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47A9FF"/>
    <a:srgbClr val="F86512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2B82"/>
                </a:solidFill>
                <a:latin typeface="Bahnschrift" pitchFamily="34" charset="0"/>
              </a:rPr>
              <a:t>Метод отображения страницы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6" y="1255256"/>
            <a:ext cx="4278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https://test.ru/Payment/Pay/{transactionId}&amp;{orderId}&amp;{merchant}&amp;{approve}&amp;{cancel}&amp;{fail}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3335" y="963386"/>
            <a:ext cx="4999301" cy="5452961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446907" y="1542210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389757" y="5741435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4663" y="1136522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6910866" y="54280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У пользователя есть бонусы?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5552" y="516721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Internal/</a:t>
            </a:r>
            <a:r>
              <a:rPr lang="en-US" sz="1100" dirty="0" err="1"/>
              <a:t>GetBalance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624159" y="3482989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49161" y="346095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74107" y="2940118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7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4892" y="644002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создания заказа проекта системы лояльности ООО «АИС Город»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</a:p>
        </p:txBody>
      </p:sp>
      <p:pic>
        <p:nvPicPr>
          <p:cNvPr id="5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Скругленный прямоугольник 45"/>
          <p:cNvSpPr/>
          <p:nvPr/>
        </p:nvSpPr>
        <p:spPr>
          <a:xfrm>
            <a:off x="6263335" y="894991"/>
            <a:ext cx="4999301" cy="5521356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завершения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6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661194" y="1226260"/>
            <a:ext cx="743913" cy="234542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Вернуть страницу завершения платежа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44663" y="94926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6910866" y="488425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Запрос прошел успешно?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6629" y="4469170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84404" y="3096343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107" y="2557784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Статус заказа Операция оплаты в банке прошла успешно?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6744663" y="5666663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03041" y="5400887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</a:p>
        </p:txBody>
      </p:sp>
      <p:pic>
        <p:nvPicPr>
          <p:cNvPr id="6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97967" y="1175657"/>
            <a:ext cx="4999301" cy="5213504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статуса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2361" y="302105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370541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Заказ существует?</a:t>
            </a:r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39189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 ли статус?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заказа</a:t>
            </a: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</a:p>
        </p:txBody>
      </p:sp>
      <p:pic>
        <p:nvPicPr>
          <p:cNvPr id="4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5884"/>
              </p:ext>
            </p:extLst>
          </p:nvPr>
        </p:nvGraphicFramePr>
        <p:xfrm>
          <a:off x="320155" y="1046036"/>
          <a:ext cx="11538469" cy="503458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905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4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2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72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1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7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"sso269391"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"result": 0,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"message":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"balance": 1000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пользователя в запросе.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null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пароля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4143" y="6307425"/>
            <a:ext cx="74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Таблица 1 – Тест-кейсы для тестирования метода получения баланса пользователя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64" y="1192209"/>
            <a:ext cx="8057471" cy="517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"result": 0,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"message": "string",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"balance": 0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78507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253774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2361" y="26090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293429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1349" y="165464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497990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4342" y="465741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965410" y="219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"merchant":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"password":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"description":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"amount": 0,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"result": 0,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"message":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1175657"/>
            <a:ext cx="4999301" cy="4931229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1332" y="561294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5537512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5496922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данные для оплаты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955846" y="5194354"/>
            <a:ext cx="982332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030830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создан?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41164" y="491461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17341" y="4201883"/>
            <a:ext cx="334735" cy="14424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443059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заказа</a:t>
            </a: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442700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467198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8058211" y="413249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Валидна сумма?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7596" y="624536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создания заказа проекта системы лояльности ООО «АИС Город»</a:t>
            </a:r>
          </a:p>
        </p:txBody>
      </p:sp>
      <p:pic>
        <p:nvPicPr>
          <p:cNvPr id="4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1199</Words>
  <Application>Microsoft Office PowerPoint</Application>
  <PresentationFormat>Произвольный</PresentationFormat>
  <Paragraphs>254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271</cp:revision>
  <dcterms:created xsi:type="dcterms:W3CDTF">2023-05-25T06:36:40Z</dcterms:created>
  <dcterms:modified xsi:type="dcterms:W3CDTF">2024-06-03T04:26:05Z</dcterms:modified>
</cp:coreProperties>
</file>