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6" r:id="rId10"/>
    <p:sldId id="278" r:id="rId11"/>
    <p:sldId id="281" r:id="rId12"/>
    <p:sldId id="28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>
        <p:guide orient="horz" pos="2160"/>
        <p:guide pos="279"/>
        <p:guide pos="3817"/>
        <p:guide pos="7423"/>
        <p:guide pos="4339"/>
        <p:guide pos="4384"/>
        <p:guide orient="horz" pos="1117"/>
        <p:guide orient="horz" pos="75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 string 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982</Words>
  <Application>Microsoft Office PowerPoint</Application>
  <PresentationFormat>Широкоэкранный</PresentationFormat>
  <Paragraphs>184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MS Mincho</vt:lpstr>
      <vt:lpstr>Arial</vt:lpstr>
      <vt:lpstr>Bahnschrift</vt:lpstr>
      <vt:lpstr>Calibri</vt:lpstr>
      <vt:lpstr>Calibri Light</vt:lpstr>
      <vt:lpstr>Cascadia Mono</vt:lpstr>
      <vt:lpstr>Century Schoolbook</vt:lpstr>
      <vt:lpstr>Consolas</vt:lpstr>
      <vt:lpstr>Courier New</vt:lpstr>
      <vt:lpstr>Montserrat Medium</vt:lpstr>
      <vt:lpstr>Roboto</vt:lpstr>
      <vt:lpstr>Roboto Slab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Татьяна Иванова</cp:lastModifiedBy>
  <cp:revision>288</cp:revision>
  <dcterms:created xsi:type="dcterms:W3CDTF">2023-05-25T06:36:40Z</dcterms:created>
  <dcterms:modified xsi:type="dcterms:W3CDTF">2024-06-13T16:15:34Z</dcterms:modified>
</cp:coreProperties>
</file>