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6" r:id="rId10"/>
    <p:sldId id="278" r:id="rId11"/>
    <p:sldId id="281" r:id="rId12"/>
    <p:sldId id="28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="" xmlns:p15="http://schemas.microsoft.com/office/powerpoint/2012/main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512"/>
    <a:srgbClr val="002B82"/>
    <a:srgbClr val="47A9FF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="" xmlns:a16="http://schemas.microsoft.com/office/drawing/2014/main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="" xmlns:a16="http://schemas.microsoft.com/office/drawing/2014/main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="" xmlns:a16="http://schemas.microsoft.com/office/drawing/2014/main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="" xmlns:a16="http://schemas.microsoft.com/office/drawing/2014/main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="" xmlns:a16="http://schemas.microsoft.com/office/drawing/2014/main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="" xmlns:a16="http://schemas.microsoft.com/office/drawing/2014/main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="" xmlns:a16="http://schemas.microsoft.com/office/drawing/2014/main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="" xmlns:a16="http://schemas.microsoft.com/office/drawing/2014/main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="" xmlns:a16="http://schemas.microsoft.com/office/drawing/2014/main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="" xmlns:a16="http://schemas.microsoft.com/office/drawing/2014/main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="" xmlns:a16="http://schemas.microsoft.com/office/drawing/2014/main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="" xmlns:a16="http://schemas.microsoft.com/office/drawing/2014/main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7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</a:p>
        </p:txBody>
      </p:sp>
      <p:pic>
        <p:nvPicPr>
          <p:cNvPr id="2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5139" y="6658659"/>
            <a:ext cx="2743200" cy="238870"/>
          </a:xfrm>
        </p:spPr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286191" y="63994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97" y="30754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1148"/>
              </p:ext>
            </p:extLst>
          </p:nvPr>
        </p:nvGraphicFramePr>
        <p:xfrm>
          <a:off x="0" y="911315"/>
          <a:ext cx="12191999" cy="574120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36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569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548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04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04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"sso269391"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0,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"message"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 panose="020B06090200000200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1000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пользователя в запросе.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пароля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 smtClean="0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 smtClean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="" xmlns:a16="http://schemas.microsoft.com/office/drawing/2014/main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 разработка веб приложения системы лояльности для ООО «АИС Город»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579220"/>
            <a:chOff x="6851650" y="746740"/>
            <a:chExt cx="4820483" cy="579220"/>
          </a:xfrm>
        </p:grpSpPr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структуру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="" xmlns:a16="http://schemas.microsoft.com/office/drawing/2014/main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=""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586991" y="4982781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B0D1C6A-ED1C-4177-9E58-C0B7185073BD}"/>
              </a:ext>
            </a:extLst>
          </p:cNvPr>
          <p:cNvSpPr txBox="1"/>
          <p:nvPr/>
        </p:nvSpPr>
        <p:spPr>
          <a:xfrm>
            <a:off x="4661152" y="1183140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754514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="" xmlns:a16="http://schemas.microsoft.com/office/drawing/2014/main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  <p:pic>
        <p:nvPicPr>
          <p:cNvPr id="4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="" xmlns:a16="http://schemas.microsoft.com/office/drawing/2014/main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6228" y="5903603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  <p:pic>
        <p:nvPicPr>
          <p:cNvPr id="1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="" xmlns:a16="http://schemas.microsoft.com/office/drawing/2014/main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="" xmlns:a16="http://schemas.microsoft.com/office/drawing/2014/main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="" xmlns:a16="http://schemas.microsoft.com/office/drawing/2014/main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="" xmlns:a16="http://schemas.microsoft.com/office/drawing/2014/main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="" xmlns:a16="http://schemas.microsoft.com/office/drawing/2014/main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="" xmlns:a16="http://schemas.microsoft.com/office/drawing/2014/main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="" xmlns:a16="http://schemas.microsoft.com/office/drawing/2014/main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="" xmlns:a16="http://schemas.microsoft.com/office/drawing/2014/main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="" xmlns:a16="http://schemas.microsoft.com/office/drawing/2014/main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=""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="" xmlns:a16="http://schemas.microsoft.com/office/drawing/2014/main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="" xmlns:a16="http://schemas.microsoft.com/office/drawing/2014/main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err="1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Newtonsoft.Json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–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популярная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Insomnia –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клиент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API для совместной работы и инструмент проектирования</a:t>
            </a:r>
          </a:p>
        </p:txBody>
      </p:sp>
      <p:pic>
        <p:nvPicPr>
          <p:cNvPr id="3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842963"/>
            <a:ext cx="79914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070021" y="1436913"/>
            <a:ext cx="4999301" cy="467463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2" y="5631047"/>
            <a:ext cx="1199019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079946" y="3352833"/>
            <a:ext cx="20507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8819" y="1779074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6414356" y="4979907"/>
            <a:ext cx="525285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1709" y="496923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18862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18862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  <p:pic>
        <p:nvPicPr>
          <p:cNvPr id="4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углом 2"/>
          <p:cNvSpPr/>
          <p:nvPr/>
        </p:nvSpPr>
        <p:spPr>
          <a:xfrm rot="5400000">
            <a:off x="5373705" y="-848230"/>
            <a:ext cx="404915" cy="4165372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8819" y="27048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696" y="47060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Нет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0757" y="1248267"/>
            <a:ext cx="3754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 smtClean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 string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ascadia Mono"/>
              </a:rPr>
              <a:t>,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 smtClean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42391" y="5112019"/>
            <a:ext cx="2911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"balance"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</a:p>
        </p:txBody>
      </p:sp>
      <p:pic>
        <p:nvPicPr>
          <p:cNvPr id="2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925</Words>
  <Application>Microsoft Office PowerPoint</Application>
  <PresentationFormat>Произвольный</PresentationFormat>
  <Paragraphs>184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287</cp:revision>
  <dcterms:created xsi:type="dcterms:W3CDTF">2023-05-25T06:36:40Z</dcterms:created>
  <dcterms:modified xsi:type="dcterms:W3CDTF">2024-06-13T15:50:17Z</dcterms:modified>
</cp:coreProperties>
</file>