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AB61-5841-4903-84DC-620D8D4DE7B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542E-0804-43EA-849F-9BEC0E5E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galiti.ge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727" y="1103745"/>
            <a:ext cx="8183417" cy="2147310"/>
          </a:xfrm>
        </p:spPr>
        <p:txBody>
          <a:bodyPr>
            <a:normAutofit/>
          </a:bodyPr>
          <a:lstStyle/>
          <a:p>
            <a:r>
              <a:rPr lang="ka-GE" sz="2400" dirty="0" smtClean="0"/>
              <a:t>პრეზენტაცია თემაზე : ვებ საიტის აწყობა</a:t>
            </a:r>
            <a:br>
              <a:rPr lang="ka-GE" sz="2400" dirty="0" smtClean="0"/>
            </a:br>
            <a:r>
              <a:rPr lang="ka-GE" sz="2400" b="1" dirty="0"/>
              <a:t/>
            </a:r>
            <a:br>
              <a:rPr lang="ka-GE" sz="2400" b="1" dirty="0"/>
            </a:b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Online Shop –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Salminia</a:t>
            </a:r>
            <a:r>
              <a:rPr lang="ka-GE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ka-GE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ka-GE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ka-GE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5418" y="3602037"/>
            <a:ext cx="9144000" cy="1625744"/>
          </a:xfrm>
        </p:spPr>
        <p:txBody>
          <a:bodyPr anchor="b"/>
          <a:lstStyle/>
          <a:p>
            <a:pPr algn="just"/>
            <a:r>
              <a:rPr lang="ka-GE" dirty="0"/>
              <a:t> </a:t>
            </a:r>
            <a:r>
              <a:rPr lang="ka-GE" dirty="0" smtClean="0"/>
              <a:t>        საგანში : ვებ-დაპროგრამება </a:t>
            </a:r>
            <a:r>
              <a:rPr lang="ka-GE" dirty="0"/>
              <a:t>(</a:t>
            </a:r>
            <a:r>
              <a:rPr lang="en-US" dirty="0"/>
              <a:t>HTML5 , CSS3</a:t>
            </a:r>
            <a:r>
              <a:rPr lang="en-US" dirty="0" smtClean="0"/>
              <a:t>)</a:t>
            </a:r>
            <a:endParaRPr lang="ka-GE" dirty="0"/>
          </a:p>
          <a:p>
            <a:pPr algn="just"/>
            <a:r>
              <a:rPr lang="ka-GE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145" y="5929745"/>
            <a:ext cx="453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400" dirty="0" smtClean="0">
                <a:solidFill>
                  <a:srgbClr val="002060"/>
                </a:solidFill>
              </a:rPr>
              <a:t>ავტორი : სალომე სუარიძე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184510"/>
            <a:ext cx="1995055" cy="1995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62" y="2575357"/>
            <a:ext cx="1154545" cy="6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073" y="277091"/>
            <a:ext cx="983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200" dirty="0" smtClean="0"/>
              <a:t>სტილები </a:t>
            </a:r>
            <a:r>
              <a:rPr lang="en-US" sz="3200" dirty="0" smtClean="0"/>
              <a:t>CSS</a:t>
            </a:r>
          </a:p>
          <a:p>
            <a:pPr algn="ctr"/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30909" y="1366628"/>
            <a:ext cx="11443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&lt;style&gt; </a:t>
            </a:r>
          </a:p>
          <a:p>
            <a:r>
              <a:rPr lang="ka-GE" dirty="0" smtClean="0"/>
              <a:t>აღწერს დოკუმენტის სტილს. ძირითადად სტილი სტატიკური თუ დინამიკური საიტებისა იწერება კასკადურ ენაში რომელსაც </a:t>
            </a:r>
            <a:r>
              <a:rPr lang="en-US" dirty="0" smtClean="0"/>
              <a:t>CSS </a:t>
            </a:r>
            <a:r>
              <a:rPr lang="ka-GE" dirty="0" smtClean="0"/>
              <a:t>ჰქვია. მისი გაფართოება არის .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ka-GE" dirty="0" smtClean="0"/>
              <a:t>სკრიპტშივე </a:t>
            </a:r>
            <a:r>
              <a:rPr lang="en-US" dirty="0" smtClean="0"/>
              <a:t>head </a:t>
            </a:r>
            <a:r>
              <a:rPr lang="ka-GE" dirty="0" smtClean="0"/>
              <a:t>ტეგში შიგნით მოვათავსოთ </a:t>
            </a:r>
            <a:r>
              <a:rPr lang="en-US" dirty="0" smtClean="0"/>
              <a:t>&lt;style&gt; </a:t>
            </a:r>
            <a:r>
              <a:rPr lang="ka-GE" dirty="0" smtClean="0"/>
              <a:t>ლინკი, სადაც აღიწერება საიტის დიზაინი, შიგნით შესაძლებელია ასევე ცალკე ფაილის შექმნა და &lt;</a:t>
            </a:r>
            <a:r>
              <a:rPr lang="en-US" dirty="0" smtClean="0"/>
              <a:t>link&gt; </a:t>
            </a:r>
            <a:r>
              <a:rPr lang="ka-GE" dirty="0" smtClean="0"/>
              <a:t>ით დაკავშირება შესაბამის მისამართზე,</a:t>
            </a:r>
          </a:p>
          <a:p>
            <a:r>
              <a:rPr lang="ka-GE" dirty="0" smtClean="0"/>
              <a:t>მაგალითი </a:t>
            </a:r>
            <a:r>
              <a:rPr lang="en-US" dirty="0" smtClean="0"/>
              <a:t>&lt;link&gt; </a:t>
            </a:r>
            <a:r>
              <a:rPr lang="ka-GE" dirty="0" smtClean="0"/>
              <a:t>თვითონ გვეუბნება რომ გადამისამართება ხდება.</a:t>
            </a:r>
          </a:p>
          <a:p>
            <a:endParaRPr lang="ka-GE" dirty="0" smtClean="0"/>
          </a:p>
          <a:p>
            <a:endParaRPr lang="ka-GE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7" y="4257088"/>
            <a:ext cx="4410075" cy="21812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15127" y="3610757"/>
            <a:ext cx="601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 smtClean="0"/>
              <a:t>სტილების მცირე ჩამონათვალი რომლებიც გამოიყენება </a:t>
            </a:r>
            <a:r>
              <a:rPr lang="en-US" b="1" dirty="0" smtClean="0"/>
              <a:t>CSS </a:t>
            </a:r>
            <a:r>
              <a:rPr lang="ka-GE" b="1" dirty="0" smtClean="0"/>
              <a:t>ში 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92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891" y="2669309"/>
            <a:ext cx="982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4800" b="1" i="1" dirty="0" smtClean="0"/>
              <a:t>მადლობა ყურადღებისთვის </a:t>
            </a:r>
            <a:r>
              <a:rPr lang="ka-GE" sz="4800" b="1" i="1" dirty="0">
                <a:sym typeface="Wingdings" panose="05000000000000000000" pitchFamily="2" charset="2"/>
              </a:rPr>
              <a:t>!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20327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9272" y="1819563"/>
            <a:ext cx="98274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 algn="just">
              <a:buFont typeface="Wingdings" panose="05000000000000000000" pitchFamily="2" charset="2"/>
              <a:buChar char="v"/>
            </a:pPr>
            <a:r>
              <a:rPr lang="ka-GE" sz="2800" dirty="0" smtClean="0"/>
              <a:t>საიტის შესახებ</a:t>
            </a:r>
          </a:p>
          <a:p>
            <a:pPr marL="3486150" lvl="7" indent="-285750" algn="just">
              <a:buFont typeface="Wingdings" panose="05000000000000000000" pitchFamily="2" charset="2"/>
              <a:buChar char="v"/>
            </a:pPr>
            <a:r>
              <a:rPr lang="ka-GE" sz="2800" dirty="0" smtClean="0"/>
              <a:t>რა არის </a:t>
            </a:r>
            <a:r>
              <a:rPr lang="en-US" sz="2800" dirty="0" smtClean="0"/>
              <a:t>HTML?</a:t>
            </a:r>
          </a:p>
          <a:p>
            <a:pPr marL="3486150" lvl="7" indent="-285750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!</a:t>
            </a:r>
            <a:r>
              <a:rPr lang="en-US" sz="2800" dirty="0" err="1" smtClean="0"/>
              <a:t>Doctype</a:t>
            </a:r>
            <a:endParaRPr lang="en-US" sz="2800" dirty="0" smtClean="0"/>
          </a:p>
          <a:p>
            <a:pPr marL="3486150" lvl="7" indent="-285750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HTML - </a:t>
            </a:r>
            <a:r>
              <a:rPr lang="ka-GE" sz="2800" dirty="0" smtClean="0"/>
              <a:t>სტრუქტურა</a:t>
            </a:r>
          </a:p>
          <a:p>
            <a:pPr marL="3486150" lvl="7" indent="-285750" algn="just">
              <a:buFont typeface="Wingdings" panose="05000000000000000000" pitchFamily="2" charset="2"/>
              <a:buChar char="v"/>
            </a:pPr>
            <a:r>
              <a:rPr lang="ka-GE" sz="2800" dirty="0" smtClean="0"/>
              <a:t>ლინკი</a:t>
            </a:r>
            <a:r>
              <a:rPr lang="en-US" sz="2800" dirty="0" smtClean="0"/>
              <a:t>, </a:t>
            </a:r>
            <a:r>
              <a:rPr lang="ka-GE" sz="2800" dirty="0" smtClean="0"/>
              <a:t>ფოტოები</a:t>
            </a:r>
          </a:p>
          <a:p>
            <a:pPr marL="3486150" lvl="7" indent="-285750" algn="just">
              <a:buFont typeface="Wingdings" panose="05000000000000000000" pitchFamily="2" charset="2"/>
              <a:buChar char="v"/>
            </a:pPr>
            <a:r>
              <a:rPr lang="ka-GE" sz="2800" dirty="0" smtClean="0"/>
              <a:t>სტილები, </a:t>
            </a:r>
            <a:r>
              <a:rPr lang="en-US" sz="2800" dirty="0" smtClean="0"/>
              <a:t>CSS</a:t>
            </a:r>
            <a:endParaRPr lang="ka-GE" sz="2800" dirty="0" smtClean="0"/>
          </a:p>
          <a:p>
            <a:endParaRPr lang="ka-G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323273"/>
            <a:ext cx="103354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200" dirty="0" smtClean="0"/>
              <a:t>საიტის შესახებ</a:t>
            </a:r>
          </a:p>
          <a:p>
            <a:pPr algn="ctr"/>
            <a:endParaRPr lang="ka-GE" sz="3200" dirty="0" smtClean="0"/>
          </a:p>
          <a:p>
            <a:pPr algn="ctr"/>
            <a:r>
              <a:rPr lang="ka-GE" sz="2400" dirty="0" smtClean="0"/>
              <a:t>საიტი შექმნილია ბიზნესის სფეროს წარმომადგენელისთვის, რომელსაც გაყიდვების სფეროში ნაბიჯების გადადგმა სურს და ამას დასაწყისისთვის სწორედ ამ საიტის მეშვეობით ახორციელებს.</a:t>
            </a:r>
          </a:p>
          <a:p>
            <a:pPr algn="ctr"/>
            <a:r>
              <a:rPr lang="ka-GE" sz="2400" dirty="0" smtClean="0"/>
              <a:t>მისთვის უპირველეს ყოვლისა მნიშვნელოვანია საიტის ვიზუალური გაფორმება, რომელიც მრავლადაა ჩემს მიერ შექმნილ საიტში და ამასთან ერთან პირველადი ინფორმაცია რომელიც მომხმარებლისთვის მნიშვნელოვანია. საიტი მოიცავს </a:t>
            </a:r>
            <a:r>
              <a:rPr lang="en-US" sz="2400" dirty="0" smtClean="0"/>
              <a:t>“Contact” </a:t>
            </a:r>
            <a:r>
              <a:rPr lang="ka-GE" sz="2400" dirty="0" smtClean="0"/>
              <a:t>ველს რომელიც შესაძლებლობას იძლევა კითხვების გამოგზავნის, ასევე მითითებულია საკონტაქტო ინფორმაცია და მისამართი.</a:t>
            </a:r>
          </a:p>
          <a:p>
            <a:pPr algn="ctr"/>
            <a:endParaRPr lang="ka-GE" sz="2400" dirty="0" smtClean="0"/>
          </a:p>
          <a:p>
            <a:pPr algn="ctr"/>
            <a:endParaRPr lang="ka-GE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09" y="4680884"/>
            <a:ext cx="4184073" cy="20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073" y="886690"/>
            <a:ext cx="119056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2400" dirty="0" smtClean="0"/>
              <a:t>რა არის </a:t>
            </a:r>
            <a:r>
              <a:rPr lang="en-US" sz="2400" dirty="0" smtClean="0"/>
              <a:t>HTML ?</a:t>
            </a:r>
            <a:endParaRPr lang="ka-GE" sz="2400" dirty="0" smtClean="0"/>
          </a:p>
          <a:p>
            <a:pPr algn="ctr"/>
            <a:endParaRPr lang="ka-GE" sz="2400" dirty="0"/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a-GE" sz="2000" dirty="0" smtClean="0">
                <a:solidFill>
                  <a:schemeClr val="bg2">
                    <a:lumMod val="25000"/>
                  </a:schemeClr>
                </a:solidFill>
              </a:rPr>
              <a:t>არის ტექნოლოგია, რომელიც გამოიყენება იმისათვის, რომ აიგოს და წარმოდგენილი იქნას საიტები.</a:t>
            </a:r>
          </a:p>
          <a:p>
            <a:pPr algn="ctr"/>
            <a:endParaRPr lang="ka-GE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HTML </a:t>
            </a:r>
            <a:r>
              <a:rPr lang="ka-GE" sz="2000" dirty="0"/>
              <a:t>ითარგმნება, როგორც ჰიპერ ტექსტის მარკირების ენა (</a:t>
            </a:r>
            <a:r>
              <a:rPr lang="en-US" sz="2000" b="1" dirty="0"/>
              <a:t>H</a:t>
            </a:r>
            <a:r>
              <a:rPr lang="en-US" sz="2000" dirty="0"/>
              <a:t>yper </a:t>
            </a:r>
            <a:r>
              <a:rPr lang="en-US" sz="2000" b="1" dirty="0"/>
              <a:t>T</a:t>
            </a:r>
            <a:r>
              <a:rPr lang="en-US" sz="2000" dirty="0"/>
              <a:t>ext </a:t>
            </a:r>
            <a:r>
              <a:rPr lang="en-US" sz="2000" b="1" dirty="0"/>
              <a:t>M</a:t>
            </a:r>
            <a:r>
              <a:rPr lang="en-US" sz="2000" dirty="0"/>
              <a:t>arkup </a:t>
            </a:r>
            <a:r>
              <a:rPr lang="en-US" sz="2000" b="1" dirty="0"/>
              <a:t>L</a:t>
            </a:r>
            <a:r>
              <a:rPr lang="en-US" sz="2000" dirty="0"/>
              <a:t>anguage).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HTML </a:t>
            </a:r>
            <a:r>
              <a:rPr lang="ka-GE" sz="2000" dirty="0"/>
              <a:t>ფაილი არის პატარა მარკირებული ტეგებისგან შემდგარი ტექსტური ფაილი.</a:t>
            </a:r>
          </a:p>
          <a:p>
            <a:r>
              <a:rPr lang="ka-GE" sz="2000" dirty="0" smtClean="0"/>
              <a:t>	მარკირებული </a:t>
            </a:r>
            <a:r>
              <a:rPr lang="ka-GE" sz="2000" dirty="0"/>
              <a:t>ტეგები ბრაუზერს გადასცემენ გვერდის ეკრანზე გამოტანის ინფორმაციას.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HTML </a:t>
            </a:r>
            <a:r>
              <a:rPr lang="ka-GE" sz="2000" dirty="0"/>
              <a:t>ფაილს აქვს </a:t>
            </a:r>
            <a:r>
              <a:rPr lang="en-US" sz="2000" dirty="0"/>
              <a:t>html, </a:t>
            </a:r>
            <a:r>
              <a:rPr lang="ka-GE" sz="2000" dirty="0"/>
              <a:t>ან </a:t>
            </a:r>
            <a:r>
              <a:rPr lang="en-US" sz="2000" dirty="0" err="1"/>
              <a:t>htm</a:t>
            </a:r>
            <a:r>
              <a:rPr lang="en-US" sz="2000" dirty="0"/>
              <a:t> </a:t>
            </a:r>
            <a:r>
              <a:rPr lang="ka-GE" sz="2000" dirty="0"/>
              <a:t>გაფართოვება.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HTML </a:t>
            </a:r>
            <a:r>
              <a:rPr lang="ka-GE" sz="2000" dirty="0"/>
              <a:t>ფაილის შექმნა შესაძლებელია უბრალო ტექსტური რედაქტორით.</a:t>
            </a:r>
          </a:p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33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221673"/>
            <a:ext cx="10196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!</a:t>
            </a:r>
            <a:r>
              <a:rPr lang="en-US" sz="3200" dirty="0" err="1" smtClean="0">
                <a:solidFill>
                  <a:srgbClr val="FF0000"/>
                </a:solidFill>
              </a:rPr>
              <a:t>Doctype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&lt;!</a:t>
            </a:r>
            <a:r>
              <a:rPr lang="en-US" sz="3200" dirty="0" err="1" smtClean="0">
                <a:solidFill>
                  <a:srgbClr val="FF0000"/>
                </a:solidFill>
              </a:rPr>
              <a:t>Doctype</a:t>
            </a:r>
            <a:r>
              <a:rPr lang="en-US" sz="3200" dirty="0" smtClean="0">
                <a:solidFill>
                  <a:srgbClr val="FF0000"/>
                </a:solidFill>
              </a:rPr>
              <a:t>&gt; </a:t>
            </a:r>
            <a:r>
              <a:rPr lang="ka-GE" sz="3200" dirty="0" smtClean="0"/>
              <a:t>დეკლარაცია,რომელიც </a:t>
            </a:r>
            <a:r>
              <a:rPr lang="en-US" sz="3200" dirty="0" smtClean="0"/>
              <a:t>HTML </a:t>
            </a:r>
            <a:r>
              <a:rPr lang="ka-GE" sz="3200" dirty="0" smtClean="0"/>
              <a:t>კოდის პირველივე ხაზზე იწერება, წარმოგვიდგენს დოკუმენტის ტიპს და ის ეხმარება ბრაუზერს აღიქვას ვებ გვერდი სწორად.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HTML5 </a:t>
            </a:r>
            <a:r>
              <a:rPr lang="ka-GE" sz="3200" dirty="0" smtClean="0">
                <a:solidFill>
                  <a:srgbClr val="FF0000"/>
                </a:solidFill>
              </a:rPr>
              <a:t>სთვის </a:t>
            </a:r>
            <a:r>
              <a:rPr lang="ka-GE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&lt;!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DOCTYPE html&gt;</a:t>
            </a:r>
            <a:endParaRPr lang="ka-GE" sz="3200" dirty="0" smtClean="0"/>
          </a:p>
        </p:txBody>
      </p:sp>
    </p:spTree>
    <p:extLst>
      <p:ext uri="{BB962C8B-B14F-4D97-AF65-F5344CB8AC3E}">
        <p14:creationId xmlns:p14="http://schemas.microsoft.com/office/powerpoint/2010/main" val="19255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200" y="188686"/>
            <a:ext cx="11625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HTML </a:t>
            </a:r>
            <a:r>
              <a:rPr lang="ka-GE" sz="2400" dirty="0" smtClean="0">
                <a:solidFill>
                  <a:srgbClr val="C00000"/>
                </a:solidFill>
              </a:rPr>
              <a:t>სტრუქტურა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dirty="0" smtClean="0"/>
              <a:t>ჩვენს </a:t>
            </a:r>
            <a:r>
              <a:rPr lang="en-US" dirty="0"/>
              <a:t>HTML </a:t>
            </a:r>
            <a:r>
              <a:rPr lang="ka-GE" dirty="0"/>
              <a:t>დოკუმენტში პირველი ტეგი არის &lt;</a:t>
            </a:r>
            <a:r>
              <a:rPr lang="en-US" dirty="0"/>
              <a:t>html&gt;. </a:t>
            </a:r>
            <a:r>
              <a:rPr lang="ka-GE" dirty="0"/>
              <a:t>ეს ტეგი ჩ</a:t>
            </a:r>
            <a:r>
              <a:rPr lang="ka-GE" dirty="0" smtClean="0"/>
              <a:t>ვენს </a:t>
            </a:r>
            <a:r>
              <a:rPr lang="ka-GE" dirty="0"/>
              <a:t>ბრაუზერს აწვდის ინფორმაციას </a:t>
            </a:r>
            <a:r>
              <a:rPr lang="en-US" dirty="0"/>
              <a:t>HTML </a:t>
            </a:r>
            <a:r>
              <a:rPr lang="ka-GE" dirty="0"/>
              <a:t>დოკუმენტის დაწყების შესახებ. ბოლო ტეგი დოკუმენტში არის &lt;/</a:t>
            </a:r>
            <a:r>
              <a:rPr lang="en-US" dirty="0"/>
              <a:t>html&gt;. </a:t>
            </a:r>
            <a:r>
              <a:rPr lang="ka-GE" dirty="0"/>
              <a:t>ეს </a:t>
            </a:r>
            <a:r>
              <a:rPr lang="ka-GE" dirty="0" smtClean="0"/>
              <a:t>ტეგი </a:t>
            </a:r>
            <a:r>
              <a:rPr lang="ka-GE" dirty="0"/>
              <a:t>ბრაუზერს აწვდის ინფორმაციას </a:t>
            </a:r>
            <a:r>
              <a:rPr lang="en-US" dirty="0"/>
              <a:t>HTML </a:t>
            </a:r>
            <a:r>
              <a:rPr lang="ka-GE" dirty="0"/>
              <a:t>დოკუმენტის დასრულების შესახებ. </a:t>
            </a:r>
            <a:endParaRPr lang="ka-G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dirty="0" smtClean="0"/>
              <a:t/>
            </a:r>
            <a:br>
              <a:rPr lang="ka-GE" dirty="0" smtClean="0"/>
            </a:br>
            <a:r>
              <a:rPr lang="ka-GE" dirty="0"/>
              <a:t>ტექსტი ტეგებს შორის &lt;</a:t>
            </a:r>
            <a:r>
              <a:rPr lang="en-US" dirty="0"/>
              <a:t>head&gt; </a:t>
            </a:r>
            <a:r>
              <a:rPr lang="ka-GE" dirty="0"/>
              <a:t>და &lt;/</a:t>
            </a:r>
            <a:r>
              <a:rPr lang="en-US" dirty="0"/>
              <a:t>head&gt; </a:t>
            </a:r>
            <a:r>
              <a:rPr lang="ka-GE" dirty="0"/>
              <a:t>არის თავსართის ინფორმაცია. თავსართის ინფორმაცია არ გამოისახება ბრაუზერის ფანჯარაში</a:t>
            </a:r>
            <a:r>
              <a:rPr lang="ka-GE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dirty="0" smtClean="0"/>
              <a:t/>
            </a:r>
            <a:br>
              <a:rPr lang="ka-GE" dirty="0" smtClean="0"/>
            </a:br>
            <a:r>
              <a:rPr lang="ka-GE" dirty="0"/>
              <a:t>ტექსტი ტეგებს შორის &lt;</a:t>
            </a:r>
            <a:r>
              <a:rPr lang="en-US" dirty="0"/>
              <a:t>title&gt; </a:t>
            </a:r>
            <a:r>
              <a:rPr lang="ka-GE" dirty="0"/>
              <a:t>და &lt;/</a:t>
            </a:r>
            <a:r>
              <a:rPr lang="en-US" dirty="0"/>
              <a:t>title&gt; </a:t>
            </a:r>
            <a:r>
              <a:rPr lang="ka-GE" dirty="0"/>
              <a:t>არის თქვენი დოკუმენტის სათაური. ეს სათაური გამოისახება ბრაუზერის სათაურების პანელზე</a:t>
            </a:r>
            <a:r>
              <a:rPr lang="ka-GE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dirty="0" smtClean="0"/>
              <a:t/>
            </a:r>
            <a:br>
              <a:rPr lang="ka-GE" dirty="0" smtClean="0"/>
            </a:br>
            <a:r>
              <a:rPr lang="ka-GE" dirty="0"/>
              <a:t>ტექსტი ტეგებს შორის &lt;</a:t>
            </a:r>
            <a:r>
              <a:rPr lang="en-US" dirty="0"/>
              <a:t>body&gt; </a:t>
            </a:r>
            <a:r>
              <a:rPr lang="ka-GE" dirty="0"/>
              <a:t>და &lt;/</a:t>
            </a:r>
            <a:r>
              <a:rPr lang="en-US" dirty="0"/>
              <a:t>body&gt; </a:t>
            </a:r>
            <a:r>
              <a:rPr lang="ka-GE" dirty="0"/>
              <a:t>გამოისახება ბრაუზერის ფანჯარაში. </a:t>
            </a:r>
            <a:endParaRPr lang="ka-G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dirty="0" smtClean="0"/>
              <a:t/>
            </a:r>
            <a:br>
              <a:rPr lang="ka-GE" dirty="0" smtClean="0"/>
            </a:br>
            <a:r>
              <a:rPr lang="ka-GE" dirty="0"/>
              <a:t>ტექსტი ტეგებს შორის &lt;</a:t>
            </a:r>
            <a:r>
              <a:rPr lang="en-US" dirty="0"/>
              <a:t>b&gt; </a:t>
            </a:r>
            <a:r>
              <a:rPr lang="ka-GE" dirty="0"/>
              <a:t>და &lt;/</a:t>
            </a:r>
            <a:r>
              <a:rPr lang="en-US" dirty="0"/>
              <a:t>b&gt; </a:t>
            </a:r>
            <a:r>
              <a:rPr lang="ka-GE" dirty="0"/>
              <a:t>ბრაუზერის ფანჯარაში გამოისახება გამუქებულად</a:t>
            </a:r>
            <a:r>
              <a:rPr lang="ka-GE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a-G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dirty="0" smtClean="0"/>
              <a:t>&lt;</a:t>
            </a:r>
            <a:r>
              <a:rPr lang="en-US" dirty="0" smtClean="0"/>
              <a:t>h1&gt; </a:t>
            </a:r>
            <a:r>
              <a:rPr lang="ka-GE" dirty="0" smtClean="0"/>
              <a:t>აღწერს პირველად , ყველაზე დიდ შიფტს და იხურება შემდეგნაირად &lt;/</a:t>
            </a:r>
            <a:r>
              <a:rPr lang="en-US" dirty="0" smtClean="0"/>
              <a:t>h1&gt; , </a:t>
            </a:r>
            <a:r>
              <a:rPr lang="ka-GE" dirty="0" smtClean="0"/>
              <a:t>მისი ზომები მცირდება &lt;</a:t>
            </a:r>
            <a:r>
              <a:rPr lang="en-US" dirty="0" smtClean="0"/>
              <a:t>h6&gt; </a:t>
            </a:r>
            <a:r>
              <a:rPr lang="ka-GE" dirty="0" smtClean="0"/>
              <a:t>ის ჩათვლით.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a-G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&lt;p&gt; </a:t>
            </a:r>
            <a:r>
              <a:rPr lang="ka-GE" dirty="0" smtClean="0"/>
              <a:t>გამოიყენება ნებისმიერი ტექსტის ასაკრეფად, აქვს ერთი ზომის შიფტი და იხურება - &lt;/</a:t>
            </a:r>
            <a:r>
              <a:rPr lang="en-US" dirty="0" smtClean="0"/>
              <a:t>p&gt;</a:t>
            </a:r>
            <a:r>
              <a:rPr lang="ka-GE" dirty="0" smtClean="0"/>
              <a:t>.</a:t>
            </a:r>
            <a:endParaRPr lang="ka-GE" b="1" dirty="0" smtClean="0"/>
          </a:p>
        </p:txBody>
      </p:sp>
    </p:spTree>
    <p:extLst>
      <p:ext uri="{BB962C8B-B14F-4D97-AF65-F5344CB8AC3E}">
        <p14:creationId xmlns:p14="http://schemas.microsoft.com/office/powerpoint/2010/main" val="23832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4" y="1034473"/>
            <a:ext cx="10274948" cy="5184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5236" y="277091"/>
            <a:ext cx="999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HTML </a:t>
            </a:r>
            <a:r>
              <a:rPr lang="ka-GE" sz="2800" dirty="0" smtClean="0"/>
              <a:t>გვერდის ვიზუალიზაცია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5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964" y="1006764"/>
            <a:ext cx="751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2800" dirty="0" smtClean="0"/>
              <a:t>ლინკები </a:t>
            </a:r>
            <a:r>
              <a:rPr lang="en-US" sz="2800" dirty="0" smtClean="0"/>
              <a:t>HTML </a:t>
            </a:r>
            <a:r>
              <a:rPr lang="ka-GE" sz="2800" dirty="0" smtClean="0"/>
              <a:t>_ში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9673" y="2096654"/>
            <a:ext cx="1066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a-GE" dirty="0" smtClean="0"/>
          </a:p>
          <a:p>
            <a:r>
              <a:rPr lang="en-US" b="1" dirty="0" smtClean="0"/>
              <a:t>&lt;a&gt;    &lt;/a&gt;</a:t>
            </a:r>
            <a:endParaRPr lang="ka-GE" b="1" dirty="0"/>
          </a:p>
          <a:p>
            <a:r>
              <a:rPr lang="ka-GE" dirty="0" smtClean="0"/>
              <a:t>ამ ტეგის მეშვეობით შესაძლებელია გადასვლა ერთი ბმულიდან (ლინკიდან) მეორე ბმულზე (ლინკზე)</a:t>
            </a:r>
            <a:r>
              <a:rPr lang="en-US" dirty="0" smtClean="0"/>
              <a:t>.</a:t>
            </a:r>
          </a:p>
          <a:p>
            <a:r>
              <a:rPr lang="ka-GE" dirty="0" smtClean="0"/>
              <a:t> მაგალითი: </a:t>
            </a:r>
            <a:r>
              <a:rPr lang="en-US" dirty="0" smtClean="0"/>
              <a:t>&lt; 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http://magaliti.ge</a:t>
            </a:r>
            <a:r>
              <a:rPr lang="en-US" dirty="0" smtClean="0"/>
              <a:t> &gt;  &lt;/a&gt; </a:t>
            </a:r>
            <a:r>
              <a:rPr lang="ka-GE" dirty="0" smtClean="0"/>
              <a:t>ლინკზე დაჭერის შემდეგ გადავა მითითებულ საიტზე. სანამ ტეგი დაიხურება, რაიმე ტექსტი უნდა ჩავწეროთ, რომ გავიგოთ ლინკი სად იმყოფება.</a:t>
            </a:r>
          </a:p>
          <a:p>
            <a:endParaRPr lang="ka-GE" dirty="0"/>
          </a:p>
          <a:p>
            <a:r>
              <a:rPr lang="en-US" b="1" dirty="0" err="1" smtClean="0"/>
              <a:t>href</a:t>
            </a:r>
            <a:r>
              <a:rPr lang="en-US" dirty="0" smtClean="0"/>
              <a:t> </a:t>
            </a:r>
            <a:r>
              <a:rPr lang="ka-GE" dirty="0" smtClean="0"/>
              <a:t>ეს გახლავთ დამხმარე ატრიბუტი &lt;</a:t>
            </a:r>
            <a:r>
              <a:rPr lang="en-US" dirty="0" smtClean="0"/>
              <a:t>a&gt; </a:t>
            </a:r>
            <a:r>
              <a:rPr lang="ka-GE" dirty="0" smtClean="0"/>
              <a:t>ტეგის, რომელშიც აღიწერება ლინკები, ხოლო მისი სინტაქსი ასე გამოიყურება</a:t>
            </a:r>
            <a:r>
              <a:rPr lang="en-US" dirty="0" smtClean="0"/>
              <a:t> 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ka-GE" dirty="0" smtClean="0"/>
              <a:t>ლინკი“ &gt;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1" y="286328"/>
            <a:ext cx="10196946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2400" dirty="0" smtClean="0"/>
              <a:t>ფოტოები </a:t>
            </a:r>
            <a:r>
              <a:rPr lang="en-US" sz="2400" dirty="0" smtClean="0"/>
              <a:t>HTML _</a:t>
            </a:r>
            <a:r>
              <a:rPr lang="ka-GE" sz="2400" dirty="0" smtClean="0"/>
              <a:t>ში</a:t>
            </a:r>
          </a:p>
          <a:p>
            <a:endParaRPr lang="ka-GE" sz="1600" dirty="0"/>
          </a:p>
          <a:p>
            <a:r>
              <a:rPr lang="ka-GE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</a:p>
          <a:p>
            <a:r>
              <a:rPr lang="ka-GE" dirty="0" smtClean="0"/>
              <a:t>სურათის ტეგი, სადაც შესაძლებელია სურათების ჩასმა.მასში აუცილებლად მოთავსებული არის ატრიბუტი</a:t>
            </a:r>
            <a:r>
              <a:rPr lang="en-US" dirty="0"/>
              <a:t> </a:t>
            </a:r>
            <a:r>
              <a:rPr lang="en-US" b="1" dirty="0" err="1" smtClean="0"/>
              <a:t>src</a:t>
            </a:r>
            <a:r>
              <a:rPr lang="en-US" dirty="0" smtClean="0"/>
              <a:t>, </a:t>
            </a:r>
            <a:r>
              <a:rPr lang="ka-GE" dirty="0" smtClean="0"/>
              <a:t>რომელიც აღწერს სად იმყოფება სურათი, ის ერთგვარად წარმოადგენს სურათის ლინკს და სწორედ ეს არის ატრიბუტი. ქვემოთ მოცემულ </a:t>
            </a:r>
            <a:r>
              <a:rPr lang="en-US" b="1" dirty="0" err="1" smtClean="0"/>
              <a:t>img</a:t>
            </a:r>
            <a:r>
              <a:rPr lang="en-US" dirty="0" smtClean="0"/>
              <a:t> </a:t>
            </a:r>
            <a:r>
              <a:rPr lang="ka-GE" dirty="0" smtClean="0"/>
              <a:t>ტეგში ასევე გვხვდება სურათის სიგანის </a:t>
            </a:r>
            <a:r>
              <a:rPr lang="en-US" b="1" dirty="0" smtClean="0"/>
              <a:t>width</a:t>
            </a:r>
            <a:r>
              <a:rPr lang="en-US" dirty="0" smtClean="0"/>
              <a:t> </a:t>
            </a:r>
            <a:r>
              <a:rPr lang="ka-GE" dirty="0" smtClean="0"/>
              <a:t>და სურათის სიმაღლის </a:t>
            </a:r>
            <a:r>
              <a:rPr lang="en-US" b="1" dirty="0" smtClean="0"/>
              <a:t>height</a:t>
            </a:r>
            <a:r>
              <a:rPr lang="en-US" dirty="0" smtClean="0"/>
              <a:t> </a:t>
            </a:r>
            <a:r>
              <a:rPr lang="ka-GE" dirty="0" smtClean="0"/>
              <a:t>ატრიბუტები.</a:t>
            </a:r>
            <a:endParaRPr lang="en-US" dirty="0" smtClean="0"/>
          </a:p>
          <a:p>
            <a:endParaRPr lang="ka-GE" dirty="0" smtClean="0"/>
          </a:p>
          <a:p>
            <a:r>
              <a:rPr lang="ka-GE" b="1" dirty="0" smtClean="0"/>
              <a:t>მაგალითი</a:t>
            </a:r>
            <a:r>
              <a:rPr lang="ka-GE" dirty="0" smtClean="0"/>
              <a:t> : </a:t>
            </a:r>
          </a:p>
          <a:p>
            <a:r>
              <a:rPr lang="ka-GE" dirty="0"/>
              <a:t>	</a:t>
            </a:r>
            <a:r>
              <a:rPr lang="en-US" dirty="0" smtClean="0"/>
              <a:t>	</a:t>
            </a:r>
            <a:r>
              <a:rPr lang="ka-GE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=“surati.jpg” width=“140” height=“342”&gt;</a:t>
            </a:r>
          </a:p>
          <a:p>
            <a:endParaRPr lang="en-US" b="1" dirty="0" smtClean="0"/>
          </a:p>
          <a:p>
            <a:r>
              <a:rPr lang="en-US" b="1" dirty="0" smtClean="0"/>
              <a:t>alt</a:t>
            </a:r>
            <a:r>
              <a:rPr lang="en-US" dirty="0" smtClean="0"/>
              <a:t>- </a:t>
            </a:r>
            <a:r>
              <a:rPr lang="ka-GE" dirty="0" smtClean="0"/>
              <a:t>ამ ატრიბუტში იწერება ტექსტი, რომელიც შემდეგ არ ჩნდება საიტზე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height </a:t>
            </a:r>
            <a:r>
              <a:rPr lang="ka-GE" dirty="0" smtClean="0"/>
              <a:t>და </a:t>
            </a:r>
            <a:r>
              <a:rPr lang="en-US" dirty="0" smtClean="0"/>
              <a:t>width- </a:t>
            </a:r>
            <a:r>
              <a:rPr lang="ka-GE" dirty="0" smtClean="0"/>
              <a:t>აღწერს სურათის სიმაღლეს და სიგანეს, </a:t>
            </a:r>
            <a:r>
              <a:rPr lang="en-US" dirty="0" smtClean="0"/>
              <a:t>height="342" </a:t>
            </a:r>
            <a:r>
              <a:rPr lang="ka-GE" dirty="0" smtClean="0"/>
              <a:t>ხოლო 342 არის პიქსელი, ე.ი სიმაღლისა და სიგანის ზომის ერთეულად აღებულია პიქსელები</a:t>
            </a:r>
            <a:r>
              <a:rPr lang="en-US" dirty="0" smtClean="0"/>
              <a:t>.</a:t>
            </a:r>
          </a:p>
          <a:p>
            <a:endParaRPr lang="ka-GE" sz="1600" dirty="0" smtClean="0"/>
          </a:p>
          <a:p>
            <a:pPr algn="ctr"/>
            <a:r>
              <a:rPr lang="en-US" sz="2400" b="1" dirty="0" err="1" smtClean="0"/>
              <a:t>Div</a:t>
            </a:r>
            <a:r>
              <a:rPr lang="en-US" sz="2400" b="1" dirty="0" smtClean="0"/>
              <a:t> </a:t>
            </a:r>
            <a:r>
              <a:rPr lang="ka-GE" sz="2400" b="1" dirty="0" smtClean="0"/>
              <a:t>ტეგი</a:t>
            </a:r>
          </a:p>
          <a:p>
            <a:pPr algn="ctr"/>
            <a:endParaRPr lang="ka-GE" sz="2400" b="1" dirty="0"/>
          </a:p>
          <a:p>
            <a:pPr algn="ctr"/>
            <a:r>
              <a:rPr lang="en-US" b="1" dirty="0" smtClean="0"/>
              <a:t>div</a:t>
            </a:r>
            <a:r>
              <a:rPr lang="en-US" dirty="0" smtClean="0"/>
              <a:t> </a:t>
            </a:r>
            <a:r>
              <a:rPr lang="ka-GE" dirty="0" smtClean="0"/>
              <a:t>ტეგი </a:t>
            </a:r>
            <a:r>
              <a:rPr lang="en-US" dirty="0" smtClean="0"/>
              <a:t>html5 -</a:t>
            </a:r>
            <a:r>
              <a:rPr lang="ka-GE" dirty="0" smtClean="0"/>
              <a:t>ში გახდა ერთ- ერთი ძირითადი მთავარი ტეგი, მასში აღიწერება ლინკები, მენიუს ტეგები, ინფორმაცია სხვადასხვა ობიექტზე, ასევე </a:t>
            </a:r>
            <a:r>
              <a:rPr lang="en-US" dirty="0" smtClean="0"/>
              <a:t>div </a:t>
            </a:r>
            <a:r>
              <a:rPr lang="ka-GE" dirty="0" smtClean="0"/>
              <a:t>ტეგი გამოიყენება სტილის აღსაწერად, რაც ბლოკების ანუ განლაგების ე.წ „ლეიაუთების“ (</a:t>
            </a:r>
            <a:r>
              <a:rPr lang="en-US" dirty="0" smtClean="0"/>
              <a:t>Layouts) </a:t>
            </a:r>
            <a:r>
              <a:rPr lang="ka-GE" dirty="0" smtClean="0"/>
              <a:t>და ასევე კლასების აღსაწერად, მოკლედ ძალიან დიდი და ფართო დანიშნულება აქვს </a:t>
            </a:r>
            <a:r>
              <a:rPr lang="en-US" dirty="0" smtClean="0"/>
              <a:t>div </a:t>
            </a:r>
            <a:r>
              <a:rPr lang="ka-GE" dirty="0" smtClean="0"/>
              <a:t>ტეგს.</a:t>
            </a:r>
          </a:p>
          <a:p>
            <a:pPr algn="ctr"/>
            <a:endParaRPr lang="ka-GE" sz="1600" dirty="0"/>
          </a:p>
          <a:p>
            <a:pPr algn="ctr"/>
            <a:endParaRPr lang="ka-GE" sz="1600" dirty="0" smtClean="0"/>
          </a:p>
          <a:p>
            <a:pPr algn="ctr"/>
            <a:endParaRPr lang="ka-GE" sz="1600" dirty="0"/>
          </a:p>
          <a:p>
            <a:pPr algn="ctr"/>
            <a:endParaRPr lang="ka-GE" sz="1600" dirty="0" smtClean="0"/>
          </a:p>
          <a:p>
            <a:pPr algn="ctr"/>
            <a:endParaRPr lang="ka-GE" sz="1600" dirty="0"/>
          </a:p>
          <a:p>
            <a:pPr algn="ctr"/>
            <a:endParaRPr lang="ka-GE" sz="1600" dirty="0" smtClean="0"/>
          </a:p>
          <a:p>
            <a:pPr algn="ctr"/>
            <a:endParaRPr lang="ka-GE" sz="1600" dirty="0"/>
          </a:p>
          <a:p>
            <a:pPr algn="ctr"/>
            <a:endParaRPr lang="ka-GE" sz="1600" dirty="0" smtClean="0"/>
          </a:p>
          <a:p>
            <a:pPr algn="ctr"/>
            <a:endParaRPr lang="ka-GE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Sylfaen</vt:lpstr>
      <vt:lpstr>Wingdings</vt:lpstr>
      <vt:lpstr>Office Theme</vt:lpstr>
      <vt:lpstr>პრეზენტაცია თემაზე : ვებ საიტის აწყობა  Online Shop – Salminia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პრეზენტაცია თემაზე : ვებ საიტის აწყობა  Online Shop - Salminia</dc:title>
  <dc:creator>tako natroshvili</dc:creator>
  <cp:lastModifiedBy>tako natroshvili</cp:lastModifiedBy>
  <cp:revision>13</cp:revision>
  <dcterms:created xsi:type="dcterms:W3CDTF">2019-07-01T15:21:58Z</dcterms:created>
  <dcterms:modified xsi:type="dcterms:W3CDTF">2019-07-01T18:24:07Z</dcterms:modified>
</cp:coreProperties>
</file>