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" d="100"/>
          <a:sy n="16" d="100"/>
        </p:scale>
        <p:origin x="-1808" y="-168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91200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>
                <a:latin typeface="BlairMdITC TT-Medium"/>
                <a:cs typeface="BlairMdITC TT-Medium"/>
              </a:rPr>
              <a:t>Digital </a:t>
            </a:r>
            <a:r>
              <a:rPr lang="en-US" dirty="0" smtClean="0">
                <a:latin typeface="BlairMdITC TT-Medium"/>
                <a:cs typeface="BlairMdITC TT-Medium"/>
              </a:rPr>
              <a:t>Dashboard</a:t>
            </a:r>
            <a:r>
              <a:rPr lang="en-US" sz="9600" dirty="0">
                <a:latin typeface="BlairMdITC TT-Medium"/>
                <a:cs typeface="BlairMdITC TT-Medium"/>
              </a:rPr>
              <a:t> for the Viking Motorsports </a:t>
            </a:r>
            <a:r>
              <a:rPr lang="en-US" dirty="0" smtClean="0">
                <a:latin typeface="BlairMdITC TT-Medium"/>
                <a:cs typeface="BlairMdITC TT-Medium"/>
              </a:rPr>
              <a:t>Electric</a:t>
            </a:r>
            <a:r>
              <a:rPr lang="en-US" sz="9600" dirty="0">
                <a:latin typeface="BlairMdITC TT-Medium"/>
                <a:cs typeface="BlairMdITC TT-Medium"/>
              </a:rPr>
              <a:t> Vehicle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Haltech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278168" y="3912067"/>
            <a:ext cx="13334863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80" y="16023825"/>
            <a:ext cx="5188175" cy="31993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6023825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Viking Motorsports Team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</a:t>
            </a:r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8</cp:revision>
  <cp:lastPrinted>2015-04-21T22:33:38Z</cp:lastPrinted>
  <dcterms:created xsi:type="dcterms:W3CDTF">2015-04-21T22:16:00Z</dcterms:created>
  <dcterms:modified xsi:type="dcterms:W3CDTF">2015-04-23T22:47:34Z</dcterms:modified>
</cp:coreProperties>
</file>