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4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3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2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3B76-1384-684F-9DB3-77A398DB86E9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BCFB-E948-0040-A6DA-1709D9D2E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160" y="218350"/>
            <a:ext cx="7772400" cy="147002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boards/Enclosure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4597" y="2318415"/>
            <a:ext cx="4354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      Final board has been ORDERED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Cost: $35.95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Has been sent off to fabrication (notified by </a:t>
            </a:r>
            <a:r>
              <a:rPr lang="en-US" smtClean="0">
                <a:solidFill>
                  <a:srgbClr val="000000"/>
                </a:solidFill>
                <a:ea typeface="MS PGothic"/>
              </a:rPr>
              <a:t>OSH Park)</a:t>
            </a:r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May take 2 weeks to deliver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Already have components for final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MS PGothic"/>
            </a:endParaRPr>
          </a:p>
          <a:p>
            <a:pPr lvl="1"/>
            <a:endParaRPr lang="en-US" sz="1600" dirty="0" smtClean="0">
              <a:solidFill>
                <a:srgbClr val="000000"/>
              </a:solidFill>
              <a:ea typeface="MS PGothic"/>
            </a:endParaRPr>
          </a:p>
        </p:txBody>
      </p:sp>
      <p:pic>
        <p:nvPicPr>
          <p:cNvPr id="1026" name="Picture 2" descr="C:\Users\Rishal\Documents\DigitalDash\images\Board_PICS\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45268" y="2559173"/>
            <a:ext cx="4762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110" y="94145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Demo Code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317871" y="1504377"/>
            <a:ext cx="47073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Wrote code to test our system, if by chance EV Car is not completed on time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testing with EVCU, we are not getting any data from the RMS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don’t know if the connected car had other components that worked with EVCU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pic>
        <p:nvPicPr>
          <p:cNvPr id="1026" name="Picture 2" descr="http://blog.arduino.cc/wp-content/uploads/2013/07/Arduino_logo_pant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2" y="328247"/>
            <a:ext cx="3164681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52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110" y="274680"/>
            <a:ext cx="822933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Display Updates</a:t>
            </a:r>
            <a:endParaRPr dirty="0"/>
          </a:p>
        </p:txBody>
      </p:sp>
      <p:sp>
        <p:nvSpPr>
          <p:cNvPr id="208" name="TextShape 2"/>
          <p:cNvSpPr txBox="1"/>
          <p:nvPr/>
        </p:nvSpPr>
        <p:spPr>
          <a:xfrm>
            <a:off x="457111" y="1260721"/>
            <a:ext cx="3904337" cy="2896859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GUI </a:t>
            </a:r>
          </a:p>
          <a:p>
            <a:pPr marL="0" lvl="1"/>
            <a:r>
              <a:rPr lang="en-US" sz="2800" dirty="0" smtClean="0">
                <a:solidFill>
                  <a:srgbClr val="000000"/>
                </a:solidFill>
                <a:ea typeface="MS PGothic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- Main </a:t>
            </a:r>
            <a:r>
              <a:rPr lang="en-US" dirty="0">
                <a:solidFill>
                  <a:srgbClr val="000000"/>
                </a:solidFill>
                <a:ea typeface="MS PGothic"/>
              </a:rPr>
              <a:t>screen has been designed</a:t>
            </a: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lang="en-US" sz="28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Subsystem menus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 Additional screen options to troubleshoot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 descr="Main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45" y="682057"/>
            <a:ext cx="3457575" cy="3086100"/>
          </a:xfrm>
          <a:prstGeom prst="rect">
            <a:avLst/>
          </a:prstGeom>
        </p:spPr>
      </p:pic>
      <p:pic>
        <p:nvPicPr>
          <p:cNvPr id="3" name="Picture 2" descr="BMS_Error_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1" y="4570264"/>
            <a:ext cx="2418293" cy="2154054"/>
          </a:xfrm>
          <a:prstGeom prst="rect">
            <a:avLst/>
          </a:prstGeom>
        </p:spPr>
      </p:pic>
      <p:pic>
        <p:nvPicPr>
          <p:cNvPr id="4" name="Picture 3" descr="RMS_Error_Sc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64" y="4485108"/>
            <a:ext cx="2524361" cy="22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4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06" y="0"/>
            <a:ext cx="7772400" cy="1470025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boards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9" t="28013" r="30830" b="14167"/>
          <a:stretch/>
        </p:blipFill>
        <p:spPr>
          <a:xfrm>
            <a:off x="457110" y="1418761"/>
            <a:ext cx="3066837" cy="3984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15684" y="1421600"/>
            <a:ext cx="43545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a typeface="MS PGothic"/>
              </a:rPr>
              <a:t>Boards to be used in prototype </a:t>
            </a:r>
            <a:r>
              <a:rPr lang="en-US" sz="2000" b="1" dirty="0" smtClean="0">
                <a:solidFill>
                  <a:srgbClr val="000000"/>
                </a:solidFill>
                <a:ea typeface="MS PGothic"/>
              </a:rPr>
              <a:t>enclosure</a:t>
            </a:r>
          </a:p>
          <a:p>
            <a:endParaRPr lang="en-US" sz="2000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Power Board steps 12V down to 5V also includes CAN transceiver circuitry</a:t>
            </a:r>
          </a:p>
          <a:p>
            <a:pPr lvl="1"/>
            <a:endParaRPr lang="en-US" dirty="0" smtClean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MS PGothic"/>
              </a:rPr>
              <a:t>Arduino Due interprets data from CAN lines and passes data to the 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MS PGothi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Production board will be same size as due and will contain the power supply </a:t>
            </a:r>
            <a:r>
              <a:rPr lang="en-US" dirty="0" smtClean="0"/>
              <a:t>CAN transceiver circuitry</a:t>
            </a:r>
            <a:endParaRPr lang="en-US" dirty="0"/>
          </a:p>
          <a:p>
            <a:pPr lvl="1"/>
            <a:endParaRPr lang="en-US" sz="1600" dirty="0" smtClean="0">
              <a:solidFill>
                <a:srgbClr val="000000"/>
              </a:solidFill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18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142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Prototype boards/Enclosure </vt:lpstr>
      <vt:lpstr>PowerPoint Presentation</vt:lpstr>
      <vt:lpstr>PowerPoint Presentation</vt:lpstr>
      <vt:lpstr>Prototype boards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boards/Enclosure </dc:title>
  <dc:creator>Noah Erickson</dc:creator>
  <cp:lastModifiedBy>Noah Erickson</cp:lastModifiedBy>
  <cp:revision>1</cp:revision>
  <dcterms:created xsi:type="dcterms:W3CDTF">2015-04-18T01:05:43Z</dcterms:created>
  <dcterms:modified xsi:type="dcterms:W3CDTF">2015-04-20T23:58:54Z</dcterms:modified>
</cp:coreProperties>
</file>