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55" autoAdjust="0"/>
  </p:normalViewPr>
  <p:slideViewPr>
    <p:cSldViewPr snapToGrid="0" snapToObjects="1">
      <p:cViewPr>
        <p:scale>
          <a:sx n="50" d="100"/>
          <a:sy n="50" d="100"/>
        </p:scale>
        <p:origin x="2928" y="2384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110109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Viking Motorsports team could’ve chosen a number of different </a:t>
            </a:r>
            <a:r>
              <a:rPr lang="en-US" sz="2400" dirty="0" smtClean="0"/>
              <a:t>solutions for their digital dash. All of these solutions came at the expense of cost and would not be a custom fit for their vehicle.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556322" y="3912067"/>
            <a:ext cx="14778556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5501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26692" y="19328524"/>
            <a:ext cx="5054403" cy="317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Picture of LCD screen on Car goes here!!</a:t>
            </a:r>
            <a:endParaRPr lang="en-US" sz="3000" dirty="0"/>
          </a:p>
        </p:txBody>
      </p:sp>
      <p:pic>
        <p:nvPicPr>
          <p:cNvPr id="3" name="Picture 2" descr="halte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50" y="9216959"/>
            <a:ext cx="3915363" cy="3296802"/>
          </a:xfrm>
          <a:prstGeom prst="rect">
            <a:avLst/>
          </a:prstGeom>
        </p:spPr>
      </p:pic>
      <p:pic>
        <p:nvPicPr>
          <p:cNvPr id="4" name="Picture 3" descr="blockdiagr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7"/>
          <a:stretch/>
        </p:blipFill>
        <p:spPr>
          <a:xfrm>
            <a:off x="1419460" y="25112992"/>
            <a:ext cx="6863639" cy="5135568"/>
          </a:xfrm>
          <a:prstGeom prst="rect">
            <a:avLst/>
          </a:prstGeom>
        </p:spPr>
      </p:pic>
      <p:pic>
        <p:nvPicPr>
          <p:cNvPr id="6" name="Picture 5" descr="To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035" y="5629792"/>
            <a:ext cx="6350000" cy="4165600"/>
          </a:xfrm>
          <a:prstGeom prst="rect">
            <a:avLst/>
          </a:prstGeom>
        </p:spPr>
      </p:pic>
      <p:pic>
        <p:nvPicPr>
          <p:cNvPr id="10" name="Picture 9" descr="ArduinoDue_Front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58" y="9944829"/>
            <a:ext cx="8089900" cy="411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74134" y="5443046"/>
            <a:ext cx="6907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real estate that the digital dash unit took up on the physical dash needed to be minimal. This requirement dictated two large design choices: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3.5” Display Size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custom PCB to cut down size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entire system was first prototyped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which was slightly too large for the solution we had in mind. The screen was slightly smaller than the LCD and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would have a lot of wires plugging into the screen. We wanted our device to be as plug-and-play as possible so we created a custom PCB that would plug directly into the LCD with no “</a:t>
            </a:r>
            <a:r>
              <a:rPr lang="en-US" sz="2400" smtClean="0"/>
              <a:t>mod wires”.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269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17</cp:revision>
  <cp:lastPrinted>2015-04-21T22:33:38Z</cp:lastPrinted>
  <dcterms:created xsi:type="dcterms:W3CDTF">2015-04-21T22:16:00Z</dcterms:created>
  <dcterms:modified xsi:type="dcterms:W3CDTF">2015-04-28T00:54:18Z</dcterms:modified>
</cp:coreProperties>
</file>