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8" r:id="rId3"/>
    <p:sldId id="263" r:id="rId4"/>
    <p:sldId id="264" r:id="rId5"/>
    <p:sldId id="265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13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62AC1-9CAA-4F82-9BCB-A0BF81E43D59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5F3F-B428-45FB-9652-7367EA512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7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06CA1A-7D3D-4BDA-BC67-E4236C44011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mtClean="0"/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09B25078-41A1-45FB-A66B-8CE80A008323}" type="slidenum">
              <a:rPr lang="en-US" altLang="en-US"/>
              <a:pPr algn="r" defTabSz="457200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12290" name="Text Box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750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FAE60-3012-47A6-B27D-14FD7DA03086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mtClean="0"/>
          </a:p>
        </p:txBody>
      </p:sp>
      <p:sp>
        <p:nvSpPr>
          <p:cNvPr id="17409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1268" name="Text Box 2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sz="2400" b="1">
              <a:solidFill>
                <a:srgbClr val="FFFFFF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485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7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68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459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63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6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034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8098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16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049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3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714375"/>
            <a:ext cx="3045883" cy="4895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714375"/>
            <a:ext cx="8938684" cy="4895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0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176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460501"/>
            <a:ext cx="5458884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284" y="1460501"/>
            <a:ext cx="5458883" cy="4149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871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19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446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238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714376"/>
            <a:ext cx="1218776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460501"/>
            <a:ext cx="11120967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985" y="6148389"/>
            <a:ext cx="2914649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27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24459C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 b="1">
          <a:solidFill>
            <a:srgbClr val="24459C"/>
          </a:solidFill>
          <a:latin typeface="Arial" charset="0"/>
          <a:ea typeface="ＭＳ Ｐゴシック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eaLnBrk="0" fontAlgn="base" hangingPunct="0">
        <a:spcBef>
          <a:spcPts val="2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ts val="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>
          <a:solidFill>
            <a:srgbClr val="000000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2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16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1524001" y="1339851"/>
            <a:ext cx="913447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000">
                <a:solidFill>
                  <a:srgbClr val="24459C"/>
                </a:solidFill>
              </a:rPr>
              <a:t>Digital Dash</a:t>
            </a: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24000" y="3127376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sz="2400" b="1">
              <a:solidFill>
                <a:srgbClr val="FFFFFF"/>
              </a:solidFill>
            </a:endParaRPr>
          </a:p>
        </p:txBody>
      </p:sp>
      <p:grpSp>
        <p:nvGrpSpPr>
          <p:cNvPr id="4100" name="Group 3"/>
          <p:cNvGrpSpPr>
            <a:grpSpLocks/>
          </p:cNvGrpSpPr>
          <p:nvPr/>
        </p:nvGrpSpPr>
        <p:grpSpPr bwMode="auto">
          <a:xfrm>
            <a:off x="1524001" y="2541588"/>
            <a:ext cx="9140825" cy="876300"/>
            <a:chOff x="0" y="1601"/>
            <a:chExt cx="5758" cy="552"/>
          </a:xfrm>
        </p:grpSpPr>
        <p:sp>
          <p:nvSpPr>
            <p:cNvPr id="4104" name="Rectangle 4"/>
            <p:cNvSpPr>
              <a:spLocks noChangeArrowheads="1"/>
            </p:cNvSpPr>
            <p:nvPr/>
          </p:nvSpPr>
          <p:spPr bwMode="auto">
            <a:xfrm>
              <a:off x="0" y="1601"/>
              <a:ext cx="575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>
                <a:spcBef>
                  <a:spcPts val="25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spcBef>
                  <a:spcPts val="3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spcBef>
                  <a:spcPts val="2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1600">
                  <a:solidFill>
                    <a:srgbClr val="000000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r>
                <a:rPr lang="en-US" altLang="en-US" sz="2000"/>
                <a:t>Portland State University</a:t>
              </a:r>
            </a:p>
            <a:p>
              <a:pPr algn="ctr" defTabSz="457200" fontAlgn="base">
                <a:spcBef>
                  <a:spcPts val="1250"/>
                </a:spcBef>
                <a:spcAft>
                  <a:spcPct val="0"/>
                </a:spcAft>
                <a:buClrTx/>
                <a:buSzPct val="110000"/>
              </a:pPr>
              <a:endParaRPr lang="en-US" altLang="en-US" sz="2000"/>
            </a:p>
          </p:txBody>
        </p:sp>
        <p:sp>
          <p:nvSpPr>
            <p:cNvPr id="4105" name="Rectangle 5"/>
            <p:cNvSpPr>
              <a:spLocks noChangeArrowheads="1"/>
            </p:cNvSpPr>
            <p:nvPr/>
          </p:nvSpPr>
          <p:spPr bwMode="auto">
            <a:xfrm>
              <a:off x="0" y="1845"/>
              <a:ext cx="5758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 sz="2400" b="1">
                <a:solidFill>
                  <a:srgbClr val="FFFFFF"/>
                </a:solidFill>
              </a:endParaRPr>
            </a:p>
          </p:txBody>
        </p:sp>
      </p:grp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525588" y="2857501"/>
            <a:ext cx="9144000" cy="876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r>
              <a:rPr lang="en-US" altLang="en-US" sz="2000"/>
              <a:t>Department of Electrical and Computer Engineering (ECE)</a:t>
            </a:r>
          </a:p>
          <a:p>
            <a:pPr algn="ctr" defTabSz="457200" fontAlgn="base">
              <a:spcBef>
                <a:spcPts val="1250"/>
              </a:spcBef>
              <a:spcAft>
                <a:spcPct val="0"/>
              </a:spcAft>
              <a:buClrTx/>
              <a:buSzPct val="110000"/>
            </a:pPr>
            <a:endParaRPr lang="en-US" altLang="en-US" sz="2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878138" y="458788"/>
            <a:ext cx="64055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     Sean Koppenhafer, Jaime Rodriguez,</a:t>
            </a:r>
          </a:p>
          <a:p>
            <a:pPr algn="ctr" defTabSz="457200" fontAlgn="base">
              <a:spcBef>
                <a:spcPts val="1125"/>
              </a:spcBef>
              <a:spcAft>
                <a:spcPct val="0"/>
              </a:spcAft>
              <a:buClrTx/>
              <a:buSzPct val="110000"/>
            </a:pPr>
            <a:r>
              <a:rPr lang="de-DE" altLang="en-US" sz="1800"/>
              <a:t>Chad Thueson, Noah Erickson, Rishal Dass   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1538289" y="1077914"/>
            <a:ext cx="9134475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i="1" dirty="0">
                <a:solidFill>
                  <a:srgbClr val="FF6600"/>
                </a:solidFill>
              </a:rPr>
              <a:t>Weekly meeting, </a:t>
            </a:r>
            <a:r>
              <a:rPr lang="en-US" altLang="en-US" sz="1800" i="1" dirty="0">
                <a:solidFill>
                  <a:srgbClr val="FF6600"/>
                </a:solidFill>
              </a:rPr>
              <a:t>3</a:t>
            </a:r>
            <a:r>
              <a:rPr lang="en-US" altLang="en-US" sz="1800" i="1" dirty="0" smtClean="0">
                <a:solidFill>
                  <a:srgbClr val="FF6600"/>
                </a:solidFill>
              </a:rPr>
              <a:t>/04/2015 </a:t>
            </a:r>
            <a:r>
              <a:rPr lang="en-US" altLang="en-US" sz="1800" i="1" dirty="0" smtClean="0">
                <a:solidFill>
                  <a:srgbClr val="FF6600"/>
                </a:solidFill>
              </a:rPr>
              <a:t>(Week </a:t>
            </a:r>
            <a:r>
              <a:rPr lang="en-US" altLang="en-US" sz="1800" i="1" dirty="0" smtClean="0">
                <a:solidFill>
                  <a:srgbClr val="FF6600"/>
                </a:solidFill>
              </a:rPr>
              <a:t>9)</a:t>
            </a:r>
            <a:endParaRPr lang="en-US" altLang="en-US" sz="1800" i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83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Updates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1255024"/>
            <a:ext cx="5386917" cy="639762"/>
          </a:xfrm>
        </p:spPr>
        <p:txBody>
          <a:bodyPr/>
          <a:lstStyle/>
          <a:p>
            <a:r>
              <a:rPr lang="en-US" dirty="0" smtClean="0"/>
              <a:t>Completed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09600" y="1894786"/>
            <a:ext cx="5386917" cy="3951288"/>
          </a:xfrm>
        </p:spPr>
        <p:txBody>
          <a:bodyPr/>
          <a:lstStyle/>
          <a:p>
            <a:r>
              <a:rPr lang="en-US" dirty="0" smtClean="0"/>
              <a:t>RMS messages received</a:t>
            </a:r>
          </a:p>
          <a:p>
            <a:r>
              <a:rPr lang="en-US" dirty="0" smtClean="0"/>
              <a:t>RMS messages output to display – temperature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6193368" y="1255024"/>
            <a:ext cx="5389033" cy="639762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6193368" y="1894786"/>
            <a:ext cx="5389033" cy="3951288"/>
          </a:xfrm>
        </p:spPr>
        <p:txBody>
          <a:bodyPr/>
          <a:lstStyle/>
          <a:p>
            <a:r>
              <a:rPr lang="en-US" dirty="0" smtClean="0"/>
              <a:t>BMS messages not being received</a:t>
            </a:r>
          </a:p>
          <a:p>
            <a:r>
              <a:rPr lang="en-US" dirty="0" smtClean="0"/>
              <a:t>Oscilloscope shows noise on BMS</a:t>
            </a:r>
          </a:p>
          <a:p>
            <a:r>
              <a:rPr lang="en-US" dirty="0" smtClean="0"/>
              <a:t>RMS temperature reading is small</a:t>
            </a:r>
          </a:p>
          <a:p>
            <a:r>
              <a:rPr lang="en-US" b="1" dirty="0" smtClean="0"/>
              <a:t>Solutions</a:t>
            </a:r>
          </a:p>
          <a:p>
            <a:r>
              <a:rPr lang="en-US" dirty="0" smtClean="0"/>
              <a:t>Emailed Michal about RMS temperature, how to get into the GEVCU</a:t>
            </a:r>
          </a:p>
          <a:p>
            <a:r>
              <a:rPr lang="en-US" dirty="0" smtClean="0"/>
              <a:t>Also asked about BMS messages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72" y="3286896"/>
            <a:ext cx="3458205" cy="3195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1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Harnesses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8561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Harness for RMS Still working (CAN0)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T-Splitter </a:t>
            </a:r>
            <a:r>
              <a:rPr lang="en-US" dirty="0"/>
              <a:t>wiring harness recreated for BMS, 59.6 </a:t>
            </a:r>
            <a:r>
              <a:rPr lang="en-US" dirty="0" smtClean="0"/>
              <a:t>Ohms (CAN1)</a:t>
            </a:r>
          </a:p>
          <a:p>
            <a:endParaRPr lang="en-US" dirty="0"/>
          </a:p>
          <a:p>
            <a:r>
              <a:rPr lang="en-US" dirty="0" smtClean="0"/>
              <a:t>Both of these are in the prototype stage and need more weatherproofing for final implementation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8" t="27093" r="25520" b="18985"/>
          <a:stretch/>
        </p:blipFill>
        <p:spPr bwMode="auto">
          <a:xfrm>
            <a:off x="5438401" y="1513742"/>
            <a:ext cx="5913340" cy="4427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543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Updates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Software page updated on </a:t>
            </a:r>
            <a:r>
              <a:rPr lang="en-US" dirty="0" err="1" smtClean="0"/>
              <a:t>Github</a:t>
            </a:r>
            <a:r>
              <a:rPr lang="en-US" dirty="0" smtClean="0"/>
              <a:t> wiki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Roadblocks and Tools pages added to the wiki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Final report outline started and on repo (in latex)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Project is still on schedule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2" t="20873" r="16521" b="4199"/>
          <a:stretch/>
        </p:blipFill>
        <p:spPr bwMode="auto">
          <a:xfrm>
            <a:off x="8031892" y="1655805"/>
            <a:ext cx="3324009" cy="39047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909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1524000" y="714375"/>
            <a:ext cx="91440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1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ts val="2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spcBef>
                <a:spcPts val="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4572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>
                <a:solidFill>
                  <a:srgbClr val="24459C"/>
                </a:solidFill>
              </a:rPr>
              <a:t>Goals for upcoming week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627909" y="1295400"/>
            <a:ext cx="8343900" cy="4876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9775" indent="-28257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Times New Roman" panose="02020603050405020304" pitchFamily="18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CAN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Connect to the GEVCU to verify messages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Follow up with Michal about BMS messages</a:t>
            </a:r>
          </a:p>
          <a:p>
            <a:pPr marL="400050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Enclosure</a:t>
            </a:r>
            <a:r>
              <a:rPr lang="en-US" altLang="en-US" b="0" dirty="0" smtClean="0">
                <a:solidFill>
                  <a:srgbClr val="000000"/>
                </a:solidFill>
              </a:rPr>
              <a:t>	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Start working on enclosure layouts</a:t>
            </a: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Check to see if other screen location is </a:t>
            </a:r>
            <a:r>
              <a:rPr lang="en-US" altLang="en-US" sz="2000" b="0" dirty="0" smtClean="0">
                <a:solidFill>
                  <a:srgbClr val="000000"/>
                </a:solidFill>
              </a:rPr>
              <a:t>possible</a:t>
            </a:r>
          </a:p>
          <a:p>
            <a:pPr marL="400050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b="0" dirty="0" smtClean="0">
                <a:solidFill>
                  <a:srgbClr val="000000"/>
                </a:solidFill>
              </a:rPr>
              <a:t>Documentation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Continue work on wiki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marL="800100" lvl="1" indent="-342900" defTabSz="457200" eaLnBrk="0" fontAlgn="base" hangingPunct="0">
              <a:spcBef>
                <a:spcPts val="1500"/>
              </a:spcBef>
              <a:spcAft>
                <a:spcPct val="0"/>
              </a:spcAft>
              <a:buClr>
                <a:srgbClr val="24459C"/>
              </a:buClr>
              <a:buSzPct val="110000"/>
              <a:buFontTx/>
              <a:buChar char="-"/>
              <a:defRPr/>
            </a:pPr>
            <a:r>
              <a:rPr lang="en-US" altLang="en-US" sz="2000" b="0" dirty="0" smtClean="0">
                <a:solidFill>
                  <a:srgbClr val="000000"/>
                </a:solidFill>
              </a:rPr>
              <a:t>Continue work on report outline</a:t>
            </a:r>
            <a:endParaRPr lang="en-US" altLang="en-US" sz="2000" b="0" dirty="0">
              <a:solidFill>
                <a:srgbClr val="000000"/>
              </a:solidFill>
            </a:endParaRPr>
          </a:p>
          <a:p>
            <a:pPr defTabSz="457200" eaLnBrk="0" fontAlgn="base" hangingPunct="0">
              <a:spcBef>
                <a:spcPts val="1500"/>
              </a:spcBef>
              <a:spcAft>
                <a:spcPct val="0"/>
              </a:spcAft>
              <a:buSzPct val="110000"/>
              <a:defRPr/>
            </a:pPr>
            <a:r>
              <a:rPr lang="en-US" altLang="en-US" b="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199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MS PGothic"/>
      </a:majorFont>
      <a:minorFont>
        <a:latin typeface="Arial"/>
        <a:ea typeface="ＭＳ Ｐゴシック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MS PGothi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177</Words>
  <Application>Microsoft Office PowerPoint</Application>
  <PresentationFormat>Custom</PresentationFormat>
  <Paragraphs>42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1_Office Theme</vt:lpstr>
      <vt:lpstr>2_Office Theme</vt:lpstr>
      <vt:lpstr>PowerPoint Presentation</vt:lpstr>
      <vt:lpstr>CAN Updates</vt:lpstr>
      <vt:lpstr>Wiring Harnesses</vt:lpstr>
      <vt:lpstr>Documentation Updates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Thueson</dc:creator>
  <cp:lastModifiedBy>noahterickson@gmail.com</cp:lastModifiedBy>
  <cp:revision>12</cp:revision>
  <dcterms:created xsi:type="dcterms:W3CDTF">2015-02-22T01:39:07Z</dcterms:created>
  <dcterms:modified xsi:type="dcterms:W3CDTF">2015-03-02T20:55:17Z</dcterms:modified>
</cp:coreProperties>
</file>