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72" r:id="rId3"/>
    <p:sldId id="271" r:id="rId4"/>
    <p:sldId id="268" r:id="rId5"/>
    <p:sldId id="263" r:id="rId6"/>
    <p:sldId id="259" r:id="rId7"/>
    <p:sldId id="266" r:id="rId8"/>
    <p:sldId id="260" r:id="rId9"/>
    <p:sldId id="261" r:id="rId10"/>
    <p:sldId id="257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0457-409F-094A-87F8-E884130FA116}">
          <p14:sldIdLst>
            <p14:sldId id="270"/>
            <p14:sldId id="272"/>
            <p14:sldId id="271"/>
          </p14:sldIdLst>
        </p14:section>
        <p14:section name="Components" id="{5127606E-C68E-BD4F-89B3-29DD59146E75}">
          <p14:sldIdLst>
            <p14:sldId id="268"/>
            <p14:sldId id="263"/>
            <p14:sldId id="259"/>
            <p14:sldId id="266"/>
          </p14:sldIdLst>
        </p14:section>
        <p14:section name="Prototype" id="{94658384-66E6-CF4E-B7DA-DC88D5D005C7}">
          <p14:sldIdLst>
            <p14:sldId id="260"/>
            <p14:sldId id="261"/>
          </p14:sldIdLst>
        </p14:section>
        <p14:section name="Final Design" id="{98CFDD40-7630-A447-92E1-2947EB043EEC}">
          <p14:sldIdLst>
            <p14:sldId id="257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7DB3F-FE56-6048-A939-82AEA3344D5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6D96B-3F00-6F43-8F19-5E05A2390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75097D5E-6D6A-4A88-8A78-E80B4554D6B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A63B496-63EB-4F2C-9B25-871FFC52F846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223350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704ACE0C-682E-6644-A081-278F26956198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D96B-3F00-6F43-8F19-5E05A23903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D96B-3F00-6F43-8F19-5E05A23903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2"/>
          <p:cNvSpPr/>
          <p:nvPr/>
        </p:nvSpPr>
        <p:spPr>
          <a:xfrm>
            <a:off x="1142910" y="3127320"/>
            <a:ext cx="685773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CustomShape 4"/>
          <p:cNvSpPr/>
          <p:nvPr/>
        </p:nvSpPr>
        <p:spPr>
          <a:xfrm>
            <a:off x="1142910" y="2928960"/>
            <a:ext cx="6855300" cy="393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" name="Group 2"/>
          <p:cNvGrpSpPr/>
          <p:nvPr/>
        </p:nvGrpSpPr>
        <p:grpSpPr>
          <a:xfrm>
            <a:off x="1144260" y="831780"/>
            <a:ext cx="6857730" cy="3261600"/>
            <a:chOff x="1144260" y="458640"/>
            <a:chExt cx="6857730" cy="3261600"/>
          </a:xfrm>
        </p:grpSpPr>
        <p:sp>
          <p:nvSpPr>
            <p:cNvPr id="198" name="CustomShape 5"/>
            <p:cNvSpPr/>
            <p:nvPr/>
          </p:nvSpPr>
          <p:spPr>
            <a:xfrm>
              <a:off x="1144260" y="2857680"/>
              <a:ext cx="6857730" cy="862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MS PGothic"/>
                </a:rPr>
                <a:t>Department of Electrical and Computer Engineering (ECE)</a:t>
              </a:r>
              <a:endParaRPr dirty="0"/>
            </a:p>
            <a:p>
              <a:pPr algn="ctr">
                <a:lnSpc>
                  <a:spcPct val="100000"/>
                </a:lnSpc>
              </a:pPr>
              <a:endParaRPr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44350" y="458640"/>
              <a:ext cx="6855300" cy="2945520"/>
              <a:chOff x="1142910" y="458640"/>
              <a:chExt cx="6855300" cy="2945520"/>
            </a:xfrm>
          </p:grpSpPr>
          <p:sp>
            <p:nvSpPr>
              <p:cNvPr id="194" name="CustomShape 1"/>
              <p:cNvSpPr/>
              <p:nvPr/>
            </p:nvSpPr>
            <p:spPr>
              <a:xfrm>
                <a:off x="1142910" y="1339920"/>
                <a:ext cx="6850710" cy="124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4000" dirty="0">
                    <a:solidFill>
                      <a:srgbClr val="24459C"/>
                    </a:solidFill>
                    <a:latin typeface="Arial"/>
                    <a:ea typeface="MS PGothic"/>
                  </a:rPr>
                  <a:t>Digital Dash</a:t>
                </a:r>
                <a:endParaRPr dirty="0"/>
              </a:p>
            </p:txBody>
          </p:sp>
          <p:sp>
            <p:nvSpPr>
              <p:cNvPr id="196" name="CustomShape 3"/>
              <p:cNvSpPr/>
              <p:nvPr/>
            </p:nvSpPr>
            <p:spPr>
              <a:xfrm>
                <a:off x="1142910" y="2541600"/>
                <a:ext cx="6855300" cy="862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MS PGothic"/>
                  </a:rPr>
                  <a:t>Portland State University</a:t>
                </a:r>
                <a:endParaRPr/>
              </a:p>
              <a:p>
                <a:pPr algn="ctr">
                  <a:lnSpc>
                    <a:spcPct val="100000"/>
                  </a:lnSpc>
                </a:pPr>
                <a:endParaRPr/>
              </a:p>
            </p:txBody>
          </p:sp>
          <p:sp>
            <p:nvSpPr>
              <p:cNvPr id="199" name="CustomShape 6"/>
              <p:cNvSpPr/>
              <p:nvPr/>
            </p:nvSpPr>
            <p:spPr>
              <a:xfrm>
                <a:off x="2158650" y="458640"/>
                <a:ext cx="4803840" cy="685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Arial"/>
                    <a:ea typeface="MS PGothic"/>
                  </a:rPr>
                  <a:t>     Sean Koppenhafer, Jaime Rodriguez,</a:t>
                </a:r>
                <a:endParaRPr/>
              </a:p>
              <a:p>
                <a:pPr algn="ctr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Arial"/>
                    <a:ea typeface="MS PGothic"/>
                  </a:rPr>
                  <a:t>Chad Thueson, Noah Erickson, Rishal Dass   </a:t>
                </a:r>
                <a:endParaRPr/>
              </a:p>
            </p:txBody>
          </p:sp>
        </p:grpSp>
      </p:grpSp>
      <p:sp>
        <p:nvSpPr>
          <p:cNvPr id="200" name="CustomShape 7"/>
          <p:cNvSpPr/>
          <p:nvPr/>
        </p:nvSpPr>
        <p:spPr>
          <a:xfrm>
            <a:off x="1153710" y="1077840"/>
            <a:ext cx="6850710" cy="560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6" name="Picture 5" descr="VikingMotorspor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43" y="3803454"/>
            <a:ext cx="3708165" cy="29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10" y="1187638"/>
            <a:ext cx="4246235" cy="564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000000"/>
                </a:solidFill>
                <a:ea typeface="MS PGothic"/>
              </a:rPr>
              <a:t>Why a custom PCB?</a:t>
            </a: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Cut down on total dash board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Designed to plug directly into the back of the screen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000000"/>
                </a:solidFill>
                <a:ea typeface="MS PGothic"/>
              </a:rPr>
              <a:t>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Contains the essentials of an </a:t>
            </a:r>
            <a:r>
              <a:rPr lang="en-US" sz="1900" dirty="0" err="1" smtClean="0">
                <a:solidFill>
                  <a:srgbClr val="000000"/>
                </a:solidFill>
                <a:ea typeface="MS PGothic"/>
              </a:rPr>
              <a:t>Arduino</a:t>
            </a: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 Due and the prototype power board with CAN transceivers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ea typeface="MS PGothic"/>
              </a:rPr>
              <a:t>Other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ea typeface="MS PGothic"/>
              </a:rPr>
              <a:t>Manufactured by OSH </a:t>
            </a: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Park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ea typeface="MS PGothic"/>
              </a:rPr>
              <a:t>3 boards were </a:t>
            </a: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manufactured</a:t>
            </a:r>
            <a:endParaRPr lang="en-US" sz="1900" dirty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0000"/>
              </a:solidFill>
              <a:ea typeface="MS PGothic"/>
            </a:endParaRPr>
          </a:p>
          <a:p>
            <a:pPr lvl="1"/>
            <a:endParaRPr lang="en-US" sz="1900" dirty="0" smtClean="0">
              <a:solidFill>
                <a:srgbClr val="000000"/>
              </a:solidFill>
              <a:ea typeface="MS PGothic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Custom PCB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5539425" y="160430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 a side by side picture of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r>
              <a:rPr lang="en-US" dirty="0" smtClean="0">
                <a:solidFill>
                  <a:srgbClr val="FF0000"/>
                </a:solidFill>
              </a:rPr>
              <a:t> Due size </a:t>
            </a:r>
            <a:r>
              <a:rPr lang="en-US" dirty="0" err="1" smtClean="0">
                <a:solidFill>
                  <a:srgbClr val="FF0000"/>
                </a:solidFill>
              </a:rPr>
              <a:t>vs</a:t>
            </a:r>
            <a:r>
              <a:rPr lang="en-US" dirty="0" smtClean="0">
                <a:solidFill>
                  <a:srgbClr val="FF0000"/>
                </a:solidFill>
              </a:rPr>
              <a:t> PCB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6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10" y="1187638"/>
            <a:ext cx="424623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000000"/>
                </a:solidFill>
                <a:ea typeface="MS PGothic"/>
              </a:rPr>
              <a:t>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Waterproof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000000"/>
                </a:solidFill>
                <a:ea typeface="MS PGothic"/>
              </a:rPr>
              <a:t>Dimensions</a:t>
            </a: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Must be low profile to fit in dash</a:t>
            </a:r>
            <a:endParaRPr lang="en-US" sz="1900" dirty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Viewing angle is a bit awkward, through the steering wheel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Final Enclosure</a:t>
            </a:r>
            <a:endParaRPr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2" b="9256"/>
          <a:stretch>
            <a:fillRect/>
          </a:stretch>
        </p:blipFill>
        <p:spPr bwMode="auto">
          <a:xfrm>
            <a:off x="5151438" y="4356100"/>
            <a:ext cx="34655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3772" b="925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 descr="Screen Shot 2015-03-31 at 3.00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7" y="4026778"/>
            <a:ext cx="3922147" cy="2683797"/>
          </a:xfrm>
          <a:prstGeom prst="rect">
            <a:avLst/>
          </a:prstGeom>
        </p:spPr>
      </p:pic>
      <p:pic>
        <p:nvPicPr>
          <p:cNvPr id="10" name="Picture 1" descr="EV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971" y="597481"/>
            <a:ext cx="2635785" cy="35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49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10" y="1187638"/>
            <a:ext cx="46943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000000"/>
                </a:solidFill>
                <a:ea typeface="MS PGothic"/>
              </a:rPr>
              <a:t>Unit </a:t>
            </a:r>
            <a:r>
              <a:rPr lang="en-US" sz="1900" b="1" dirty="0">
                <a:solidFill>
                  <a:srgbClr val="000000"/>
                </a:solidFill>
                <a:ea typeface="MS PGothic"/>
              </a:rPr>
              <a:t>C</a:t>
            </a:r>
            <a:r>
              <a:rPr lang="en-US" sz="1900" b="1" dirty="0" smtClean="0">
                <a:solidFill>
                  <a:srgbClr val="000000"/>
                </a:solidFill>
                <a:ea typeface="MS PGothic"/>
              </a:rPr>
              <a:t>reated to Simulate Car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Runs off the </a:t>
            </a:r>
            <a:r>
              <a:rPr lang="en-US" sz="1900" dirty="0" err="1" smtClean="0">
                <a:solidFill>
                  <a:srgbClr val="000000"/>
                </a:solidFill>
                <a:ea typeface="MS PGothic"/>
              </a:rPr>
              <a:t>Arduino</a:t>
            </a: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 Due used for prototyping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Will be used to demonstrate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000000"/>
                </a:solidFill>
                <a:ea typeface="MS PGothic"/>
              </a:rPr>
              <a:t>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Potentiometers and buttons to simulate functionality of the car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000000"/>
                </a:solidFill>
                <a:ea typeface="MS PGothic"/>
              </a:rPr>
              <a:t>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00"/>
                </a:solidFill>
                <a:ea typeface="MS PGothic"/>
              </a:rPr>
              <a:t>Sends input data from potentiometers and buttons to the digital dash unit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Demonstration Unit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3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1013" y="1036638"/>
            <a:ext cx="8228012" cy="4445000"/>
          </a:xfrm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>
                <a:cs typeface="+mn-cs"/>
              </a:rPr>
              <a:t>Electric systems add complexity and a traditional LED dash won't suffice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2000" dirty="0" smtClean="0">
              <a:cs typeface="+mn-cs"/>
            </a:endParaRP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cs typeface="+mn-cs"/>
              </a:rPr>
              <a:t>Drivers </a:t>
            </a:r>
            <a:r>
              <a:rPr lang="en-US" sz="2000" dirty="0">
                <a:cs typeface="+mn-cs"/>
              </a:rPr>
              <a:t>must be aware of system faults and </a:t>
            </a:r>
            <a:r>
              <a:rPr lang="en-US" sz="2000" dirty="0" smtClean="0">
                <a:cs typeface="+mn-cs"/>
              </a:rPr>
              <a:t>warnings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2000" dirty="0">
              <a:cs typeface="+mn-cs"/>
            </a:endParaRP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>
                <a:cs typeface="+mn-cs"/>
              </a:rPr>
              <a:t>An LCD Dashboard must be created to accommodate additional electrical systems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3686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3046413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62000" y="3886200"/>
            <a:ext cx="365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1200" b="0" dirty="0" smtClean="0"/>
              <a:t>Formula SAE Electric Car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679950" y="3773488"/>
            <a:ext cx="28717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1200" b="0" dirty="0" smtClean="0"/>
              <a:t>Current Traditional LED Dash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Project Overview</a:t>
            </a:r>
            <a:endParaRPr lang="en-US" sz="2800" b="1" dirty="0" smtClean="0">
              <a:solidFill>
                <a:srgbClr val="24459C"/>
              </a:solidFill>
              <a:latin typeface="Arial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931736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Progress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57200" y="941455"/>
            <a:ext cx="4040188" cy="639762"/>
          </a:xfrm>
        </p:spPr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57200" y="1581217"/>
            <a:ext cx="4040188" cy="3951288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can get RMS and BMS data</a:t>
            </a:r>
          </a:p>
          <a:p>
            <a:r>
              <a:rPr lang="en-US" dirty="0" smtClean="0"/>
              <a:t>Screen can output BMS and RMS data</a:t>
            </a:r>
          </a:p>
          <a:p>
            <a:r>
              <a:rPr lang="en-US" dirty="0" smtClean="0"/>
              <a:t>Prototype software and hardware works completely</a:t>
            </a:r>
          </a:p>
          <a:p>
            <a:r>
              <a:rPr lang="en-US" dirty="0" smtClean="0"/>
              <a:t>Lots of documentation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4645025" y="941455"/>
            <a:ext cx="4041775" cy="639762"/>
          </a:xfrm>
        </p:spPr>
        <p:txBody>
          <a:bodyPr/>
          <a:lstStyle/>
          <a:p>
            <a:r>
              <a:rPr lang="en-US" dirty="0" smtClean="0"/>
              <a:t>Still to accomplish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4645025" y="1581217"/>
            <a:ext cx="4041775" cy="3951288"/>
          </a:xfrm>
        </p:spPr>
        <p:txBody>
          <a:bodyPr/>
          <a:lstStyle/>
          <a:p>
            <a:r>
              <a:rPr lang="en-US" dirty="0" smtClean="0"/>
              <a:t>Assemble final board</a:t>
            </a:r>
          </a:p>
          <a:p>
            <a:r>
              <a:rPr lang="en-US" dirty="0" smtClean="0"/>
              <a:t>Program final board</a:t>
            </a:r>
          </a:p>
          <a:p>
            <a:r>
              <a:rPr lang="en-US" dirty="0" smtClean="0"/>
              <a:t>Assemble the demo unit</a:t>
            </a:r>
          </a:p>
          <a:p>
            <a:r>
              <a:rPr lang="en-US" dirty="0" smtClean="0"/>
              <a:t>Create enclosure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Block Diagram</a:t>
            </a:r>
            <a:endParaRPr dirty="0"/>
          </a:p>
        </p:txBody>
      </p:sp>
      <p:pic>
        <p:nvPicPr>
          <p:cNvPr id="18" name="Picture 17" descr="block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19" y="1037111"/>
            <a:ext cx="6366129" cy="51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arduino.cc/wp-content/uploads/2013/07/Arduino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31" y="528387"/>
            <a:ext cx="1426093" cy="189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Software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017055"/>
            <a:ext cx="4040188" cy="639762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6840" y="2158165"/>
            <a:ext cx="4040188" cy="3951288"/>
          </a:xfrm>
        </p:spPr>
        <p:txBody>
          <a:bodyPr/>
          <a:lstStyle/>
          <a:p>
            <a:r>
              <a:rPr lang="en-US" dirty="0" smtClean="0"/>
              <a:t>Searches for specific CAN message ID’s, specified in code</a:t>
            </a:r>
          </a:p>
          <a:p>
            <a:r>
              <a:rPr lang="en-US" dirty="0" smtClean="0"/>
              <a:t>Sends messages via serial to the screen module (uses a </a:t>
            </a:r>
            <a:r>
              <a:rPr lang="en-US" dirty="0" err="1" smtClean="0"/>
              <a:t>visi</a:t>
            </a:r>
            <a:r>
              <a:rPr lang="en-US" dirty="0" smtClean="0"/>
              <a:t>-genie library)</a:t>
            </a:r>
          </a:p>
          <a:p>
            <a:r>
              <a:rPr lang="en-US" dirty="0" smtClean="0"/>
              <a:t>Currently running on an </a:t>
            </a:r>
            <a:r>
              <a:rPr lang="en-US" dirty="0" err="1" smtClean="0"/>
              <a:t>Arduino</a:t>
            </a:r>
            <a:r>
              <a:rPr lang="en-US" dirty="0" smtClean="0"/>
              <a:t> Due but will port over to the custom PCB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45025" y="1017055"/>
            <a:ext cx="4041775" cy="639762"/>
          </a:xfrm>
        </p:spPr>
        <p:txBody>
          <a:bodyPr/>
          <a:lstStyle/>
          <a:p>
            <a:r>
              <a:rPr lang="en-US" dirty="0" smtClean="0"/>
              <a:t>4D </a:t>
            </a:r>
            <a:r>
              <a:rPr lang="en-US" dirty="0" err="1" smtClean="0"/>
              <a:t>Visi</a:t>
            </a:r>
            <a:r>
              <a:rPr lang="en-US" dirty="0" smtClean="0"/>
              <a:t>-Genie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44665" y="2158165"/>
            <a:ext cx="4041775" cy="3951288"/>
          </a:xfrm>
        </p:spPr>
        <p:txBody>
          <a:bodyPr/>
          <a:lstStyle/>
          <a:p>
            <a:r>
              <a:rPr lang="en-US" dirty="0" smtClean="0"/>
              <a:t>Controls the positioning of the gauges, bars and symbols</a:t>
            </a:r>
          </a:p>
          <a:p>
            <a:r>
              <a:rPr lang="en-US" dirty="0" smtClean="0"/>
              <a:t>Handles button presses and their submenus</a:t>
            </a:r>
          </a:p>
          <a:p>
            <a:r>
              <a:rPr lang="en-US" dirty="0" smtClean="0"/>
              <a:t>Scales code sent from </a:t>
            </a:r>
            <a:r>
              <a:rPr lang="en-US" dirty="0" err="1" smtClean="0"/>
              <a:t>Arduino</a:t>
            </a:r>
            <a:r>
              <a:rPr lang="en-US" dirty="0" smtClean="0"/>
              <a:t> Due to match output data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735765"/>
            <a:ext cx="1587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Screen Module</a:t>
            </a:r>
            <a:endParaRPr dirty="0"/>
          </a:p>
        </p:txBody>
      </p:sp>
      <p:pic>
        <p:nvPicPr>
          <p:cNvPr id="2" name="Picture 1" descr="Main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45" y="682057"/>
            <a:ext cx="3457575" cy="3086100"/>
          </a:xfrm>
          <a:prstGeom prst="rect">
            <a:avLst/>
          </a:prstGeom>
        </p:spPr>
      </p:pic>
      <p:pic>
        <p:nvPicPr>
          <p:cNvPr id="3" name="Picture 2" descr="BMS_Error_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73" y="4511625"/>
            <a:ext cx="2418293" cy="2154054"/>
          </a:xfrm>
          <a:prstGeom prst="rect">
            <a:avLst/>
          </a:prstGeom>
        </p:spPr>
      </p:pic>
      <p:pic>
        <p:nvPicPr>
          <p:cNvPr id="4" name="Picture 3" descr="RMS_Error_Sc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93" y="3885138"/>
            <a:ext cx="2524361" cy="2239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10" y="1187638"/>
            <a:ext cx="42462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4D Systems uLCD-35DT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3.5” Resistive Touch Screen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Display Module handles graphics processing and image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User Interface</a:t>
            </a:r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IMD, BMS and Motor symbols act as buttons to get into submenus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Battery level, Motor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	temp and amperage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	displayed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ea typeface="MS P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34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Enclosure Designs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3770467" y="1174537"/>
            <a:ext cx="1603067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3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9" t="28013" r="30830" b="14167"/>
          <a:stretch/>
        </p:blipFill>
        <p:spPr>
          <a:xfrm>
            <a:off x="457110" y="1418761"/>
            <a:ext cx="3066837" cy="3984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5684" y="1421600"/>
            <a:ext cx="5064213" cy="470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Power &amp; Can Transceivers</a:t>
            </a:r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The CAN transceivers receive data from the BMS and RMS and send </a:t>
            </a:r>
            <a:r>
              <a:rPr lang="en-US" dirty="0" smtClean="0">
                <a:solidFill>
                  <a:srgbClr val="000000"/>
                </a:solidFill>
                <a:ea typeface="MS PGothic"/>
              </a:rPr>
              <a:t>them to the </a:t>
            </a:r>
            <a:r>
              <a:rPr lang="en-US" dirty="0" err="1" smtClean="0">
                <a:solidFill>
                  <a:srgbClr val="000000"/>
                </a:solidFill>
                <a:ea typeface="MS PGothic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a typeface="MS PGothic"/>
              </a:rPr>
              <a:t> Due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Power </a:t>
            </a:r>
            <a:r>
              <a:rPr lang="en-US" dirty="0" smtClean="0">
                <a:solidFill>
                  <a:srgbClr val="000000"/>
                </a:solidFill>
                <a:ea typeface="MS PGothic"/>
              </a:rPr>
              <a:t>Board steps 12V down to 5V also includes CAN transceiver </a:t>
            </a:r>
            <a:r>
              <a:rPr lang="en-US" dirty="0" smtClean="0">
                <a:solidFill>
                  <a:srgbClr val="000000"/>
                </a:solidFill>
                <a:ea typeface="MS PGothic"/>
              </a:rPr>
              <a:t>circuitry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The TLF1963 Voltage runs very hot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May end up just using 5V from </a:t>
            </a:r>
            <a:r>
              <a:rPr lang="en-US" dirty="0" err="1" smtClean="0">
                <a:solidFill>
                  <a:srgbClr val="000000"/>
                </a:solidFill>
                <a:ea typeface="MS PGothic"/>
              </a:rPr>
              <a:t>GeVCU</a:t>
            </a: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ea typeface="MS PGothic"/>
              </a:rPr>
              <a:t>Arduino</a:t>
            </a:r>
            <a:r>
              <a:rPr lang="en-US" sz="2000" b="1" dirty="0">
                <a:solidFill>
                  <a:srgbClr val="000000"/>
                </a:solidFill>
                <a:ea typeface="MS PGothic"/>
              </a:rPr>
              <a:t> Due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Runs the software for processing CAN messages and mapping them to the screen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MS PGothic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Boards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180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15684" y="1421600"/>
            <a:ext cx="50642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Simple enclosure for track day testing</a:t>
            </a:r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Mounted to the driver side pod to eliminate blind spots</a:t>
            </a:r>
          </a:p>
          <a:p>
            <a:pPr lvl="1"/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Track day enclosure is also water resistant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ea typeface="MS PGothic"/>
              </a:rPr>
              <a:t>Arduino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 Due, power board and screen secured in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This enclosure was quickly created for a track day prototype and is not intended for the final unit</a:t>
            </a: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3" b="9892"/>
          <a:stretch/>
        </p:blipFill>
        <p:spPr>
          <a:xfrm>
            <a:off x="560206" y="1673709"/>
            <a:ext cx="3177420" cy="326684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457110" y="44998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Enclosure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1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476</Words>
  <Application>Microsoft Macintosh PowerPoint</Application>
  <PresentationFormat>On-screen Show (4:3)</PresentationFormat>
  <Paragraphs>108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boards/Enclosure </dc:title>
  <dc:creator>Noah Erickson</dc:creator>
  <cp:lastModifiedBy>Noah Erickson</cp:lastModifiedBy>
  <cp:revision>11</cp:revision>
  <dcterms:created xsi:type="dcterms:W3CDTF">2015-04-18T01:05:43Z</dcterms:created>
  <dcterms:modified xsi:type="dcterms:W3CDTF">2015-04-21T02:27:12Z</dcterms:modified>
</cp:coreProperties>
</file>