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5" d="100"/>
          <a:sy n="25" d="100"/>
        </p:scale>
        <p:origin x="-560" y="-8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8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A7B0-7206-DA40-B952-23CF351FFF63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3891200" cy="3457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r>
              <a:rPr lang="en-US" sz="9600" dirty="0">
                <a:latin typeface="BlairMdITC TT-Medium"/>
                <a:cs typeface="BlairMdITC TT-Medium"/>
              </a:rPr>
              <a:t>Digital </a:t>
            </a:r>
            <a:r>
              <a:rPr lang="en-US" dirty="0" smtClean="0">
                <a:latin typeface="BlairMdITC TT-Medium"/>
                <a:cs typeface="BlairMdITC TT-Medium"/>
              </a:rPr>
              <a:t>Dashboard</a:t>
            </a:r>
            <a:r>
              <a:rPr lang="en-US" sz="9600" dirty="0">
                <a:latin typeface="BlairMdITC TT-Medium"/>
                <a:cs typeface="BlairMdITC TT-Medium"/>
              </a:rPr>
              <a:t> for the Viking Motorsports </a:t>
            </a:r>
            <a:r>
              <a:rPr lang="en-US" dirty="0" smtClean="0">
                <a:latin typeface="BlairMdITC TT-Medium"/>
                <a:cs typeface="BlairMdITC TT-Medium"/>
              </a:rPr>
              <a:t>Electric</a:t>
            </a:r>
            <a:r>
              <a:rPr lang="en-US" sz="9600" dirty="0">
                <a:latin typeface="BlairMdITC TT-Medium"/>
                <a:cs typeface="BlairMdITC TT-Medium"/>
              </a:rPr>
              <a:t> Vehicle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6195" y="3912067"/>
            <a:ext cx="13334863" cy="125471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62228" y="4216968"/>
            <a:ext cx="6967304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Motivation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pic>
        <p:nvPicPr>
          <p:cNvPr id="10" name="Picture 9" descr="curren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80" y="6181164"/>
            <a:ext cx="5188175" cy="31993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9460" y="6181164"/>
            <a:ext cx="479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Viking Motorsports Team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078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Erickson</dc:creator>
  <cp:lastModifiedBy>Noah Erickson</cp:lastModifiedBy>
  <cp:revision>3</cp:revision>
  <cp:lastPrinted>2015-04-21T22:33:38Z</cp:lastPrinted>
  <dcterms:created xsi:type="dcterms:W3CDTF">2015-04-21T22:16:00Z</dcterms:created>
  <dcterms:modified xsi:type="dcterms:W3CDTF">2015-04-21T23:00:40Z</dcterms:modified>
</cp:coreProperties>
</file>