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jpeg" ContentType="image/jpeg"/>
  <Override PartName="/ppt/media/image15.jpeg" ContentType="image/jpeg"/>
  <Override PartName="/ppt/media/image12.png" ContentType="image/png"/>
  <Override PartName="/ppt/media/image14.jpeg" ContentType="image/jpeg"/>
  <Override PartName="/ppt/media/image11.png" ContentType="image/png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02B4F63-7698-4590-A287-7C754F05A8D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3C781B00-5B61-4F6F-B11C-6E14BAD3177D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20B8EC5-F41C-4524-AA9A-96ABBD2CF2AA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7E5B6FE0-FC04-4FFD-ACB1-40CE57C2882A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914400" y="4343400"/>
            <a:ext cx="5028480" cy="41140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72040" y="6148440"/>
            <a:ext cx="2913840" cy="4341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72040" y="6148440"/>
            <a:ext cx="2913840" cy="4341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72040" y="6148440"/>
            <a:ext cx="2913840" cy="43416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72040" y="6148440"/>
            <a:ext cx="2913840" cy="43416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23880" y="1339920"/>
            <a:ext cx="9133920" cy="124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4459c"/>
                </a:solidFill>
                <a:latin typeface="Arial"/>
                <a:ea typeface="MS PGothic"/>
              </a:rPr>
              <a:t>Digital Dash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1523880" y="3127320"/>
            <a:ext cx="9143280" cy="3960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1523880" y="2541600"/>
            <a:ext cx="9140040" cy="86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Portland State University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1523880" y="2928960"/>
            <a:ext cx="9140040" cy="39312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CustomShape 5"/>
          <p:cNvSpPr/>
          <p:nvPr/>
        </p:nvSpPr>
        <p:spPr>
          <a:xfrm>
            <a:off x="1525680" y="2857680"/>
            <a:ext cx="9143280" cy="86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Department of Electrical and Computer Engineering (ECE)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8" name="CustomShape 6"/>
          <p:cNvSpPr/>
          <p:nvPr/>
        </p:nvSpPr>
        <p:spPr>
          <a:xfrm>
            <a:off x="2878200" y="458640"/>
            <a:ext cx="6404760" cy="68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     </a:t>
            </a: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Sean Koppenhafer, Jaime Rodriguez,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Chad Thueson, Noah Erickson, Rishal Dass   </a:t>
            </a:r>
            <a:endParaRPr/>
          </a:p>
        </p:txBody>
      </p:sp>
      <p:sp>
        <p:nvSpPr>
          <p:cNvPr id="159" name="CustomShape 7"/>
          <p:cNvSpPr/>
          <p:nvPr/>
        </p:nvSpPr>
        <p:spPr>
          <a:xfrm>
            <a:off x="1538280" y="1077840"/>
            <a:ext cx="9133920" cy="55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ff6600"/>
                </a:solidFill>
                <a:latin typeface="Arial"/>
                <a:ea typeface="MS PGothic"/>
              </a:rPr>
              <a:t>Weekly meeting, 05/06/2015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09480" y="9432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Demo Unit Updates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609480" y="1504440"/>
            <a:ext cx="6275880" cy="344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A debounce circuit was added to the IMD switch.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The pots sweep in voltage when read by analog pins.  Need a solution for the RMS state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potentiometer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Motor temp has been switched out for motor torque.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Still debugging battery level potentiometer.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85720" y="3002760"/>
            <a:ext cx="4842720" cy="272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9480" y="9432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Report and Poster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609480" y="1236960"/>
            <a:ext cx="6275880" cy="100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Need to update this.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5320" y="580320"/>
            <a:ext cx="6329160" cy="474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Electric Vehicle Update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6193080" y="777960"/>
            <a:ext cx="53884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MS PGothic"/>
              </a:rPr>
              <a:t>In Progress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6193440" y="1550880"/>
            <a:ext cx="5388480" cy="429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The old car is still in pieces.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The new frame is still being put together.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Progress is slow to happen.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271880"/>
            <a:ext cx="3430080" cy="457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523880" y="714240"/>
            <a:ext cx="9143280" cy="6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24459c"/>
                </a:solidFill>
                <a:latin typeface="Arial"/>
                <a:ea typeface="MS PGothic"/>
              </a:rPr>
              <a:t>Goals For The Upcoming Week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1046880" y="1295280"/>
            <a:ext cx="9505080" cy="48762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CustomShape 3"/>
          <p:cNvSpPr/>
          <p:nvPr/>
        </p:nvSpPr>
        <p:spPr>
          <a:xfrm>
            <a:off x="771480" y="1368000"/>
            <a:ext cx="9053640" cy="5272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System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Get all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potentiometers working on the current iteration of the demo board.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Enclosure</a:t>
            </a: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On hold until we decide on PCB vs Due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Documentation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Keep working on report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Keep working on poster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Update wiki with information about the demo board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Create a users manual for the device.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Other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- VMS progress report presentation was moved to a later date.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