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66" r:id="rId2"/>
    <p:sldId id="257" r:id="rId3"/>
    <p:sldId id="258" r:id="rId4"/>
    <p:sldId id="259" r:id="rId5"/>
    <p:sldId id="267" r:id="rId6"/>
    <p:sldId id="268" r:id="rId7"/>
    <p:sldId id="265" r:id="rId8"/>
    <p:sldId id="260" r:id="rId9"/>
    <p:sldId id="261" r:id="rId10"/>
    <p:sldId id="264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95" autoAdjust="0"/>
    <p:restoredTop sz="79977" autoAdjust="0"/>
  </p:normalViewPr>
  <p:slideViewPr>
    <p:cSldViewPr>
      <p:cViewPr varScale="1">
        <p:scale>
          <a:sx n="93" d="100"/>
          <a:sy n="93" d="100"/>
        </p:scale>
        <p:origin x="-211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37DF3A-474D-4893-90EA-5D29698DE3A6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E4C1C4-3F23-4EEE-A732-FBDB1EB9650F}">
      <dgm:prSet custT="1"/>
      <dgm:spPr/>
      <dgm:t>
        <a:bodyPr/>
        <a:lstStyle/>
        <a:p>
          <a:pPr rtl="0"/>
          <a:r>
            <a:rPr lang="en-US" sz="900" dirty="0" smtClean="0"/>
            <a:t>Size</a:t>
          </a:r>
          <a:endParaRPr lang="en-US" sz="900" dirty="0"/>
        </a:p>
      </dgm:t>
    </dgm:pt>
    <dgm:pt modelId="{CEFDAD7B-0584-4536-A6F7-BB124E46551E}" type="parTrans" cxnId="{78A73BC1-F24C-4656-B267-182D10A2ADAB}">
      <dgm:prSet/>
      <dgm:spPr/>
      <dgm:t>
        <a:bodyPr/>
        <a:lstStyle/>
        <a:p>
          <a:endParaRPr lang="en-US"/>
        </a:p>
      </dgm:t>
    </dgm:pt>
    <dgm:pt modelId="{8415112B-E2B4-477E-ACD8-0BB10336542B}" type="sibTrans" cxnId="{78A73BC1-F24C-4656-B267-182D10A2ADAB}">
      <dgm:prSet/>
      <dgm:spPr/>
      <dgm:t>
        <a:bodyPr/>
        <a:lstStyle/>
        <a:p>
          <a:endParaRPr lang="en-US"/>
        </a:p>
      </dgm:t>
    </dgm:pt>
    <dgm:pt modelId="{1AAD3594-BB31-4A7E-A2EE-1808374A1CBF}">
      <dgm:prSet/>
      <dgm:spPr/>
      <dgm:t>
        <a:bodyPr/>
        <a:lstStyle/>
        <a:p>
          <a:pPr rtl="0"/>
          <a:r>
            <a:rPr lang="en-US" dirty="0" smtClean="0"/>
            <a:t>Price</a:t>
          </a:r>
          <a:endParaRPr lang="en-US" dirty="0"/>
        </a:p>
      </dgm:t>
    </dgm:pt>
    <dgm:pt modelId="{2E32A8B4-C481-4E1B-9BE1-A3A12CF9EB3C}" type="parTrans" cxnId="{EBA4B8E5-E1F8-4767-971F-B1E79DB7F709}">
      <dgm:prSet/>
      <dgm:spPr/>
      <dgm:t>
        <a:bodyPr/>
        <a:lstStyle/>
        <a:p>
          <a:endParaRPr lang="en-US"/>
        </a:p>
      </dgm:t>
    </dgm:pt>
    <dgm:pt modelId="{8A4DAF27-A983-4B84-8E2E-9B31618D3F78}" type="sibTrans" cxnId="{EBA4B8E5-E1F8-4767-971F-B1E79DB7F709}">
      <dgm:prSet/>
      <dgm:spPr/>
      <dgm:t>
        <a:bodyPr/>
        <a:lstStyle/>
        <a:p>
          <a:endParaRPr lang="en-US"/>
        </a:p>
      </dgm:t>
    </dgm:pt>
    <dgm:pt modelId="{3E3E42E5-B3C5-4F4D-926A-2B21BC09622F}">
      <dgm:prSet/>
      <dgm:spPr/>
      <dgm:t>
        <a:bodyPr/>
        <a:lstStyle/>
        <a:p>
          <a:pPr rtl="0"/>
          <a:r>
            <a:rPr lang="en-US" baseline="0" dirty="0" smtClean="0"/>
            <a:t>Reproducible</a:t>
          </a:r>
          <a:endParaRPr lang="en-US" dirty="0"/>
        </a:p>
      </dgm:t>
    </dgm:pt>
    <dgm:pt modelId="{E6A6001A-78D9-4AFE-B392-2D26FC044503}" type="parTrans" cxnId="{50175AF1-9A9F-457C-BC5B-2D046BE21634}">
      <dgm:prSet/>
      <dgm:spPr/>
      <dgm:t>
        <a:bodyPr/>
        <a:lstStyle/>
        <a:p>
          <a:endParaRPr lang="en-US"/>
        </a:p>
      </dgm:t>
    </dgm:pt>
    <dgm:pt modelId="{3D1181C8-E5F9-4E8A-B35E-403D13F7B947}" type="sibTrans" cxnId="{50175AF1-9A9F-457C-BC5B-2D046BE21634}">
      <dgm:prSet/>
      <dgm:spPr/>
      <dgm:t>
        <a:bodyPr/>
        <a:lstStyle/>
        <a:p>
          <a:endParaRPr lang="en-US"/>
        </a:p>
      </dgm:t>
    </dgm:pt>
    <dgm:pt modelId="{74E45A82-61DE-4639-9976-1DFB613B63D0}">
      <dgm:prSet/>
      <dgm:spPr/>
      <dgm:t>
        <a:bodyPr/>
        <a:lstStyle/>
        <a:p>
          <a:pPr rtl="0"/>
          <a:r>
            <a:rPr lang="en-US" baseline="0" dirty="0" smtClean="0"/>
            <a:t>User-Friendly</a:t>
          </a:r>
          <a:endParaRPr lang="en-US" dirty="0"/>
        </a:p>
      </dgm:t>
    </dgm:pt>
    <dgm:pt modelId="{E9C42186-795D-4E50-BD27-43964894ECA8}" type="parTrans" cxnId="{4E1FE75E-6D50-4B72-BA72-4145E5DB9993}">
      <dgm:prSet/>
      <dgm:spPr/>
      <dgm:t>
        <a:bodyPr/>
        <a:lstStyle/>
        <a:p>
          <a:endParaRPr lang="en-US"/>
        </a:p>
      </dgm:t>
    </dgm:pt>
    <dgm:pt modelId="{DA69B79E-B60B-4778-8201-BD75A03C00C8}" type="sibTrans" cxnId="{4E1FE75E-6D50-4B72-BA72-4145E5DB9993}">
      <dgm:prSet/>
      <dgm:spPr/>
      <dgm:t>
        <a:bodyPr/>
        <a:lstStyle/>
        <a:p>
          <a:endParaRPr lang="en-US"/>
        </a:p>
      </dgm:t>
    </dgm:pt>
    <dgm:pt modelId="{B19E5BFF-785A-4714-861B-E66E3B7122AE}">
      <dgm:prSet/>
      <dgm:spPr/>
      <dgm:t>
        <a:bodyPr/>
        <a:lstStyle/>
        <a:p>
          <a:pPr rtl="0"/>
          <a:r>
            <a:rPr lang="en-US" dirty="0" smtClean="0"/>
            <a:t>4D Systems 3.5” Screen</a:t>
          </a:r>
          <a:endParaRPr lang="en-US" dirty="0"/>
        </a:p>
      </dgm:t>
    </dgm:pt>
    <dgm:pt modelId="{0C91A598-FBA3-4411-8608-480B6251E255}" type="parTrans" cxnId="{318A8097-8D56-4DA3-9096-C8822DA94B80}">
      <dgm:prSet/>
      <dgm:spPr/>
      <dgm:t>
        <a:bodyPr/>
        <a:lstStyle/>
        <a:p>
          <a:endParaRPr lang="en-US"/>
        </a:p>
      </dgm:t>
    </dgm:pt>
    <dgm:pt modelId="{24BFACA8-159D-4FF5-8352-D7E486AF2A59}" type="sibTrans" cxnId="{318A8097-8D56-4DA3-9096-C8822DA94B80}">
      <dgm:prSet/>
      <dgm:spPr/>
      <dgm:t>
        <a:bodyPr/>
        <a:lstStyle/>
        <a:p>
          <a:endParaRPr lang="en-US"/>
        </a:p>
      </dgm:t>
    </dgm:pt>
    <dgm:pt modelId="{9C53EA7B-D285-45B9-8FBD-058E884249DE}">
      <dgm:prSet/>
      <dgm:spPr/>
      <dgm:t>
        <a:bodyPr/>
        <a:lstStyle/>
        <a:p>
          <a:pPr rtl="0"/>
          <a:r>
            <a:rPr lang="en-US" dirty="0" smtClean="0"/>
            <a:t>Custom PCB</a:t>
          </a:r>
          <a:endParaRPr lang="en-US" dirty="0"/>
        </a:p>
      </dgm:t>
    </dgm:pt>
    <dgm:pt modelId="{0DBA27A6-B952-432B-A920-EBC9C2A6786E}" type="parTrans" cxnId="{FCAEBA37-D9DA-4B0E-82AE-0456620D3679}">
      <dgm:prSet/>
      <dgm:spPr/>
      <dgm:t>
        <a:bodyPr/>
        <a:lstStyle/>
        <a:p>
          <a:endParaRPr lang="en-US"/>
        </a:p>
      </dgm:t>
    </dgm:pt>
    <dgm:pt modelId="{8259ED5A-49E9-434B-AD5C-8CBAA209CF26}" type="sibTrans" cxnId="{FCAEBA37-D9DA-4B0E-82AE-0456620D3679}">
      <dgm:prSet/>
      <dgm:spPr/>
      <dgm:t>
        <a:bodyPr/>
        <a:lstStyle/>
        <a:p>
          <a:endParaRPr lang="en-US"/>
        </a:p>
      </dgm:t>
    </dgm:pt>
    <dgm:pt modelId="{E228AD0F-68B4-4DAB-AD16-AE314410BF74}">
      <dgm:prSet/>
      <dgm:spPr/>
      <dgm:t>
        <a:bodyPr/>
        <a:lstStyle/>
        <a:p>
          <a:pPr rtl="0"/>
          <a:r>
            <a:rPr lang="en-US" dirty="0" smtClean="0"/>
            <a:t>4D Systems 3.5” Screen</a:t>
          </a:r>
          <a:endParaRPr lang="en-US" dirty="0"/>
        </a:p>
      </dgm:t>
    </dgm:pt>
    <dgm:pt modelId="{44F43469-93D2-4621-911E-E4CE5806DAEF}" type="parTrans" cxnId="{3A480B24-7E81-4610-A717-4A7BD2F12770}">
      <dgm:prSet/>
      <dgm:spPr/>
      <dgm:t>
        <a:bodyPr/>
        <a:lstStyle/>
        <a:p>
          <a:endParaRPr lang="en-US"/>
        </a:p>
      </dgm:t>
    </dgm:pt>
    <dgm:pt modelId="{5A549794-7C87-400F-ACD6-E8D7C023FF0B}" type="sibTrans" cxnId="{3A480B24-7E81-4610-A717-4A7BD2F12770}">
      <dgm:prSet/>
      <dgm:spPr/>
      <dgm:t>
        <a:bodyPr/>
        <a:lstStyle/>
        <a:p>
          <a:endParaRPr lang="en-US"/>
        </a:p>
      </dgm:t>
    </dgm:pt>
    <dgm:pt modelId="{0AE1FBCA-C4B2-4A14-B2D3-F2988F4F9778}">
      <dgm:prSet/>
      <dgm:spPr/>
      <dgm:t>
        <a:bodyPr/>
        <a:lstStyle/>
        <a:p>
          <a:pPr rtl="0"/>
          <a:r>
            <a:rPr lang="en-US" dirty="0" err="1" smtClean="0"/>
            <a:t>Arduino</a:t>
          </a:r>
          <a:r>
            <a:rPr lang="en-US" dirty="0" smtClean="0"/>
            <a:t> Based</a:t>
          </a:r>
          <a:endParaRPr lang="en-US" dirty="0"/>
        </a:p>
      </dgm:t>
    </dgm:pt>
    <dgm:pt modelId="{F24454E4-6757-4877-86A6-F0E1FA16E417}" type="parTrans" cxnId="{EC402E0E-2A32-4D4D-8E74-2B2D5EC9C2FD}">
      <dgm:prSet/>
      <dgm:spPr/>
      <dgm:t>
        <a:bodyPr/>
        <a:lstStyle/>
        <a:p>
          <a:endParaRPr lang="en-US"/>
        </a:p>
      </dgm:t>
    </dgm:pt>
    <dgm:pt modelId="{0FFF0511-F3C2-4064-86A7-B5EAF11C5044}" type="sibTrans" cxnId="{EC402E0E-2A32-4D4D-8E74-2B2D5EC9C2FD}">
      <dgm:prSet/>
      <dgm:spPr/>
      <dgm:t>
        <a:bodyPr/>
        <a:lstStyle/>
        <a:p>
          <a:endParaRPr lang="en-US"/>
        </a:p>
      </dgm:t>
    </dgm:pt>
    <dgm:pt modelId="{F76094FC-A4B5-4D09-B1BC-E800BEF9AFB7}">
      <dgm:prSet/>
      <dgm:spPr/>
      <dgm:t>
        <a:bodyPr/>
        <a:lstStyle/>
        <a:p>
          <a:pPr rtl="0"/>
          <a:r>
            <a:rPr lang="en-US" dirty="0" err="1" smtClean="0"/>
            <a:t>Arduino</a:t>
          </a:r>
          <a:r>
            <a:rPr lang="en-US" dirty="0" smtClean="0"/>
            <a:t> Based</a:t>
          </a:r>
          <a:endParaRPr lang="en-US" dirty="0"/>
        </a:p>
      </dgm:t>
    </dgm:pt>
    <dgm:pt modelId="{CF27FE9B-7F6F-4F8B-90D4-4F74E49E459F}" type="parTrans" cxnId="{690BAC4A-7C34-42FF-8B78-FC32B1BAB968}">
      <dgm:prSet/>
      <dgm:spPr/>
      <dgm:t>
        <a:bodyPr/>
        <a:lstStyle/>
        <a:p>
          <a:endParaRPr lang="en-US"/>
        </a:p>
      </dgm:t>
    </dgm:pt>
    <dgm:pt modelId="{6442A62E-2FFA-4227-8CDD-4D36FFCCBB0F}" type="sibTrans" cxnId="{690BAC4A-7C34-42FF-8B78-FC32B1BAB968}">
      <dgm:prSet/>
      <dgm:spPr/>
      <dgm:t>
        <a:bodyPr/>
        <a:lstStyle/>
        <a:p>
          <a:endParaRPr lang="en-US"/>
        </a:p>
      </dgm:t>
    </dgm:pt>
    <dgm:pt modelId="{62757B21-B54A-46CE-BE29-D96BA4316A09}">
      <dgm:prSet/>
      <dgm:spPr/>
      <dgm:t>
        <a:bodyPr/>
        <a:lstStyle/>
        <a:p>
          <a:pPr rtl="0"/>
          <a:r>
            <a:rPr lang="en-US" dirty="0" err="1" smtClean="0"/>
            <a:t>Arduino</a:t>
          </a:r>
          <a:r>
            <a:rPr lang="en-US" dirty="0" smtClean="0"/>
            <a:t> Based</a:t>
          </a:r>
          <a:endParaRPr lang="en-US" dirty="0"/>
        </a:p>
      </dgm:t>
    </dgm:pt>
    <dgm:pt modelId="{676C5797-7F13-4FA7-8E32-8C5979B3A2A2}" type="parTrans" cxnId="{A37EA244-D803-4D86-89B1-CC9F7D9399EF}">
      <dgm:prSet/>
      <dgm:spPr/>
      <dgm:t>
        <a:bodyPr/>
        <a:lstStyle/>
        <a:p>
          <a:endParaRPr lang="en-US"/>
        </a:p>
      </dgm:t>
    </dgm:pt>
    <dgm:pt modelId="{BD68C118-5C52-4702-8BFB-623E314E546A}" type="sibTrans" cxnId="{A37EA244-D803-4D86-89B1-CC9F7D9399EF}">
      <dgm:prSet/>
      <dgm:spPr/>
      <dgm:t>
        <a:bodyPr/>
        <a:lstStyle/>
        <a:p>
          <a:endParaRPr lang="en-US"/>
        </a:p>
      </dgm:t>
    </dgm:pt>
    <dgm:pt modelId="{5BE06EF1-F493-4464-B015-E23EEB3C8A62}">
      <dgm:prSet/>
      <dgm:spPr/>
      <dgm:t>
        <a:bodyPr/>
        <a:lstStyle/>
        <a:p>
          <a:pPr rtl="0"/>
          <a:r>
            <a:rPr lang="en-US" dirty="0" smtClean="0"/>
            <a:t>Custom PCB</a:t>
          </a:r>
          <a:endParaRPr lang="en-US" dirty="0"/>
        </a:p>
      </dgm:t>
    </dgm:pt>
    <dgm:pt modelId="{F4B2208F-C162-4D95-A944-18E11CE287D5}" type="parTrans" cxnId="{394C60A3-1908-468A-9C6B-47BCB0A43460}">
      <dgm:prSet/>
      <dgm:spPr/>
      <dgm:t>
        <a:bodyPr/>
        <a:lstStyle/>
        <a:p>
          <a:endParaRPr lang="en-US"/>
        </a:p>
      </dgm:t>
    </dgm:pt>
    <dgm:pt modelId="{28E1D4E0-8DD3-4C52-9D19-275D0348923E}" type="sibTrans" cxnId="{394C60A3-1908-468A-9C6B-47BCB0A43460}">
      <dgm:prSet/>
      <dgm:spPr/>
      <dgm:t>
        <a:bodyPr/>
        <a:lstStyle/>
        <a:p>
          <a:endParaRPr lang="en-US"/>
        </a:p>
      </dgm:t>
    </dgm:pt>
    <dgm:pt modelId="{AC17D2B6-924A-4C2D-994D-8EF70C0D6276}">
      <dgm:prSet/>
      <dgm:spPr/>
      <dgm:t>
        <a:bodyPr/>
        <a:lstStyle/>
        <a:p>
          <a:pPr rtl="0"/>
          <a:r>
            <a:rPr lang="en-US" smtClean="0"/>
            <a:t>4D Systems 3.5” Screen</a:t>
          </a:r>
          <a:endParaRPr lang="en-US" dirty="0"/>
        </a:p>
      </dgm:t>
    </dgm:pt>
    <dgm:pt modelId="{43C34969-3296-4241-BFEA-FFA77A2761CB}" type="parTrans" cxnId="{820DD07C-8564-4B1F-9DBB-26FF19EC36A6}">
      <dgm:prSet/>
      <dgm:spPr/>
      <dgm:t>
        <a:bodyPr/>
        <a:lstStyle/>
        <a:p>
          <a:endParaRPr lang="en-US"/>
        </a:p>
      </dgm:t>
    </dgm:pt>
    <dgm:pt modelId="{EB29FCDE-B0CB-4A33-8DB9-350B5E0114B5}" type="sibTrans" cxnId="{820DD07C-8564-4B1F-9DBB-26FF19EC36A6}">
      <dgm:prSet/>
      <dgm:spPr/>
      <dgm:t>
        <a:bodyPr/>
        <a:lstStyle/>
        <a:p>
          <a:endParaRPr lang="en-US"/>
        </a:p>
      </dgm:t>
    </dgm:pt>
    <dgm:pt modelId="{139C9053-4D75-4C12-A4A7-D18F0F4CF4B2}">
      <dgm:prSet/>
      <dgm:spPr/>
      <dgm:t>
        <a:bodyPr/>
        <a:lstStyle/>
        <a:p>
          <a:pPr rtl="0"/>
          <a:r>
            <a:rPr lang="en-US" smtClean="0"/>
            <a:t>4D Systems 3.5” Screen</a:t>
          </a:r>
          <a:endParaRPr lang="en-US" dirty="0"/>
        </a:p>
      </dgm:t>
    </dgm:pt>
    <dgm:pt modelId="{DDABFFCF-2902-4995-A734-0119BFCA2EBB}" type="parTrans" cxnId="{237474E0-2B4F-40E1-A96B-3A9C6379097D}">
      <dgm:prSet/>
      <dgm:spPr/>
      <dgm:t>
        <a:bodyPr/>
        <a:lstStyle/>
        <a:p>
          <a:endParaRPr lang="en-US"/>
        </a:p>
      </dgm:t>
    </dgm:pt>
    <dgm:pt modelId="{95ED1F8B-4AB5-44ED-BD35-A9A1DCA07B38}" type="sibTrans" cxnId="{237474E0-2B4F-40E1-A96B-3A9C6379097D}">
      <dgm:prSet/>
      <dgm:spPr/>
      <dgm:t>
        <a:bodyPr/>
        <a:lstStyle/>
        <a:p>
          <a:endParaRPr lang="en-US"/>
        </a:p>
      </dgm:t>
    </dgm:pt>
    <dgm:pt modelId="{416BF82A-4DD1-4213-91E5-174F4615732B}" type="pres">
      <dgm:prSet presAssocID="{9937DF3A-474D-4893-90EA-5D29698DE3A6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C1C5BD5-407A-4A07-87AF-F6CE3D59286F}" type="pres">
      <dgm:prSet presAssocID="{9937DF3A-474D-4893-90EA-5D29698DE3A6}" presName="cycle" presStyleCnt="0"/>
      <dgm:spPr/>
    </dgm:pt>
    <dgm:pt modelId="{F9DE93B8-1A40-464E-BF68-675F28ADB30A}" type="pres">
      <dgm:prSet presAssocID="{9937DF3A-474D-4893-90EA-5D29698DE3A6}" presName="centerShape" presStyleCnt="0"/>
      <dgm:spPr/>
    </dgm:pt>
    <dgm:pt modelId="{6F763F01-CEF4-4900-B161-830150813CF1}" type="pres">
      <dgm:prSet presAssocID="{9937DF3A-474D-4893-90EA-5D29698DE3A6}" presName="connSite" presStyleLbl="node1" presStyleIdx="0" presStyleCnt="5"/>
      <dgm:spPr/>
    </dgm:pt>
    <dgm:pt modelId="{FA67C4E0-5759-4AE8-BD08-75B5BFC1CF3F}" type="pres">
      <dgm:prSet presAssocID="{9937DF3A-474D-4893-90EA-5D29698DE3A6}" presName="visible" presStyleLbl="node1" presStyleIdx="0" presStyleCnt="5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E1949838-DE94-4201-A93D-ACB8D516FB35}" type="pres">
      <dgm:prSet presAssocID="{CEFDAD7B-0584-4536-A6F7-BB124E46551E}" presName="Name25" presStyleLbl="parChTrans1D1" presStyleIdx="0" presStyleCnt="4"/>
      <dgm:spPr/>
    </dgm:pt>
    <dgm:pt modelId="{F03041A2-750E-4BFC-92F5-8333FE70E5C8}" type="pres">
      <dgm:prSet presAssocID="{3DE4C1C4-3F23-4EEE-A732-FBDB1EB9650F}" presName="node" presStyleCnt="0"/>
      <dgm:spPr/>
    </dgm:pt>
    <dgm:pt modelId="{F999BC26-9235-4C80-9B59-FA2D2CBB09D0}" type="pres">
      <dgm:prSet presAssocID="{3DE4C1C4-3F23-4EEE-A732-FBDB1EB9650F}" presName="parentNode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CE2AB8-01D6-4AC1-B784-E6AC24239CFC}" type="pres">
      <dgm:prSet presAssocID="{3DE4C1C4-3F23-4EEE-A732-FBDB1EB9650F}" presName="childNode" presStyleLbl="revTx" presStyleIdx="0" presStyleCnt="4">
        <dgm:presLayoutVars>
          <dgm:bulletEnabled val="1"/>
        </dgm:presLayoutVars>
      </dgm:prSet>
      <dgm:spPr/>
    </dgm:pt>
    <dgm:pt modelId="{18A92C47-DB87-4C52-83CF-5A927D7E206C}" type="pres">
      <dgm:prSet presAssocID="{2E32A8B4-C481-4E1B-9BE1-A3A12CF9EB3C}" presName="Name25" presStyleLbl="parChTrans1D1" presStyleIdx="1" presStyleCnt="4"/>
      <dgm:spPr/>
    </dgm:pt>
    <dgm:pt modelId="{2DA2FD4F-D4B6-47B5-829A-E7FEFA4B527F}" type="pres">
      <dgm:prSet presAssocID="{1AAD3594-BB31-4A7E-A2EE-1808374A1CBF}" presName="node" presStyleCnt="0"/>
      <dgm:spPr/>
    </dgm:pt>
    <dgm:pt modelId="{8127995D-A5F5-4780-9622-D6BCA70FDE42}" type="pres">
      <dgm:prSet presAssocID="{1AAD3594-BB31-4A7E-A2EE-1808374A1CBF}" presName="parentNode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8111A-E69E-4399-90CA-D909C2A99E8F}" type="pres">
      <dgm:prSet presAssocID="{1AAD3594-BB31-4A7E-A2EE-1808374A1CBF}" presName="child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4B2471-6D1B-4307-928F-C7C6CA973A16}" type="pres">
      <dgm:prSet presAssocID="{E6A6001A-78D9-4AFE-B392-2D26FC044503}" presName="Name25" presStyleLbl="parChTrans1D1" presStyleIdx="2" presStyleCnt="4"/>
      <dgm:spPr/>
    </dgm:pt>
    <dgm:pt modelId="{AB510715-8B16-45C3-8DA4-0A8786F125EB}" type="pres">
      <dgm:prSet presAssocID="{3E3E42E5-B3C5-4F4D-926A-2B21BC09622F}" presName="node" presStyleCnt="0"/>
      <dgm:spPr/>
    </dgm:pt>
    <dgm:pt modelId="{A39EEBAF-558F-4DDF-AC7C-CF00FD180CB0}" type="pres">
      <dgm:prSet presAssocID="{3E3E42E5-B3C5-4F4D-926A-2B21BC09622F}" presName="parentNode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E26791-60B8-4FAC-88A3-542D02CF9B8B}" type="pres">
      <dgm:prSet presAssocID="{3E3E42E5-B3C5-4F4D-926A-2B21BC09622F}" presName="child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EDB78-0538-4B0C-8D75-6C4654A525E6}" type="pres">
      <dgm:prSet presAssocID="{E9C42186-795D-4E50-BD27-43964894ECA8}" presName="Name25" presStyleLbl="parChTrans1D1" presStyleIdx="3" presStyleCnt="4"/>
      <dgm:spPr/>
    </dgm:pt>
    <dgm:pt modelId="{A946920F-F7BB-45B1-97E7-73261C479E42}" type="pres">
      <dgm:prSet presAssocID="{74E45A82-61DE-4639-9976-1DFB613B63D0}" presName="node" presStyleCnt="0"/>
      <dgm:spPr/>
    </dgm:pt>
    <dgm:pt modelId="{FE8992E2-3B3F-42D4-BAA1-1F5889AACC8E}" type="pres">
      <dgm:prSet presAssocID="{74E45A82-61DE-4639-9976-1DFB613B63D0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6633D0AD-9B71-458E-A570-1281B37C77AA}" type="pres">
      <dgm:prSet presAssocID="{74E45A82-61DE-4639-9976-1DFB613B63D0}" presName="child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7474E0-2B4F-40E1-A96B-3A9C6379097D}" srcId="{74E45A82-61DE-4639-9976-1DFB613B63D0}" destId="{139C9053-4D75-4C12-A4A7-D18F0F4CF4B2}" srcOrd="0" destOrd="0" parTransId="{DDABFFCF-2902-4995-A734-0119BFCA2EBB}" sibTransId="{95ED1F8B-4AB5-44ED-BD35-A9A1DCA07B38}"/>
    <dgm:cxn modelId="{820DD07C-8564-4B1F-9DBB-26FF19EC36A6}" srcId="{3E3E42E5-B3C5-4F4D-926A-2B21BC09622F}" destId="{AC17D2B6-924A-4C2D-994D-8EF70C0D6276}" srcOrd="0" destOrd="0" parTransId="{43C34969-3296-4241-BFEA-FFA77A2761CB}" sibTransId="{EB29FCDE-B0CB-4A33-8DB9-350B5E0114B5}"/>
    <dgm:cxn modelId="{3A480B24-7E81-4610-A717-4A7BD2F12770}" srcId="{1AAD3594-BB31-4A7E-A2EE-1808374A1CBF}" destId="{E228AD0F-68B4-4DAB-AD16-AE314410BF74}" srcOrd="0" destOrd="0" parTransId="{44F43469-93D2-4621-911E-E4CE5806DAEF}" sibTransId="{5A549794-7C87-400F-ACD6-E8D7C023FF0B}"/>
    <dgm:cxn modelId="{010F5771-7CC3-4C33-8D9D-8AE08D80D3FF}" type="presOf" srcId="{5BE06EF1-F493-4464-B015-E23EEB3C8A62}" destId="{6633D0AD-9B71-458E-A570-1281B37C77AA}" srcOrd="0" destOrd="2" presId="urn:microsoft.com/office/officeart/2005/8/layout/radial2"/>
    <dgm:cxn modelId="{493A4DDD-60A5-4066-83E0-A3F1DC05DB88}" type="presOf" srcId="{74E45A82-61DE-4639-9976-1DFB613B63D0}" destId="{FE8992E2-3B3F-42D4-BAA1-1F5889AACC8E}" srcOrd="0" destOrd="0" presId="urn:microsoft.com/office/officeart/2005/8/layout/radial2"/>
    <dgm:cxn modelId="{BC936EEA-70D3-47B8-B517-13509F70F957}" type="presOf" srcId="{9937DF3A-474D-4893-90EA-5D29698DE3A6}" destId="{416BF82A-4DD1-4213-91E5-174F4615732B}" srcOrd="0" destOrd="0" presId="urn:microsoft.com/office/officeart/2005/8/layout/radial2"/>
    <dgm:cxn modelId="{522ED43E-14F9-494C-82DE-7C5058845143}" type="presOf" srcId="{2E32A8B4-C481-4E1B-9BE1-A3A12CF9EB3C}" destId="{18A92C47-DB87-4C52-83CF-5A927D7E206C}" srcOrd="0" destOrd="0" presId="urn:microsoft.com/office/officeart/2005/8/layout/radial2"/>
    <dgm:cxn modelId="{394C60A3-1908-468A-9C6B-47BCB0A43460}" srcId="{74E45A82-61DE-4639-9976-1DFB613B63D0}" destId="{5BE06EF1-F493-4464-B015-E23EEB3C8A62}" srcOrd="2" destOrd="0" parTransId="{F4B2208F-C162-4D95-A944-18E11CE287D5}" sibTransId="{28E1D4E0-8DD3-4C52-9D19-275D0348923E}"/>
    <dgm:cxn modelId="{FCAEBA37-D9DA-4B0E-82AE-0456620D3679}" srcId="{3DE4C1C4-3F23-4EEE-A732-FBDB1EB9650F}" destId="{9C53EA7B-D285-45B9-8FBD-058E884249DE}" srcOrd="1" destOrd="0" parTransId="{0DBA27A6-B952-432B-A920-EBC9C2A6786E}" sibTransId="{8259ED5A-49E9-434B-AD5C-8CBAA209CF26}"/>
    <dgm:cxn modelId="{48928516-BA3C-4519-858E-A3C81B4DC395}" type="presOf" srcId="{9C53EA7B-D285-45B9-8FBD-058E884249DE}" destId="{A0CE2AB8-01D6-4AC1-B784-E6AC24239CFC}" srcOrd="0" destOrd="1" presId="urn:microsoft.com/office/officeart/2005/8/layout/radial2"/>
    <dgm:cxn modelId="{4E1FE75E-6D50-4B72-BA72-4145E5DB9993}" srcId="{9937DF3A-474D-4893-90EA-5D29698DE3A6}" destId="{74E45A82-61DE-4639-9976-1DFB613B63D0}" srcOrd="3" destOrd="0" parTransId="{E9C42186-795D-4E50-BD27-43964894ECA8}" sibTransId="{DA69B79E-B60B-4778-8201-BD75A03C00C8}"/>
    <dgm:cxn modelId="{3A86D28C-26A9-4E8D-8F80-1BD70F74F281}" type="presOf" srcId="{62757B21-B54A-46CE-BE29-D96BA4316A09}" destId="{4B48111A-E69E-4399-90CA-D909C2A99E8F}" srcOrd="0" destOrd="1" presId="urn:microsoft.com/office/officeart/2005/8/layout/radial2"/>
    <dgm:cxn modelId="{11EEC439-DB99-411E-A538-0EFCAA47154B}" type="presOf" srcId="{F76094FC-A4B5-4D09-B1BC-E800BEF9AFB7}" destId="{6633D0AD-9B71-458E-A570-1281B37C77AA}" srcOrd="0" destOrd="1" presId="urn:microsoft.com/office/officeart/2005/8/layout/radial2"/>
    <dgm:cxn modelId="{EC402E0E-2A32-4D4D-8E74-2B2D5EC9C2FD}" srcId="{3E3E42E5-B3C5-4F4D-926A-2B21BC09622F}" destId="{0AE1FBCA-C4B2-4A14-B2D3-F2988F4F9778}" srcOrd="1" destOrd="0" parTransId="{F24454E4-6757-4877-86A6-F0E1FA16E417}" sibTransId="{0FFF0511-F3C2-4064-86A7-B5EAF11C5044}"/>
    <dgm:cxn modelId="{1915AE1A-A15E-40F1-82BD-8FF9AF393D87}" type="presOf" srcId="{3DE4C1C4-3F23-4EEE-A732-FBDB1EB9650F}" destId="{F999BC26-9235-4C80-9B59-FA2D2CBB09D0}" srcOrd="0" destOrd="0" presId="urn:microsoft.com/office/officeart/2005/8/layout/radial2"/>
    <dgm:cxn modelId="{5F58CABF-DF97-461D-A14A-349BE0117333}" type="presOf" srcId="{CEFDAD7B-0584-4536-A6F7-BB124E46551E}" destId="{E1949838-DE94-4201-A93D-ACB8D516FB35}" srcOrd="0" destOrd="0" presId="urn:microsoft.com/office/officeart/2005/8/layout/radial2"/>
    <dgm:cxn modelId="{78A73BC1-F24C-4656-B267-182D10A2ADAB}" srcId="{9937DF3A-474D-4893-90EA-5D29698DE3A6}" destId="{3DE4C1C4-3F23-4EEE-A732-FBDB1EB9650F}" srcOrd="0" destOrd="0" parTransId="{CEFDAD7B-0584-4536-A6F7-BB124E46551E}" sibTransId="{8415112B-E2B4-477E-ACD8-0BB10336542B}"/>
    <dgm:cxn modelId="{690BAC4A-7C34-42FF-8B78-FC32B1BAB968}" srcId="{74E45A82-61DE-4639-9976-1DFB613B63D0}" destId="{F76094FC-A4B5-4D09-B1BC-E800BEF9AFB7}" srcOrd="1" destOrd="0" parTransId="{CF27FE9B-7F6F-4F8B-90D4-4F74E49E459F}" sibTransId="{6442A62E-2FFA-4227-8CDD-4D36FFCCBB0F}"/>
    <dgm:cxn modelId="{207B14AD-C53D-4B48-A57A-C11BAB4E0ABB}" type="presOf" srcId="{AC17D2B6-924A-4C2D-994D-8EF70C0D6276}" destId="{F9E26791-60B8-4FAC-88A3-542D02CF9B8B}" srcOrd="0" destOrd="0" presId="urn:microsoft.com/office/officeart/2005/8/layout/radial2"/>
    <dgm:cxn modelId="{E8C5CA63-2EA9-4706-B02F-0447EF208211}" type="presOf" srcId="{E9C42186-795D-4E50-BD27-43964894ECA8}" destId="{682EDB78-0538-4B0C-8D75-6C4654A525E6}" srcOrd="0" destOrd="0" presId="urn:microsoft.com/office/officeart/2005/8/layout/radial2"/>
    <dgm:cxn modelId="{318A8097-8D56-4DA3-9096-C8822DA94B80}" srcId="{3DE4C1C4-3F23-4EEE-A732-FBDB1EB9650F}" destId="{B19E5BFF-785A-4714-861B-E66E3B7122AE}" srcOrd="0" destOrd="0" parTransId="{0C91A598-FBA3-4411-8608-480B6251E255}" sibTransId="{24BFACA8-159D-4FF5-8352-D7E486AF2A59}"/>
    <dgm:cxn modelId="{50175AF1-9A9F-457C-BC5B-2D046BE21634}" srcId="{9937DF3A-474D-4893-90EA-5D29698DE3A6}" destId="{3E3E42E5-B3C5-4F4D-926A-2B21BC09622F}" srcOrd="2" destOrd="0" parTransId="{E6A6001A-78D9-4AFE-B392-2D26FC044503}" sibTransId="{3D1181C8-E5F9-4E8A-B35E-403D13F7B947}"/>
    <dgm:cxn modelId="{EBA4B8E5-E1F8-4767-971F-B1E79DB7F709}" srcId="{9937DF3A-474D-4893-90EA-5D29698DE3A6}" destId="{1AAD3594-BB31-4A7E-A2EE-1808374A1CBF}" srcOrd="1" destOrd="0" parTransId="{2E32A8B4-C481-4E1B-9BE1-A3A12CF9EB3C}" sibTransId="{8A4DAF27-A983-4B84-8E2E-9B31618D3F78}"/>
    <dgm:cxn modelId="{50A1487A-4102-4716-84B3-F54F1E54C1F2}" type="presOf" srcId="{1AAD3594-BB31-4A7E-A2EE-1808374A1CBF}" destId="{8127995D-A5F5-4780-9622-D6BCA70FDE42}" srcOrd="0" destOrd="0" presId="urn:microsoft.com/office/officeart/2005/8/layout/radial2"/>
    <dgm:cxn modelId="{0B45E62A-E820-4CBE-B82A-1AE5598FA22F}" type="presOf" srcId="{E6A6001A-78D9-4AFE-B392-2D26FC044503}" destId="{B14B2471-6D1B-4307-928F-C7C6CA973A16}" srcOrd="0" destOrd="0" presId="urn:microsoft.com/office/officeart/2005/8/layout/radial2"/>
    <dgm:cxn modelId="{881D1712-0329-4E7E-B05C-93233C7A1B25}" type="presOf" srcId="{3E3E42E5-B3C5-4F4D-926A-2B21BC09622F}" destId="{A39EEBAF-558F-4DDF-AC7C-CF00FD180CB0}" srcOrd="0" destOrd="0" presId="urn:microsoft.com/office/officeart/2005/8/layout/radial2"/>
    <dgm:cxn modelId="{501EC366-15F3-4107-8FBD-0E01DB3D4759}" type="presOf" srcId="{E228AD0F-68B4-4DAB-AD16-AE314410BF74}" destId="{4B48111A-E69E-4399-90CA-D909C2A99E8F}" srcOrd="0" destOrd="0" presId="urn:microsoft.com/office/officeart/2005/8/layout/radial2"/>
    <dgm:cxn modelId="{A37EA244-D803-4D86-89B1-CC9F7D9399EF}" srcId="{1AAD3594-BB31-4A7E-A2EE-1808374A1CBF}" destId="{62757B21-B54A-46CE-BE29-D96BA4316A09}" srcOrd="1" destOrd="0" parTransId="{676C5797-7F13-4FA7-8E32-8C5979B3A2A2}" sibTransId="{BD68C118-5C52-4702-8BFB-623E314E546A}"/>
    <dgm:cxn modelId="{28CA41A2-D708-43AC-BE11-804C4EEE7F9C}" type="presOf" srcId="{0AE1FBCA-C4B2-4A14-B2D3-F2988F4F9778}" destId="{F9E26791-60B8-4FAC-88A3-542D02CF9B8B}" srcOrd="0" destOrd="1" presId="urn:microsoft.com/office/officeart/2005/8/layout/radial2"/>
    <dgm:cxn modelId="{AD168796-7674-44B4-9F2A-EE0EFEFC39C7}" type="presOf" srcId="{B19E5BFF-785A-4714-861B-E66E3B7122AE}" destId="{A0CE2AB8-01D6-4AC1-B784-E6AC24239CFC}" srcOrd="0" destOrd="0" presId="urn:microsoft.com/office/officeart/2005/8/layout/radial2"/>
    <dgm:cxn modelId="{8AFA160A-7845-4964-954B-49670F3948FC}" type="presOf" srcId="{139C9053-4D75-4C12-A4A7-D18F0F4CF4B2}" destId="{6633D0AD-9B71-458E-A570-1281B37C77AA}" srcOrd="0" destOrd="0" presId="urn:microsoft.com/office/officeart/2005/8/layout/radial2"/>
    <dgm:cxn modelId="{B9816642-C303-4F4C-B8C4-5A2249094944}" type="presParOf" srcId="{416BF82A-4DD1-4213-91E5-174F4615732B}" destId="{3C1C5BD5-407A-4A07-87AF-F6CE3D59286F}" srcOrd="0" destOrd="0" presId="urn:microsoft.com/office/officeart/2005/8/layout/radial2"/>
    <dgm:cxn modelId="{5A237E52-667E-4F1F-82AA-64EBD8CE7E93}" type="presParOf" srcId="{3C1C5BD5-407A-4A07-87AF-F6CE3D59286F}" destId="{F9DE93B8-1A40-464E-BF68-675F28ADB30A}" srcOrd="0" destOrd="0" presId="urn:microsoft.com/office/officeart/2005/8/layout/radial2"/>
    <dgm:cxn modelId="{2250EAF3-A77A-4B34-9111-E335C4C5B900}" type="presParOf" srcId="{F9DE93B8-1A40-464E-BF68-675F28ADB30A}" destId="{6F763F01-CEF4-4900-B161-830150813CF1}" srcOrd="0" destOrd="0" presId="urn:microsoft.com/office/officeart/2005/8/layout/radial2"/>
    <dgm:cxn modelId="{5E5A0496-401B-4BD9-966D-82E592CD16AB}" type="presParOf" srcId="{F9DE93B8-1A40-464E-BF68-675F28ADB30A}" destId="{FA67C4E0-5759-4AE8-BD08-75B5BFC1CF3F}" srcOrd="1" destOrd="0" presId="urn:microsoft.com/office/officeart/2005/8/layout/radial2"/>
    <dgm:cxn modelId="{CB6DD3C4-89A5-4FFE-AC09-41B453FD6ED3}" type="presParOf" srcId="{3C1C5BD5-407A-4A07-87AF-F6CE3D59286F}" destId="{E1949838-DE94-4201-A93D-ACB8D516FB35}" srcOrd="1" destOrd="0" presId="urn:microsoft.com/office/officeart/2005/8/layout/radial2"/>
    <dgm:cxn modelId="{05A126ED-B476-456C-ABEA-ADA440FF3061}" type="presParOf" srcId="{3C1C5BD5-407A-4A07-87AF-F6CE3D59286F}" destId="{F03041A2-750E-4BFC-92F5-8333FE70E5C8}" srcOrd="2" destOrd="0" presId="urn:microsoft.com/office/officeart/2005/8/layout/radial2"/>
    <dgm:cxn modelId="{530BE647-3B39-4BFF-80D6-F8B2A6E4FC69}" type="presParOf" srcId="{F03041A2-750E-4BFC-92F5-8333FE70E5C8}" destId="{F999BC26-9235-4C80-9B59-FA2D2CBB09D0}" srcOrd="0" destOrd="0" presId="urn:microsoft.com/office/officeart/2005/8/layout/radial2"/>
    <dgm:cxn modelId="{0820C9CA-424A-45E2-B8F3-164188D62A61}" type="presParOf" srcId="{F03041A2-750E-4BFC-92F5-8333FE70E5C8}" destId="{A0CE2AB8-01D6-4AC1-B784-E6AC24239CFC}" srcOrd="1" destOrd="0" presId="urn:microsoft.com/office/officeart/2005/8/layout/radial2"/>
    <dgm:cxn modelId="{4AD05D38-9FB1-48B2-98A7-1BAC18D41F73}" type="presParOf" srcId="{3C1C5BD5-407A-4A07-87AF-F6CE3D59286F}" destId="{18A92C47-DB87-4C52-83CF-5A927D7E206C}" srcOrd="3" destOrd="0" presId="urn:microsoft.com/office/officeart/2005/8/layout/radial2"/>
    <dgm:cxn modelId="{3CF343FB-3DAB-46E3-9173-9CB9AB5FCFA3}" type="presParOf" srcId="{3C1C5BD5-407A-4A07-87AF-F6CE3D59286F}" destId="{2DA2FD4F-D4B6-47B5-829A-E7FEFA4B527F}" srcOrd="4" destOrd="0" presId="urn:microsoft.com/office/officeart/2005/8/layout/radial2"/>
    <dgm:cxn modelId="{E8F9612A-21DB-4D9F-B747-9A9B4FB7F0C5}" type="presParOf" srcId="{2DA2FD4F-D4B6-47B5-829A-E7FEFA4B527F}" destId="{8127995D-A5F5-4780-9622-D6BCA70FDE42}" srcOrd="0" destOrd="0" presId="urn:microsoft.com/office/officeart/2005/8/layout/radial2"/>
    <dgm:cxn modelId="{48344E13-297A-4828-9185-D566269CAFE3}" type="presParOf" srcId="{2DA2FD4F-D4B6-47B5-829A-E7FEFA4B527F}" destId="{4B48111A-E69E-4399-90CA-D909C2A99E8F}" srcOrd="1" destOrd="0" presId="urn:microsoft.com/office/officeart/2005/8/layout/radial2"/>
    <dgm:cxn modelId="{1FC31BB3-741A-478D-B2A2-C90B177421BF}" type="presParOf" srcId="{3C1C5BD5-407A-4A07-87AF-F6CE3D59286F}" destId="{B14B2471-6D1B-4307-928F-C7C6CA973A16}" srcOrd="5" destOrd="0" presId="urn:microsoft.com/office/officeart/2005/8/layout/radial2"/>
    <dgm:cxn modelId="{ACBBF4F1-4664-4A8E-BE64-4A21D6ED4912}" type="presParOf" srcId="{3C1C5BD5-407A-4A07-87AF-F6CE3D59286F}" destId="{AB510715-8B16-45C3-8DA4-0A8786F125EB}" srcOrd="6" destOrd="0" presId="urn:microsoft.com/office/officeart/2005/8/layout/radial2"/>
    <dgm:cxn modelId="{6A2319BC-D554-49CB-94CF-9F00B254BC86}" type="presParOf" srcId="{AB510715-8B16-45C3-8DA4-0A8786F125EB}" destId="{A39EEBAF-558F-4DDF-AC7C-CF00FD180CB0}" srcOrd="0" destOrd="0" presId="urn:microsoft.com/office/officeart/2005/8/layout/radial2"/>
    <dgm:cxn modelId="{763C1656-CC9E-450A-836F-22075C4E6755}" type="presParOf" srcId="{AB510715-8B16-45C3-8DA4-0A8786F125EB}" destId="{F9E26791-60B8-4FAC-88A3-542D02CF9B8B}" srcOrd="1" destOrd="0" presId="urn:microsoft.com/office/officeart/2005/8/layout/radial2"/>
    <dgm:cxn modelId="{40ED45BE-DEE7-4148-A2FD-BE9A3691F28F}" type="presParOf" srcId="{3C1C5BD5-407A-4A07-87AF-F6CE3D59286F}" destId="{682EDB78-0538-4B0C-8D75-6C4654A525E6}" srcOrd="7" destOrd="0" presId="urn:microsoft.com/office/officeart/2005/8/layout/radial2"/>
    <dgm:cxn modelId="{16B02F34-D2AB-4A03-97FE-3D82604A1770}" type="presParOf" srcId="{3C1C5BD5-407A-4A07-87AF-F6CE3D59286F}" destId="{A946920F-F7BB-45B1-97E7-73261C479E42}" srcOrd="8" destOrd="0" presId="urn:microsoft.com/office/officeart/2005/8/layout/radial2"/>
    <dgm:cxn modelId="{8AE2C5D3-A8CA-43A1-BA0E-C6D3C49974C1}" type="presParOf" srcId="{A946920F-F7BB-45B1-97E7-73261C479E42}" destId="{FE8992E2-3B3F-42D4-BAA1-1F5889AACC8E}" srcOrd="0" destOrd="0" presId="urn:microsoft.com/office/officeart/2005/8/layout/radial2"/>
    <dgm:cxn modelId="{2A996E31-8B35-4918-9FC6-E4C1F2C9988E}" type="presParOf" srcId="{A946920F-F7BB-45B1-97E7-73261C479E42}" destId="{6633D0AD-9B71-458E-A570-1281B37C77AA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C7BD3-F619-4375-911B-95DE14B92E4D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89BEC15-2A63-45F8-AD7F-DA609388DECA}">
      <dgm:prSet phldrT="[Text]"/>
      <dgm:spPr/>
      <dgm:t>
        <a:bodyPr/>
        <a:lstStyle/>
        <a:p>
          <a:r>
            <a:rPr lang="en-US" dirty="0" smtClean="0"/>
            <a:t>ATSAM3X</a:t>
          </a:r>
          <a:endParaRPr lang="en-US" dirty="0"/>
        </a:p>
      </dgm:t>
    </dgm:pt>
    <dgm:pt modelId="{1ECB25B6-FE2C-4845-BB58-93BA3F68080F}" type="parTrans" cxnId="{E73D1D48-CE6A-45AE-AC99-044F27CB1888}">
      <dgm:prSet/>
      <dgm:spPr/>
      <dgm:t>
        <a:bodyPr/>
        <a:lstStyle/>
        <a:p>
          <a:endParaRPr lang="en-US"/>
        </a:p>
      </dgm:t>
    </dgm:pt>
    <dgm:pt modelId="{AF3AA72D-3A03-455A-90C8-44C095D42DEE}" type="sibTrans" cxnId="{E73D1D48-CE6A-45AE-AC99-044F27CB1888}">
      <dgm:prSet/>
      <dgm:spPr/>
      <dgm:t>
        <a:bodyPr/>
        <a:lstStyle/>
        <a:p>
          <a:endParaRPr lang="en-US"/>
        </a:p>
      </dgm:t>
    </dgm:pt>
    <dgm:pt modelId="{41A97B2B-9102-4D20-81D8-1DC026677295}">
      <dgm:prSet phldrT="[Text]"/>
      <dgm:spPr/>
      <dgm:t>
        <a:bodyPr/>
        <a:lstStyle/>
        <a:p>
          <a:r>
            <a:rPr lang="en-US" dirty="0" smtClean="0"/>
            <a:t>4DSystems LCD</a:t>
          </a:r>
          <a:endParaRPr lang="en-US" dirty="0"/>
        </a:p>
      </dgm:t>
    </dgm:pt>
    <dgm:pt modelId="{B700ACE3-B368-4C0C-8B2A-FC4DC46CD243}" type="parTrans" cxnId="{7759FBDF-45CE-48E5-A846-63B889ABA416}">
      <dgm:prSet/>
      <dgm:spPr/>
      <dgm:t>
        <a:bodyPr/>
        <a:lstStyle/>
        <a:p>
          <a:endParaRPr lang="en-US"/>
        </a:p>
      </dgm:t>
    </dgm:pt>
    <dgm:pt modelId="{5F01E875-723C-47FE-9570-0F617F56F3BE}" type="sibTrans" cxnId="{7759FBDF-45CE-48E5-A846-63B889ABA416}">
      <dgm:prSet/>
      <dgm:spPr/>
      <dgm:t>
        <a:bodyPr/>
        <a:lstStyle/>
        <a:p>
          <a:endParaRPr lang="en-US"/>
        </a:p>
      </dgm:t>
    </dgm:pt>
    <dgm:pt modelId="{9137F425-8B69-48FD-B31A-09C0F4374FF1}">
      <dgm:prSet phldrT="[Text]"/>
      <dgm:spPr/>
      <dgm:t>
        <a:bodyPr/>
        <a:lstStyle/>
        <a:p>
          <a:r>
            <a:rPr lang="en-US" dirty="0" smtClean="0"/>
            <a:t>Digital Dashboard</a:t>
          </a:r>
          <a:endParaRPr lang="en-US" dirty="0"/>
        </a:p>
      </dgm:t>
    </dgm:pt>
    <dgm:pt modelId="{87904D76-C27E-41BF-8B02-64B21C63D26D}" type="parTrans" cxnId="{F9C8E520-51A9-43C0-8611-59AD9161748E}">
      <dgm:prSet/>
      <dgm:spPr/>
      <dgm:t>
        <a:bodyPr/>
        <a:lstStyle/>
        <a:p>
          <a:endParaRPr lang="en-US"/>
        </a:p>
      </dgm:t>
    </dgm:pt>
    <dgm:pt modelId="{9C97A0FE-17A2-4CED-B7EB-FF1462BBE90C}" type="sibTrans" cxnId="{F9C8E520-51A9-43C0-8611-59AD9161748E}">
      <dgm:prSet/>
      <dgm:spPr/>
      <dgm:t>
        <a:bodyPr/>
        <a:lstStyle/>
        <a:p>
          <a:endParaRPr lang="en-US"/>
        </a:p>
      </dgm:t>
    </dgm:pt>
    <dgm:pt modelId="{87CEC500-628B-48B1-9AE1-35E99D870C5A}">
      <dgm:prSet phldrT="[Text]"/>
      <dgm:spPr/>
      <dgm:t>
        <a:bodyPr/>
        <a:lstStyle/>
        <a:p>
          <a:r>
            <a:rPr lang="en-US" dirty="0" smtClean="0"/>
            <a:t>CAN Communication</a:t>
          </a:r>
          <a:endParaRPr lang="en-US" dirty="0"/>
        </a:p>
      </dgm:t>
    </dgm:pt>
    <dgm:pt modelId="{67F0F603-87C8-44DC-956F-B0176728FEBB}" type="parTrans" cxnId="{0476451B-E807-424A-88FA-8F16C0D3EF1A}">
      <dgm:prSet/>
      <dgm:spPr/>
      <dgm:t>
        <a:bodyPr/>
        <a:lstStyle/>
        <a:p>
          <a:endParaRPr lang="en-US"/>
        </a:p>
      </dgm:t>
    </dgm:pt>
    <dgm:pt modelId="{0894155C-3820-4BD3-A060-9C33CA33EF67}" type="sibTrans" cxnId="{0476451B-E807-424A-88FA-8F16C0D3EF1A}">
      <dgm:prSet/>
      <dgm:spPr/>
      <dgm:t>
        <a:bodyPr/>
        <a:lstStyle/>
        <a:p>
          <a:endParaRPr lang="en-US"/>
        </a:p>
      </dgm:t>
    </dgm:pt>
    <dgm:pt modelId="{0E95510B-27C8-4BA3-9761-949662FB4014}" type="pres">
      <dgm:prSet presAssocID="{08AC7BD3-F619-4375-911B-95DE14B92E4D}" presName="linearFlow" presStyleCnt="0">
        <dgm:presLayoutVars>
          <dgm:dir/>
          <dgm:resizeHandles val="exact"/>
        </dgm:presLayoutVars>
      </dgm:prSet>
      <dgm:spPr/>
    </dgm:pt>
    <dgm:pt modelId="{0364C981-BBBE-4DFD-A292-4A2548A9BD8A}" type="pres">
      <dgm:prSet presAssocID="{F89BEC15-2A63-45F8-AD7F-DA609388DECA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48007-2BF1-42CC-9FBF-90D04CF26F82}" type="pres">
      <dgm:prSet presAssocID="{AF3AA72D-3A03-455A-90C8-44C095D42DEE}" presName="spacerL" presStyleCnt="0"/>
      <dgm:spPr/>
    </dgm:pt>
    <dgm:pt modelId="{B449E817-6B89-4FBD-AC89-627094156C75}" type="pres">
      <dgm:prSet presAssocID="{AF3AA72D-3A03-455A-90C8-44C095D42DEE}" presName="sibTrans" presStyleLbl="sibTrans2D1" presStyleIdx="0" presStyleCnt="3"/>
      <dgm:spPr/>
    </dgm:pt>
    <dgm:pt modelId="{489835D9-B55D-42BC-86BB-9652B36AC599}" type="pres">
      <dgm:prSet presAssocID="{AF3AA72D-3A03-455A-90C8-44C095D42DEE}" presName="spacerR" presStyleCnt="0"/>
      <dgm:spPr/>
    </dgm:pt>
    <dgm:pt modelId="{47F1D760-6533-4978-9EC7-BBB4FD97DD59}" type="pres">
      <dgm:prSet presAssocID="{41A97B2B-9102-4D20-81D8-1DC02667729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FF6220-CBBF-4543-BC41-983314FF8F0E}" type="pres">
      <dgm:prSet presAssocID="{5F01E875-723C-47FE-9570-0F617F56F3BE}" presName="spacerL" presStyleCnt="0"/>
      <dgm:spPr/>
    </dgm:pt>
    <dgm:pt modelId="{39B4ACF2-AD93-491D-B803-FB5B542ED2DD}" type="pres">
      <dgm:prSet presAssocID="{5F01E875-723C-47FE-9570-0F617F56F3BE}" presName="sibTrans" presStyleLbl="sibTrans2D1" presStyleIdx="1" presStyleCnt="3"/>
      <dgm:spPr/>
    </dgm:pt>
    <dgm:pt modelId="{861F4FFF-B76E-40CF-9293-BE7FE503A1B6}" type="pres">
      <dgm:prSet presAssocID="{5F01E875-723C-47FE-9570-0F617F56F3BE}" presName="spacerR" presStyleCnt="0"/>
      <dgm:spPr/>
    </dgm:pt>
    <dgm:pt modelId="{AFB268F7-CE91-40C9-AF12-42585FCD4F46}" type="pres">
      <dgm:prSet presAssocID="{87CEC500-628B-48B1-9AE1-35E99D870C5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015C98-E68F-40B0-A9B8-F348A0927E64}" type="pres">
      <dgm:prSet presAssocID="{0894155C-3820-4BD3-A060-9C33CA33EF67}" presName="spacerL" presStyleCnt="0"/>
      <dgm:spPr/>
    </dgm:pt>
    <dgm:pt modelId="{15CA9DFB-7297-4E1C-9257-2A51CFDFE80A}" type="pres">
      <dgm:prSet presAssocID="{0894155C-3820-4BD3-A060-9C33CA33EF67}" presName="sibTrans" presStyleLbl="sibTrans2D1" presStyleIdx="2" presStyleCnt="3"/>
      <dgm:spPr/>
    </dgm:pt>
    <dgm:pt modelId="{92872678-32B4-4B24-BB81-BA60D5DE32CC}" type="pres">
      <dgm:prSet presAssocID="{0894155C-3820-4BD3-A060-9C33CA33EF67}" presName="spacerR" presStyleCnt="0"/>
      <dgm:spPr/>
    </dgm:pt>
    <dgm:pt modelId="{FD910149-2AE7-4AA4-85CB-97E2D9A40159}" type="pres">
      <dgm:prSet presAssocID="{9137F425-8B69-48FD-B31A-09C0F4374FF1}" presName="node" presStyleLbl="node1" presStyleIdx="3" presStyleCnt="4">
        <dgm:presLayoutVars>
          <dgm:bulletEnabled val="1"/>
        </dgm:presLayoutVars>
      </dgm:prSet>
      <dgm:spPr/>
    </dgm:pt>
  </dgm:ptLst>
  <dgm:cxnLst>
    <dgm:cxn modelId="{E73D1D48-CE6A-45AE-AC99-044F27CB1888}" srcId="{08AC7BD3-F619-4375-911B-95DE14B92E4D}" destId="{F89BEC15-2A63-45F8-AD7F-DA609388DECA}" srcOrd="0" destOrd="0" parTransId="{1ECB25B6-FE2C-4845-BB58-93BA3F68080F}" sibTransId="{AF3AA72D-3A03-455A-90C8-44C095D42DEE}"/>
    <dgm:cxn modelId="{567D301C-1EA4-48A1-AF20-845955A94640}" type="presOf" srcId="{9137F425-8B69-48FD-B31A-09C0F4374FF1}" destId="{FD910149-2AE7-4AA4-85CB-97E2D9A40159}" srcOrd="0" destOrd="0" presId="urn:microsoft.com/office/officeart/2005/8/layout/equation1"/>
    <dgm:cxn modelId="{65A8C718-607F-4178-9825-24C3DC8D503D}" type="presOf" srcId="{41A97B2B-9102-4D20-81D8-1DC026677295}" destId="{47F1D760-6533-4978-9EC7-BBB4FD97DD59}" srcOrd="0" destOrd="0" presId="urn:microsoft.com/office/officeart/2005/8/layout/equation1"/>
    <dgm:cxn modelId="{56527CE4-810C-45AD-8693-A47C3DE349B1}" type="presOf" srcId="{AF3AA72D-3A03-455A-90C8-44C095D42DEE}" destId="{B449E817-6B89-4FBD-AC89-627094156C75}" srcOrd="0" destOrd="0" presId="urn:microsoft.com/office/officeart/2005/8/layout/equation1"/>
    <dgm:cxn modelId="{095AA360-22F3-42C8-A8DE-30AE1644B311}" type="presOf" srcId="{08AC7BD3-F619-4375-911B-95DE14B92E4D}" destId="{0E95510B-27C8-4BA3-9761-949662FB4014}" srcOrd="0" destOrd="0" presId="urn:microsoft.com/office/officeart/2005/8/layout/equation1"/>
    <dgm:cxn modelId="{F9C8E520-51A9-43C0-8611-59AD9161748E}" srcId="{08AC7BD3-F619-4375-911B-95DE14B92E4D}" destId="{9137F425-8B69-48FD-B31A-09C0F4374FF1}" srcOrd="3" destOrd="0" parTransId="{87904D76-C27E-41BF-8B02-64B21C63D26D}" sibTransId="{9C97A0FE-17A2-4CED-B7EB-FF1462BBE90C}"/>
    <dgm:cxn modelId="{8D1F8557-AA99-41FE-A0C1-925EF81469AC}" type="presOf" srcId="{0894155C-3820-4BD3-A060-9C33CA33EF67}" destId="{15CA9DFB-7297-4E1C-9257-2A51CFDFE80A}" srcOrd="0" destOrd="0" presId="urn:microsoft.com/office/officeart/2005/8/layout/equation1"/>
    <dgm:cxn modelId="{7759FBDF-45CE-48E5-A846-63B889ABA416}" srcId="{08AC7BD3-F619-4375-911B-95DE14B92E4D}" destId="{41A97B2B-9102-4D20-81D8-1DC026677295}" srcOrd="1" destOrd="0" parTransId="{B700ACE3-B368-4C0C-8B2A-FC4DC46CD243}" sibTransId="{5F01E875-723C-47FE-9570-0F617F56F3BE}"/>
    <dgm:cxn modelId="{0476451B-E807-424A-88FA-8F16C0D3EF1A}" srcId="{08AC7BD3-F619-4375-911B-95DE14B92E4D}" destId="{87CEC500-628B-48B1-9AE1-35E99D870C5A}" srcOrd="2" destOrd="0" parTransId="{67F0F603-87C8-44DC-956F-B0176728FEBB}" sibTransId="{0894155C-3820-4BD3-A060-9C33CA33EF67}"/>
    <dgm:cxn modelId="{D2CC3FFE-1929-42C2-ADD9-7E74D8F62CBD}" type="presOf" srcId="{5F01E875-723C-47FE-9570-0F617F56F3BE}" destId="{39B4ACF2-AD93-491D-B803-FB5B542ED2DD}" srcOrd="0" destOrd="0" presId="urn:microsoft.com/office/officeart/2005/8/layout/equation1"/>
    <dgm:cxn modelId="{8B9B1F7A-CC44-46D6-AAA9-9BBF49928D29}" type="presOf" srcId="{87CEC500-628B-48B1-9AE1-35E99D870C5A}" destId="{AFB268F7-CE91-40C9-AF12-42585FCD4F46}" srcOrd="0" destOrd="0" presId="urn:microsoft.com/office/officeart/2005/8/layout/equation1"/>
    <dgm:cxn modelId="{B1C11A5D-3C71-4B93-9675-59DC7B3773E4}" type="presOf" srcId="{F89BEC15-2A63-45F8-AD7F-DA609388DECA}" destId="{0364C981-BBBE-4DFD-A292-4A2548A9BD8A}" srcOrd="0" destOrd="0" presId="urn:microsoft.com/office/officeart/2005/8/layout/equation1"/>
    <dgm:cxn modelId="{A061DF62-A565-4B16-9CD0-B3C741409BC5}" type="presParOf" srcId="{0E95510B-27C8-4BA3-9761-949662FB4014}" destId="{0364C981-BBBE-4DFD-A292-4A2548A9BD8A}" srcOrd="0" destOrd="0" presId="urn:microsoft.com/office/officeart/2005/8/layout/equation1"/>
    <dgm:cxn modelId="{281E3A76-F716-4CD7-95E5-EBAF328421A7}" type="presParOf" srcId="{0E95510B-27C8-4BA3-9761-949662FB4014}" destId="{A2648007-2BF1-42CC-9FBF-90D04CF26F82}" srcOrd="1" destOrd="0" presId="urn:microsoft.com/office/officeart/2005/8/layout/equation1"/>
    <dgm:cxn modelId="{98DDF409-6193-43BF-8A2C-B6F99C28E999}" type="presParOf" srcId="{0E95510B-27C8-4BA3-9761-949662FB4014}" destId="{B449E817-6B89-4FBD-AC89-627094156C75}" srcOrd="2" destOrd="0" presId="urn:microsoft.com/office/officeart/2005/8/layout/equation1"/>
    <dgm:cxn modelId="{49F19223-FBBD-4484-B518-00FD3D6C4229}" type="presParOf" srcId="{0E95510B-27C8-4BA3-9761-949662FB4014}" destId="{489835D9-B55D-42BC-86BB-9652B36AC599}" srcOrd="3" destOrd="0" presId="urn:microsoft.com/office/officeart/2005/8/layout/equation1"/>
    <dgm:cxn modelId="{5C5875C6-D837-4B14-AF7B-8F1D8B844AC7}" type="presParOf" srcId="{0E95510B-27C8-4BA3-9761-949662FB4014}" destId="{47F1D760-6533-4978-9EC7-BBB4FD97DD59}" srcOrd="4" destOrd="0" presId="urn:microsoft.com/office/officeart/2005/8/layout/equation1"/>
    <dgm:cxn modelId="{E36293A8-3DD1-4E70-9D9C-6FE4F8AC64D9}" type="presParOf" srcId="{0E95510B-27C8-4BA3-9761-949662FB4014}" destId="{68FF6220-CBBF-4543-BC41-983314FF8F0E}" srcOrd="5" destOrd="0" presId="urn:microsoft.com/office/officeart/2005/8/layout/equation1"/>
    <dgm:cxn modelId="{BFC4FE22-3AE8-4543-B9EA-B445C7E8C09D}" type="presParOf" srcId="{0E95510B-27C8-4BA3-9761-949662FB4014}" destId="{39B4ACF2-AD93-491D-B803-FB5B542ED2DD}" srcOrd="6" destOrd="0" presId="urn:microsoft.com/office/officeart/2005/8/layout/equation1"/>
    <dgm:cxn modelId="{5D46C45E-12B0-44E4-8C62-0C50C47719ED}" type="presParOf" srcId="{0E95510B-27C8-4BA3-9761-949662FB4014}" destId="{861F4FFF-B76E-40CF-9293-BE7FE503A1B6}" srcOrd="7" destOrd="0" presId="urn:microsoft.com/office/officeart/2005/8/layout/equation1"/>
    <dgm:cxn modelId="{F553BFD0-DDD1-46E7-B5EE-DF42827FF3F2}" type="presParOf" srcId="{0E95510B-27C8-4BA3-9761-949662FB4014}" destId="{AFB268F7-CE91-40C9-AF12-42585FCD4F46}" srcOrd="8" destOrd="0" presId="urn:microsoft.com/office/officeart/2005/8/layout/equation1"/>
    <dgm:cxn modelId="{53349312-FEA5-4D00-8F3E-EDC444FD3825}" type="presParOf" srcId="{0E95510B-27C8-4BA3-9761-949662FB4014}" destId="{04015C98-E68F-40B0-A9B8-F348A0927E64}" srcOrd="9" destOrd="0" presId="urn:microsoft.com/office/officeart/2005/8/layout/equation1"/>
    <dgm:cxn modelId="{7A93C000-B576-420C-80DD-0C1D7ED72D0D}" type="presParOf" srcId="{0E95510B-27C8-4BA3-9761-949662FB4014}" destId="{15CA9DFB-7297-4E1C-9257-2A51CFDFE80A}" srcOrd="10" destOrd="0" presId="urn:microsoft.com/office/officeart/2005/8/layout/equation1"/>
    <dgm:cxn modelId="{7C19A254-D094-49D8-B749-52CC1AAE8186}" type="presParOf" srcId="{0E95510B-27C8-4BA3-9761-949662FB4014}" destId="{92872678-32B4-4B24-BB81-BA60D5DE32CC}" srcOrd="11" destOrd="0" presId="urn:microsoft.com/office/officeart/2005/8/layout/equation1"/>
    <dgm:cxn modelId="{FBC970C5-6B5A-4DA1-9747-DE7D22D28B35}" type="presParOf" srcId="{0E95510B-27C8-4BA3-9761-949662FB4014}" destId="{FD910149-2AE7-4AA4-85CB-97E2D9A40159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B749B4-B6D7-4109-B46C-7878865667E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EFDB62-01C8-41C4-822B-03370C9D8B0A}">
      <dgm:prSet/>
      <dgm:spPr/>
      <dgm:t>
        <a:bodyPr/>
        <a:lstStyle/>
        <a:p>
          <a:pPr rtl="0"/>
          <a:r>
            <a:rPr lang="en-US" dirty="0" smtClean="0"/>
            <a:t>Features</a:t>
          </a:r>
          <a:endParaRPr lang="en-US" dirty="0"/>
        </a:p>
      </dgm:t>
    </dgm:pt>
    <dgm:pt modelId="{52AA27B8-214F-4FF4-8C81-B4E775A59177}" type="parTrans" cxnId="{5475D0CE-C9CF-45F7-821D-82494614DE8F}">
      <dgm:prSet/>
      <dgm:spPr/>
      <dgm:t>
        <a:bodyPr/>
        <a:lstStyle/>
        <a:p>
          <a:endParaRPr lang="en-US"/>
        </a:p>
      </dgm:t>
    </dgm:pt>
    <dgm:pt modelId="{28CDD13A-DABE-447A-BEEA-D4CB28841B76}" type="sibTrans" cxnId="{5475D0CE-C9CF-45F7-821D-82494614DE8F}">
      <dgm:prSet/>
      <dgm:spPr/>
      <dgm:t>
        <a:bodyPr/>
        <a:lstStyle/>
        <a:p>
          <a:endParaRPr lang="en-US"/>
        </a:p>
      </dgm:t>
    </dgm:pt>
    <dgm:pt modelId="{0E041F50-1DE9-400D-B0E1-634F06ACB157}">
      <dgm:prSet/>
      <dgm:spPr/>
      <dgm:t>
        <a:bodyPr/>
        <a:lstStyle/>
        <a:p>
          <a:pPr rtl="0"/>
          <a:r>
            <a:rPr lang="en-US" smtClean="0"/>
            <a:t>Programming port</a:t>
          </a:r>
          <a:endParaRPr lang="en-US"/>
        </a:p>
      </dgm:t>
    </dgm:pt>
    <dgm:pt modelId="{B8CEA479-87CE-410C-9D78-A8D9CFE6E3E2}" type="parTrans" cxnId="{EF1C45D6-3C37-470D-A23A-A6400760307D}">
      <dgm:prSet/>
      <dgm:spPr/>
      <dgm:t>
        <a:bodyPr/>
        <a:lstStyle/>
        <a:p>
          <a:endParaRPr lang="en-US"/>
        </a:p>
      </dgm:t>
    </dgm:pt>
    <dgm:pt modelId="{7E8BC4B5-83C8-4632-84F6-9B2102BB99DF}" type="sibTrans" cxnId="{EF1C45D6-3C37-470D-A23A-A6400760307D}">
      <dgm:prSet/>
      <dgm:spPr/>
      <dgm:t>
        <a:bodyPr/>
        <a:lstStyle/>
        <a:p>
          <a:endParaRPr lang="en-US"/>
        </a:p>
      </dgm:t>
    </dgm:pt>
    <dgm:pt modelId="{2EC16556-7326-40F3-97DF-96D5B7295699}">
      <dgm:prSet/>
      <dgm:spPr/>
      <dgm:t>
        <a:bodyPr/>
        <a:lstStyle/>
        <a:p>
          <a:pPr rtl="0"/>
          <a:r>
            <a:rPr lang="en-US" smtClean="0"/>
            <a:t>CAN Inputs</a:t>
          </a:r>
          <a:endParaRPr lang="en-US"/>
        </a:p>
      </dgm:t>
    </dgm:pt>
    <dgm:pt modelId="{DE42121A-05E2-43A2-A1CB-DD2CD30BD18A}" type="parTrans" cxnId="{336D4F95-DC4F-41C2-A247-0C5ED6E2FFCE}">
      <dgm:prSet/>
      <dgm:spPr/>
      <dgm:t>
        <a:bodyPr/>
        <a:lstStyle/>
        <a:p>
          <a:endParaRPr lang="en-US"/>
        </a:p>
      </dgm:t>
    </dgm:pt>
    <dgm:pt modelId="{310F76E8-53D0-4E3A-833B-EC1A087A3E21}" type="sibTrans" cxnId="{336D4F95-DC4F-41C2-A247-0C5ED6E2FFCE}">
      <dgm:prSet/>
      <dgm:spPr/>
      <dgm:t>
        <a:bodyPr/>
        <a:lstStyle/>
        <a:p>
          <a:endParaRPr lang="en-US"/>
        </a:p>
      </dgm:t>
    </dgm:pt>
    <dgm:pt modelId="{3368F479-E411-410B-AB2E-C2893691C502}">
      <dgm:prSet/>
      <dgm:spPr/>
      <dgm:t>
        <a:bodyPr/>
        <a:lstStyle/>
        <a:p>
          <a:pPr rtl="0"/>
          <a:r>
            <a:rPr lang="en-US" dirty="0" smtClean="0"/>
            <a:t>12V Power Supply</a:t>
          </a:r>
          <a:endParaRPr lang="en-US" dirty="0"/>
        </a:p>
      </dgm:t>
    </dgm:pt>
    <dgm:pt modelId="{FFFC4228-EA72-4BF9-866E-CB2458A794CF}" type="parTrans" cxnId="{F77B91E4-7F9D-42F6-931E-3E7787646256}">
      <dgm:prSet/>
      <dgm:spPr/>
      <dgm:t>
        <a:bodyPr/>
        <a:lstStyle/>
        <a:p>
          <a:endParaRPr lang="en-US"/>
        </a:p>
      </dgm:t>
    </dgm:pt>
    <dgm:pt modelId="{C20D82FF-E044-4B1D-9171-7B80B84E2FDB}" type="sibTrans" cxnId="{F77B91E4-7F9D-42F6-931E-3E7787646256}">
      <dgm:prSet/>
      <dgm:spPr/>
      <dgm:t>
        <a:bodyPr/>
        <a:lstStyle/>
        <a:p>
          <a:endParaRPr lang="en-US"/>
        </a:p>
      </dgm:t>
    </dgm:pt>
    <dgm:pt modelId="{4ADBCDD9-D828-41D2-95C4-AB7B49698D04}">
      <dgm:prSet/>
      <dgm:spPr/>
      <dgm:t>
        <a:bodyPr/>
        <a:lstStyle/>
        <a:p>
          <a:pPr rtl="0"/>
          <a:r>
            <a:rPr lang="en-US" dirty="0" smtClean="0"/>
            <a:t>Screen Mating Header</a:t>
          </a:r>
          <a:endParaRPr lang="en-US" dirty="0"/>
        </a:p>
      </dgm:t>
    </dgm:pt>
    <dgm:pt modelId="{412539BE-35EE-4024-A189-048EA934B69B}" type="parTrans" cxnId="{3AF7EF4E-0142-4DDF-AB35-2B77EA4E0FA5}">
      <dgm:prSet/>
      <dgm:spPr/>
      <dgm:t>
        <a:bodyPr/>
        <a:lstStyle/>
        <a:p>
          <a:endParaRPr lang="en-US"/>
        </a:p>
      </dgm:t>
    </dgm:pt>
    <dgm:pt modelId="{6D734403-5EE9-41B6-A6FD-C82AE095B438}" type="sibTrans" cxnId="{3AF7EF4E-0142-4DDF-AB35-2B77EA4E0FA5}">
      <dgm:prSet/>
      <dgm:spPr/>
      <dgm:t>
        <a:bodyPr/>
        <a:lstStyle/>
        <a:p>
          <a:endParaRPr lang="en-US"/>
        </a:p>
      </dgm:t>
    </dgm:pt>
    <dgm:pt modelId="{72740538-6F37-4402-B454-48EA85757700}">
      <dgm:prSet/>
      <dgm:spPr/>
      <dgm:t>
        <a:bodyPr/>
        <a:lstStyle/>
        <a:p>
          <a:pPr rtl="0"/>
          <a:r>
            <a:rPr lang="en-US" dirty="0" smtClean="0"/>
            <a:t>Decision</a:t>
          </a:r>
          <a:endParaRPr lang="en-US" dirty="0"/>
        </a:p>
      </dgm:t>
    </dgm:pt>
    <dgm:pt modelId="{64BCF46D-0BDE-42AE-90A5-A9D3A7F51998}" type="parTrans" cxnId="{7F0F3EBA-0EA3-465D-AEA7-9286C1660ABC}">
      <dgm:prSet/>
      <dgm:spPr/>
      <dgm:t>
        <a:bodyPr/>
        <a:lstStyle/>
        <a:p>
          <a:endParaRPr lang="en-US"/>
        </a:p>
      </dgm:t>
    </dgm:pt>
    <dgm:pt modelId="{0D8CB6F6-B0E6-44B4-9E7A-D675A59D17A2}" type="sibTrans" cxnId="{7F0F3EBA-0EA3-465D-AEA7-9286C1660ABC}">
      <dgm:prSet/>
      <dgm:spPr/>
      <dgm:t>
        <a:bodyPr/>
        <a:lstStyle/>
        <a:p>
          <a:endParaRPr lang="en-US"/>
        </a:p>
      </dgm:t>
    </dgm:pt>
    <dgm:pt modelId="{2BFC8616-8EA0-40C5-AF44-B4629497E5C5}">
      <dgm:prSet/>
      <dgm:spPr/>
      <dgm:t>
        <a:bodyPr/>
        <a:lstStyle/>
        <a:p>
          <a:pPr rtl="0"/>
          <a:r>
            <a:rPr lang="en-US" dirty="0" smtClean="0"/>
            <a:t>Reproducible via your favorite PCB manufacturer</a:t>
          </a:r>
          <a:endParaRPr lang="en-US" dirty="0"/>
        </a:p>
      </dgm:t>
    </dgm:pt>
    <dgm:pt modelId="{A1D10DD5-F492-4D15-9E25-D318F0B6CEBE}" type="parTrans" cxnId="{4AF9C23F-9709-453B-B48F-36976DE7C55A}">
      <dgm:prSet/>
      <dgm:spPr/>
      <dgm:t>
        <a:bodyPr/>
        <a:lstStyle/>
        <a:p>
          <a:endParaRPr lang="en-US"/>
        </a:p>
      </dgm:t>
    </dgm:pt>
    <dgm:pt modelId="{9D546315-2356-4C77-AA75-702407B9B0BE}" type="sibTrans" cxnId="{4AF9C23F-9709-453B-B48F-36976DE7C55A}">
      <dgm:prSet/>
      <dgm:spPr/>
      <dgm:t>
        <a:bodyPr/>
        <a:lstStyle/>
        <a:p>
          <a:endParaRPr lang="en-US"/>
        </a:p>
      </dgm:t>
    </dgm:pt>
    <dgm:pt modelId="{3446BAA4-68F3-4AB6-9F07-BBB9BBB5D25C}">
      <dgm:prSet/>
      <dgm:spPr/>
      <dgm:t>
        <a:bodyPr/>
        <a:lstStyle/>
        <a:p>
          <a:pPr rtl="0"/>
          <a:r>
            <a:rPr lang="en-US" dirty="0" smtClean="0"/>
            <a:t>Cheaper than an </a:t>
          </a:r>
          <a:r>
            <a:rPr lang="en-US" dirty="0" err="1" smtClean="0"/>
            <a:t>Arduino</a:t>
          </a:r>
          <a:r>
            <a:rPr lang="en-US" dirty="0" smtClean="0"/>
            <a:t> Due</a:t>
          </a:r>
          <a:endParaRPr lang="en-US" dirty="0"/>
        </a:p>
      </dgm:t>
    </dgm:pt>
    <dgm:pt modelId="{B6D8EE36-FEA3-4C73-9CF7-203AAA5442FC}" type="parTrans" cxnId="{95E33449-59EB-4943-B2C3-9B4D9B732C75}">
      <dgm:prSet/>
      <dgm:spPr/>
      <dgm:t>
        <a:bodyPr/>
        <a:lstStyle/>
        <a:p>
          <a:endParaRPr lang="en-US"/>
        </a:p>
      </dgm:t>
    </dgm:pt>
    <dgm:pt modelId="{063747A1-2EC3-438E-9E05-7F81B1081925}" type="sibTrans" cxnId="{95E33449-59EB-4943-B2C3-9B4D9B732C75}">
      <dgm:prSet/>
      <dgm:spPr/>
      <dgm:t>
        <a:bodyPr/>
        <a:lstStyle/>
        <a:p>
          <a:endParaRPr lang="en-US"/>
        </a:p>
      </dgm:t>
    </dgm:pt>
    <dgm:pt modelId="{051AE683-74FF-4576-A650-30AA695BC525}">
      <dgm:prSet/>
      <dgm:spPr/>
      <dgm:t>
        <a:bodyPr/>
        <a:lstStyle/>
        <a:p>
          <a:pPr rtl="0"/>
          <a:r>
            <a:rPr lang="en-US" dirty="0" smtClean="0"/>
            <a:t>Fits</a:t>
          </a:r>
          <a:endParaRPr lang="en-US" dirty="0"/>
        </a:p>
      </dgm:t>
    </dgm:pt>
    <dgm:pt modelId="{25469656-24DE-45A3-AB88-0671113BE0A0}" type="parTrans" cxnId="{43A485D3-B51C-4527-A810-7CB39D87B777}">
      <dgm:prSet/>
      <dgm:spPr/>
      <dgm:t>
        <a:bodyPr/>
        <a:lstStyle/>
        <a:p>
          <a:endParaRPr lang="en-US"/>
        </a:p>
      </dgm:t>
    </dgm:pt>
    <dgm:pt modelId="{84031624-87B6-47F8-ACD3-EF056593D7AD}" type="sibTrans" cxnId="{43A485D3-B51C-4527-A810-7CB39D87B777}">
      <dgm:prSet/>
      <dgm:spPr/>
      <dgm:t>
        <a:bodyPr/>
        <a:lstStyle/>
        <a:p>
          <a:endParaRPr lang="en-US"/>
        </a:p>
      </dgm:t>
    </dgm:pt>
    <dgm:pt modelId="{9F562D29-891F-4490-B455-C8C5A00A13BE}" type="pres">
      <dgm:prSet presAssocID="{3FB749B4-B6D7-4109-B46C-7878865667EA}" presName="Name0" presStyleCnt="0">
        <dgm:presLayoutVars>
          <dgm:dir/>
          <dgm:animLvl val="lvl"/>
          <dgm:resizeHandles val="exact"/>
        </dgm:presLayoutVars>
      </dgm:prSet>
      <dgm:spPr/>
    </dgm:pt>
    <dgm:pt modelId="{A83F164C-DF49-46F2-9A99-B6D53171E002}" type="pres">
      <dgm:prSet presAssocID="{C3EFDB62-01C8-41C4-822B-03370C9D8B0A}" presName="linNode" presStyleCnt="0"/>
      <dgm:spPr/>
    </dgm:pt>
    <dgm:pt modelId="{13A25495-D111-4D36-981D-81B3D99B5950}" type="pres">
      <dgm:prSet presAssocID="{C3EFDB62-01C8-41C4-822B-03370C9D8B0A}" presName="parentText" presStyleLbl="node1" presStyleIdx="0" presStyleCnt="3" custLinFactNeighborX="-92691" custLinFactNeighborY="-74168">
        <dgm:presLayoutVars>
          <dgm:chMax val="1"/>
          <dgm:bulletEnabled val="1"/>
        </dgm:presLayoutVars>
      </dgm:prSet>
      <dgm:spPr/>
    </dgm:pt>
    <dgm:pt modelId="{76E88C3A-361E-4BC0-A40B-BA0618D52D93}" type="pres">
      <dgm:prSet presAssocID="{C3EFDB62-01C8-41C4-822B-03370C9D8B0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2681BD-200B-49F6-80E0-0F85C17B561B}" type="pres">
      <dgm:prSet presAssocID="{28CDD13A-DABE-447A-BEEA-D4CB28841B76}" presName="sp" presStyleCnt="0"/>
      <dgm:spPr/>
    </dgm:pt>
    <dgm:pt modelId="{E42E72CE-2BBD-4BF6-A08F-7286C3E827A7}" type="pres">
      <dgm:prSet presAssocID="{72740538-6F37-4402-B454-48EA85757700}" presName="linNode" presStyleCnt="0"/>
      <dgm:spPr/>
    </dgm:pt>
    <dgm:pt modelId="{3174DCDE-275B-46BD-AFB8-86E96EF72863}" type="pres">
      <dgm:prSet presAssocID="{72740538-6F37-4402-B454-48EA8575770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7DEB17-B07D-4DFB-AD12-0CD76F0F8D62}" type="pres">
      <dgm:prSet presAssocID="{72740538-6F37-4402-B454-48EA85757700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C733-16FA-4A29-9EA3-277824D92CDD}" type="pres">
      <dgm:prSet presAssocID="{0D8CB6F6-B0E6-44B4-9E7A-D675A59D17A2}" presName="sp" presStyleCnt="0"/>
      <dgm:spPr/>
    </dgm:pt>
    <dgm:pt modelId="{440460F2-FD20-4498-BD1F-B431C12B3D35}" type="pres">
      <dgm:prSet presAssocID="{051AE683-74FF-4576-A650-30AA695BC525}" presName="linNode" presStyleCnt="0"/>
      <dgm:spPr/>
    </dgm:pt>
    <dgm:pt modelId="{AED748CD-EC8A-4417-9C40-68B1D00E1328}" type="pres">
      <dgm:prSet presAssocID="{051AE683-74FF-4576-A650-30AA695BC52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685284-DDEA-4B9A-939C-57258917EE62}" type="presOf" srcId="{3446BAA4-68F3-4AB6-9F07-BBB9BBB5D25C}" destId="{A67DEB17-B07D-4DFB-AD12-0CD76F0F8D62}" srcOrd="0" destOrd="1" presId="urn:microsoft.com/office/officeart/2005/8/layout/vList5"/>
    <dgm:cxn modelId="{3B0BE0BD-9C21-46F6-B98E-5456CE3026D5}" type="presOf" srcId="{051AE683-74FF-4576-A650-30AA695BC525}" destId="{AED748CD-EC8A-4417-9C40-68B1D00E1328}" srcOrd="0" destOrd="0" presId="urn:microsoft.com/office/officeart/2005/8/layout/vList5"/>
    <dgm:cxn modelId="{F77B91E4-7F9D-42F6-931E-3E7787646256}" srcId="{C3EFDB62-01C8-41C4-822B-03370C9D8B0A}" destId="{3368F479-E411-410B-AB2E-C2893691C502}" srcOrd="2" destOrd="0" parTransId="{FFFC4228-EA72-4BF9-866E-CB2458A794CF}" sibTransId="{C20D82FF-E044-4B1D-9171-7B80B84E2FDB}"/>
    <dgm:cxn modelId="{10B733BE-7300-4E75-B534-7DA907DA7D51}" type="presOf" srcId="{4ADBCDD9-D828-41D2-95C4-AB7B49698D04}" destId="{76E88C3A-361E-4BC0-A40B-BA0618D52D93}" srcOrd="0" destOrd="3" presId="urn:microsoft.com/office/officeart/2005/8/layout/vList5"/>
    <dgm:cxn modelId="{56FF9D1F-7A49-4098-AD2A-46D778918A10}" type="presOf" srcId="{0E041F50-1DE9-400D-B0E1-634F06ACB157}" destId="{76E88C3A-361E-4BC0-A40B-BA0618D52D93}" srcOrd="0" destOrd="0" presId="urn:microsoft.com/office/officeart/2005/8/layout/vList5"/>
    <dgm:cxn modelId="{083A3040-6263-4437-AAC5-A05BF4758EBE}" type="presOf" srcId="{72740538-6F37-4402-B454-48EA85757700}" destId="{3174DCDE-275B-46BD-AFB8-86E96EF72863}" srcOrd="0" destOrd="0" presId="urn:microsoft.com/office/officeart/2005/8/layout/vList5"/>
    <dgm:cxn modelId="{7F0F3EBA-0EA3-465D-AEA7-9286C1660ABC}" srcId="{3FB749B4-B6D7-4109-B46C-7878865667EA}" destId="{72740538-6F37-4402-B454-48EA85757700}" srcOrd="1" destOrd="0" parTransId="{64BCF46D-0BDE-42AE-90A5-A9D3A7F51998}" sibTransId="{0D8CB6F6-B0E6-44B4-9E7A-D675A59D17A2}"/>
    <dgm:cxn modelId="{746F5414-C6FF-4CEA-BD8C-5F9077330A42}" type="presOf" srcId="{2BFC8616-8EA0-40C5-AF44-B4629497E5C5}" destId="{A67DEB17-B07D-4DFB-AD12-0CD76F0F8D62}" srcOrd="0" destOrd="0" presId="urn:microsoft.com/office/officeart/2005/8/layout/vList5"/>
    <dgm:cxn modelId="{5475D0CE-C9CF-45F7-821D-82494614DE8F}" srcId="{3FB749B4-B6D7-4109-B46C-7878865667EA}" destId="{C3EFDB62-01C8-41C4-822B-03370C9D8B0A}" srcOrd="0" destOrd="0" parTransId="{52AA27B8-214F-4FF4-8C81-B4E775A59177}" sibTransId="{28CDD13A-DABE-447A-BEEA-D4CB28841B76}"/>
    <dgm:cxn modelId="{336D4F95-DC4F-41C2-A247-0C5ED6E2FFCE}" srcId="{C3EFDB62-01C8-41C4-822B-03370C9D8B0A}" destId="{2EC16556-7326-40F3-97DF-96D5B7295699}" srcOrd="1" destOrd="0" parTransId="{DE42121A-05E2-43A2-A1CB-DD2CD30BD18A}" sibTransId="{310F76E8-53D0-4E3A-833B-EC1A087A3E21}"/>
    <dgm:cxn modelId="{18A60DB2-F690-4460-B7E3-AE32FEA7AB4C}" type="presOf" srcId="{2EC16556-7326-40F3-97DF-96D5B7295699}" destId="{76E88C3A-361E-4BC0-A40B-BA0618D52D93}" srcOrd="0" destOrd="1" presId="urn:microsoft.com/office/officeart/2005/8/layout/vList5"/>
    <dgm:cxn modelId="{43A485D3-B51C-4527-A810-7CB39D87B777}" srcId="{3FB749B4-B6D7-4109-B46C-7878865667EA}" destId="{051AE683-74FF-4576-A650-30AA695BC525}" srcOrd="2" destOrd="0" parTransId="{25469656-24DE-45A3-AB88-0671113BE0A0}" sibTransId="{84031624-87B6-47F8-ACD3-EF056593D7AD}"/>
    <dgm:cxn modelId="{95E33449-59EB-4943-B2C3-9B4D9B732C75}" srcId="{72740538-6F37-4402-B454-48EA85757700}" destId="{3446BAA4-68F3-4AB6-9F07-BBB9BBB5D25C}" srcOrd="1" destOrd="0" parTransId="{B6D8EE36-FEA3-4C73-9CF7-203AAA5442FC}" sibTransId="{063747A1-2EC3-438E-9E05-7F81B1081925}"/>
    <dgm:cxn modelId="{554FA95B-EF44-4E58-8F38-60644B89D39A}" type="presOf" srcId="{C3EFDB62-01C8-41C4-822B-03370C9D8B0A}" destId="{13A25495-D111-4D36-981D-81B3D99B5950}" srcOrd="0" destOrd="0" presId="urn:microsoft.com/office/officeart/2005/8/layout/vList5"/>
    <dgm:cxn modelId="{4AF9C23F-9709-453B-B48F-36976DE7C55A}" srcId="{72740538-6F37-4402-B454-48EA85757700}" destId="{2BFC8616-8EA0-40C5-AF44-B4629497E5C5}" srcOrd="0" destOrd="0" parTransId="{A1D10DD5-F492-4D15-9E25-D318F0B6CEBE}" sibTransId="{9D546315-2356-4C77-AA75-702407B9B0BE}"/>
    <dgm:cxn modelId="{3AF7EF4E-0142-4DDF-AB35-2B77EA4E0FA5}" srcId="{C3EFDB62-01C8-41C4-822B-03370C9D8B0A}" destId="{4ADBCDD9-D828-41D2-95C4-AB7B49698D04}" srcOrd="3" destOrd="0" parTransId="{412539BE-35EE-4024-A189-048EA934B69B}" sibTransId="{6D734403-5EE9-41B6-A6FD-C82AE095B438}"/>
    <dgm:cxn modelId="{EF1C45D6-3C37-470D-A23A-A6400760307D}" srcId="{C3EFDB62-01C8-41C4-822B-03370C9D8B0A}" destId="{0E041F50-1DE9-400D-B0E1-634F06ACB157}" srcOrd="0" destOrd="0" parTransId="{B8CEA479-87CE-410C-9D78-A8D9CFE6E3E2}" sibTransId="{7E8BC4B5-83C8-4632-84F6-9B2102BB99DF}"/>
    <dgm:cxn modelId="{299DD046-70C9-4241-A056-16DE82563457}" type="presOf" srcId="{3FB749B4-B6D7-4109-B46C-7878865667EA}" destId="{9F562D29-891F-4490-B455-C8C5A00A13BE}" srcOrd="0" destOrd="0" presId="urn:microsoft.com/office/officeart/2005/8/layout/vList5"/>
    <dgm:cxn modelId="{10331CED-0656-4670-B935-D86829B21E73}" type="presOf" srcId="{3368F479-E411-410B-AB2E-C2893691C502}" destId="{76E88C3A-361E-4BC0-A40B-BA0618D52D93}" srcOrd="0" destOrd="2" presId="urn:microsoft.com/office/officeart/2005/8/layout/vList5"/>
    <dgm:cxn modelId="{A63211A4-DA60-4930-AC97-922EBA77CDCD}" type="presParOf" srcId="{9F562D29-891F-4490-B455-C8C5A00A13BE}" destId="{A83F164C-DF49-46F2-9A99-B6D53171E002}" srcOrd="0" destOrd="0" presId="urn:microsoft.com/office/officeart/2005/8/layout/vList5"/>
    <dgm:cxn modelId="{E6787051-0783-4F98-8837-483666B3AF31}" type="presParOf" srcId="{A83F164C-DF49-46F2-9A99-B6D53171E002}" destId="{13A25495-D111-4D36-981D-81B3D99B5950}" srcOrd="0" destOrd="0" presId="urn:microsoft.com/office/officeart/2005/8/layout/vList5"/>
    <dgm:cxn modelId="{095EE805-BA56-4E9C-BF27-155CE9673D3D}" type="presParOf" srcId="{A83F164C-DF49-46F2-9A99-B6D53171E002}" destId="{76E88C3A-361E-4BC0-A40B-BA0618D52D93}" srcOrd="1" destOrd="0" presId="urn:microsoft.com/office/officeart/2005/8/layout/vList5"/>
    <dgm:cxn modelId="{584C335B-C856-4543-BCAB-A07905FB946C}" type="presParOf" srcId="{9F562D29-891F-4490-B455-C8C5A00A13BE}" destId="{1C2681BD-200B-49F6-80E0-0F85C17B561B}" srcOrd="1" destOrd="0" presId="urn:microsoft.com/office/officeart/2005/8/layout/vList5"/>
    <dgm:cxn modelId="{6C48FF18-BDB5-4C4E-BD9B-3DE6FC9E2210}" type="presParOf" srcId="{9F562D29-891F-4490-B455-C8C5A00A13BE}" destId="{E42E72CE-2BBD-4BF6-A08F-7286C3E827A7}" srcOrd="2" destOrd="0" presId="urn:microsoft.com/office/officeart/2005/8/layout/vList5"/>
    <dgm:cxn modelId="{D38691DC-1EE6-4DAB-BD9A-1AC79234FB5E}" type="presParOf" srcId="{E42E72CE-2BBD-4BF6-A08F-7286C3E827A7}" destId="{3174DCDE-275B-46BD-AFB8-86E96EF72863}" srcOrd="0" destOrd="0" presId="urn:microsoft.com/office/officeart/2005/8/layout/vList5"/>
    <dgm:cxn modelId="{0C1C131A-8E4B-4081-87F2-289338119C71}" type="presParOf" srcId="{E42E72CE-2BBD-4BF6-A08F-7286C3E827A7}" destId="{A67DEB17-B07D-4DFB-AD12-0CD76F0F8D62}" srcOrd="1" destOrd="0" presId="urn:microsoft.com/office/officeart/2005/8/layout/vList5"/>
    <dgm:cxn modelId="{66A78A77-9B13-4CCF-9B77-A5C736850498}" type="presParOf" srcId="{9F562D29-891F-4490-B455-C8C5A00A13BE}" destId="{8D68C733-16FA-4A29-9EA3-277824D92CDD}" srcOrd="3" destOrd="0" presId="urn:microsoft.com/office/officeart/2005/8/layout/vList5"/>
    <dgm:cxn modelId="{65F068CA-6943-4AAB-8A84-71A7A0D70E88}" type="presParOf" srcId="{9F562D29-891F-4490-B455-C8C5A00A13BE}" destId="{440460F2-FD20-4498-BD1F-B431C12B3D35}" srcOrd="4" destOrd="0" presId="urn:microsoft.com/office/officeart/2005/8/layout/vList5"/>
    <dgm:cxn modelId="{498D050B-110F-4099-8DE4-15AC4CBEDE49}" type="presParOf" srcId="{440460F2-FD20-4498-BD1F-B431C12B3D35}" destId="{AED748CD-EC8A-4417-9C40-68B1D00E132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EDB78-0538-4B0C-8D75-6C4654A525E6}">
      <dsp:nvSpPr>
        <dsp:cNvPr id="0" name=""/>
        <dsp:cNvSpPr/>
      </dsp:nvSpPr>
      <dsp:spPr>
        <a:xfrm rot="3681581">
          <a:off x="2390862" y="3390588"/>
          <a:ext cx="894656" cy="41748"/>
        </a:xfrm>
        <a:custGeom>
          <a:avLst/>
          <a:gdLst/>
          <a:ahLst/>
          <a:cxnLst/>
          <a:rect l="0" t="0" r="0" b="0"/>
          <a:pathLst>
            <a:path>
              <a:moveTo>
                <a:pt x="0" y="20874"/>
              </a:moveTo>
              <a:lnTo>
                <a:pt x="894656" y="20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B2471-6D1B-4307-928F-C7C6CA973A16}">
      <dsp:nvSpPr>
        <dsp:cNvPr id="0" name=""/>
        <dsp:cNvSpPr/>
      </dsp:nvSpPr>
      <dsp:spPr>
        <a:xfrm rot="1311861">
          <a:off x="2881500" y="2746874"/>
          <a:ext cx="640330" cy="41748"/>
        </a:xfrm>
        <a:custGeom>
          <a:avLst/>
          <a:gdLst/>
          <a:ahLst/>
          <a:cxnLst/>
          <a:rect l="0" t="0" r="0" b="0"/>
          <a:pathLst>
            <a:path>
              <a:moveTo>
                <a:pt x="0" y="20874"/>
              </a:moveTo>
              <a:lnTo>
                <a:pt x="640330" y="20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A92C47-DB87-4C52-83CF-5A927D7E206C}">
      <dsp:nvSpPr>
        <dsp:cNvPr id="0" name=""/>
        <dsp:cNvSpPr/>
      </dsp:nvSpPr>
      <dsp:spPr>
        <a:xfrm rot="20326635">
          <a:off x="2879720" y="2006791"/>
          <a:ext cx="731645" cy="41748"/>
        </a:xfrm>
        <a:custGeom>
          <a:avLst/>
          <a:gdLst/>
          <a:ahLst/>
          <a:cxnLst/>
          <a:rect l="0" t="0" r="0" b="0"/>
          <a:pathLst>
            <a:path>
              <a:moveTo>
                <a:pt x="0" y="20874"/>
              </a:moveTo>
              <a:lnTo>
                <a:pt x="731645" y="20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49838-DE94-4201-A93D-ACB8D516FB35}">
      <dsp:nvSpPr>
        <dsp:cNvPr id="0" name=""/>
        <dsp:cNvSpPr/>
      </dsp:nvSpPr>
      <dsp:spPr>
        <a:xfrm rot="17918419">
          <a:off x="2390862" y="1368263"/>
          <a:ext cx="894656" cy="41748"/>
        </a:xfrm>
        <a:custGeom>
          <a:avLst/>
          <a:gdLst/>
          <a:ahLst/>
          <a:cxnLst/>
          <a:rect l="0" t="0" r="0" b="0"/>
          <a:pathLst>
            <a:path>
              <a:moveTo>
                <a:pt x="0" y="20874"/>
              </a:moveTo>
              <a:lnTo>
                <a:pt x="894656" y="2087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67C4E0-5759-4AE8-BD08-75B5BFC1CF3F}">
      <dsp:nvSpPr>
        <dsp:cNvPr id="0" name=""/>
        <dsp:cNvSpPr/>
      </dsp:nvSpPr>
      <dsp:spPr>
        <a:xfrm>
          <a:off x="1402296" y="1516633"/>
          <a:ext cx="1767333" cy="1767333"/>
        </a:xfrm>
        <a:prstGeom prst="ellipse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9BC26-9235-4C80-9B59-FA2D2CBB09D0}">
      <dsp:nvSpPr>
        <dsp:cNvPr id="0" name=""/>
        <dsp:cNvSpPr/>
      </dsp:nvSpPr>
      <dsp:spPr>
        <a:xfrm>
          <a:off x="2776529" y="1013"/>
          <a:ext cx="1060400" cy="1060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Size</a:t>
          </a:r>
          <a:endParaRPr lang="en-US" sz="900" kern="1200" dirty="0"/>
        </a:p>
      </dsp:txBody>
      <dsp:txXfrm>
        <a:off x="2931821" y="156305"/>
        <a:ext cx="749816" cy="749816"/>
      </dsp:txXfrm>
    </dsp:sp>
    <dsp:sp modelId="{A0CE2AB8-01D6-4AC1-B784-E6AC24239CFC}">
      <dsp:nvSpPr>
        <dsp:cNvPr id="0" name=""/>
        <dsp:cNvSpPr/>
      </dsp:nvSpPr>
      <dsp:spPr>
        <a:xfrm>
          <a:off x="3942969" y="1013"/>
          <a:ext cx="1590600" cy="106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4D Systems 3.5” Screen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Custom PCB</a:t>
          </a:r>
          <a:endParaRPr lang="en-US" sz="1700" kern="1200" dirty="0"/>
        </a:p>
      </dsp:txBody>
      <dsp:txXfrm>
        <a:off x="3942969" y="1013"/>
        <a:ext cx="1590600" cy="1060400"/>
      </dsp:txXfrm>
    </dsp:sp>
    <dsp:sp modelId="{8127995D-A5F5-4780-9622-D6BCA70FDE42}">
      <dsp:nvSpPr>
        <dsp:cNvPr id="0" name=""/>
        <dsp:cNvSpPr/>
      </dsp:nvSpPr>
      <dsp:spPr>
        <a:xfrm>
          <a:off x="3553006" y="1221483"/>
          <a:ext cx="989366" cy="9893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Price</a:t>
          </a:r>
          <a:endParaRPr lang="en-US" sz="1000" kern="1200" dirty="0"/>
        </a:p>
      </dsp:txBody>
      <dsp:txXfrm>
        <a:off x="3697895" y="1366372"/>
        <a:ext cx="699588" cy="699588"/>
      </dsp:txXfrm>
    </dsp:sp>
    <dsp:sp modelId="{4B48111A-E69E-4399-90CA-D909C2A99E8F}">
      <dsp:nvSpPr>
        <dsp:cNvPr id="0" name=""/>
        <dsp:cNvSpPr/>
      </dsp:nvSpPr>
      <dsp:spPr>
        <a:xfrm>
          <a:off x="4641309" y="1221483"/>
          <a:ext cx="1484050" cy="989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4D Systems 3.5” Screen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Arduino</a:t>
          </a:r>
          <a:r>
            <a:rPr lang="en-US" sz="1700" kern="1200" dirty="0" smtClean="0"/>
            <a:t> Based</a:t>
          </a:r>
          <a:endParaRPr lang="en-US" sz="1700" kern="1200" dirty="0"/>
        </a:p>
      </dsp:txBody>
      <dsp:txXfrm>
        <a:off x="4641309" y="1221483"/>
        <a:ext cx="1484050" cy="989366"/>
      </dsp:txXfrm>
    </dsp:sp>
    <dsp:sp modelId="{A39EEBAF-558F-4DDF-AC7C-CF00FD180CB0}">
      <dsp:nvSpPr>
        <dsp:cNvPr id="0" name=""/>
        <dsp:cNvSpPr/>
      </dsp:nvSpPr>
      <dsp:spPr>
        <a:xfrm>
          <a:off x="3460662" y="2554232"/>
          <a:ext cx="1060400" cy="1060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Reproducible</a:t>
          </a:r>
          <a:endParaRPr lang="en-US" sz="1000" kern="1200" dirty="0"/>
        </a:p>
      </dsp:txBody>
      <dsp:txXfrm>
        <a:off x="3615954" y="2709524"/>
        <a:ext cx="749816" cy="749816"/>
      </dsp:txXfrm>
    </dsp:sp>
    <dsp:sp modelId="{F9E26791-60B8-4FAC-88A3-542D02CF9B8B}">
      <dsp:nvSpPr>
        <dsp:cNvPr id="0" name=""/>
        <dsp:cNvSpPr/>
      </dsp:nvSpPr>
      <dsp:spPr>
        <a:xfrm>
          <a:off x="4627102" y="2554232"/>
          <a:ext cx="1590600" cy="106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4D Systems 3.5” Screen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Arduino</a:t>
          </a:r>
          <a:r>
            <a:rPr lang="en-US" sz="1700" kern="1200" dirty="0" smtClean="0"/>
            <a:t> Based</a:t>
          </a:r>
          <a:endParaRPr lang="en-US" sz="1700" kern="1200" dirty="0"/>
        </a:p>
      </dsp:txBody>
      <dsp:txXfrm>
        <a:off x="4627102" y="2554232"/>
        <a:ext cx="1590600" cy="1060400"/>
      </dsp:txXfrm>
    </dsp:sp>
    <dsp:sp modelId="{FE8992E2-3B3F-42D4-BAA1-1F5889AACC8E}">
      <dsp:nvSpPr>
        <dsp:cNvPr id="0" name=""/>
        <dsp:cNvSpPr/>
      </dsp:nvSpPr>
      <dsp:spPr>
        <a:xfrm>
          <a:off x="2776529" y="3739186"/>
          <a:ext cx="1060400" cy="10604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baseline="0" dirty="0" smtClean="0"/>
            <a:t>User-Friendly</a:t>
          </a:r>
          <a:endParaRPr lang="en-US" sz="1000" kern="1200" dirty="0"/>
        </a:p>
      </dsp:txBody>
      <dsp:txXfrm>
        <a:off x="2931821" y="3894478"/>
        <a:ext cx="749816" cy="749816"/>
      </dsp:txXfrm>
    </dsp:sp>
    <dsp:sp modelId="{6633D0AD-9B71-458E-A570-1281B37C77AA}">
      <dsp:nvSpPr>
        <dsp:cNvPr id="0" name=""/>
        <dsp:cNvSpPr/>
      </dsp:nvSpPr>
      <dsp:spPr>
        <a:xfrm>
          <a:off x="3942969" y="3739186"/>
          <a:ext cx="1590600" cy="1060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smtClean="0"/>
            <a:t>4D Systems 3.5” Screen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err="1" smtClean="0"/>
            <a:t>Arduino</a:t>
          </a:r>
          <a:r>
            <a:rPr lang="en-US" sz="1700" kern="1200" dirty="0" smtClean="0"/>
            <a:t> Based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Custom PCB</a:t>
          </a:r>
          <a:endParaRPr lang="en-US" sz="1700" kern="1200" dirty="0"/>
        </a:p>
      </dsp:txBody>
      <dsp:txXfrm>
        <a:off x="3942969" y="3739186"/>
        <a:ext cx="1590600" cy="1060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4C981-BBBE-4DFD-A292-4A2548A9BD8A}">
      <dsp:nvSpPr>
        <dsp:cNvPr id="0" name=""/>
        <dsp:cNvSpPr/>
      </dsp:nvSpPr>
      <dsp:spPr>
        <a:xfrm>
          <a:off x="439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ATSAM3X</a:t>
          </a:r>
          <a:endParaRPr lang="en-US" sz="1000" kern="1200" dirty="0"/>
        </a:p>
      </dsp:txBody>
      <dsp:txXfrm>
        <a:off x="183393" y="329868"/>
        <a:ext cx="864262" cy="864262"/>
      </dsp:txXfrm>
    </dsp:sp>
    <dsp:sp modelId="{B449E817-6B89-4FBD-AC89-627094156C75}">
      <dsp:nvSpPr>
        <dsp:cNvPr id="0" name=""/>
        <dsp:cNvSpPr/>
      </dsp:nvSpPr>
      <dsp:spPr>
        <a:xfrm>
          <a:off x="1325897" y="407547"/>
          <a:ext cx="708905" cy="7089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1419862" y="678632"/>
        <a:ext cx="520975" cy="166735"/>
      </dsp:txXfrm>
    </dsp:sp>
    <dsp:sp modelId="{47F1D760-6533-4978-9EC7-BBB4FD97DD59}">
      <dsp:nvSpPr>
        <dsp:cNvPr id="0" name=""/>
        <dsp:cNvSpPr/>
      </dsp:nvSpPr>
      <dsp:spPr>
        <a:xfrm>
          <a:off x="213404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4DSystems LCD</a:t>
          </a:r>
          <a:endParaRPr lang="en-US" sz="1000" kern="1200" dirty="0"/>
        </a:p>
      </dsp:txBody>
      <dsp:txXfrm>
        <a:off x="2313043" y="329868"/>
        <a:ext cx="864262" cy="864262"/>
      </dsp:txXfrm>
    </dsp:sp>
    <dsp:sp modelId="{39B4ACF2-AD93-491D-B803-FB5B542ED2DD}">
      <dsp:nvSpPr>
        <dsp:cNvPr id="0" name=""/>
        <dsp:cNvSpPr/>
      </dsp:nvSpPr>
      <dsp:spPr>
        <a:xfrm>
          <a:off x="3455547" y="407547"/>
          <a:ext cx="708905" cy="7089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3549512" y="678632"/>
        <a:ext cx="520975" cy="166735"/>
      </dsp:txXfrm>
    </dsp:sp>
    <dsp:sp modelId="{AFB268F7-CE91-40C9-AF12-42585FCD4F46}">
      <dsp:nvSpPr>
        <dsp:cNvPr id="0" name=""/>
        <dsp:cNvSpPr/>
      </dsp:nvSpPr>
      <dsp:spPr>
        <a:xfrm>
          <a:off x="426369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CAN Communication</a:t>
          </a:r>
          <a:endParaRPr lang="en-US" sz="1000" kern="1200" dirty="0"/>
        </a:p>
      </dsp:txBody>
      <dsp:txXfrm>
        <a:off x="4442693" y="329868"/>
        <a:ext cx="864262" cy="864262"/>
      </dsp:txXfrm>
    </dsp:sp>
    <dsp:sp modelId="{15CA9DFB-7297-4E1C-9257-2A51CFDFE80A}">
      <dsp:nvSpPr>
        <dsp:cNvPr id="0" name=""/>
        <dsp:cNvSpPr/>
      </dsp:nvSpPr>
      <dsp:spPr>
        <a:xfrm>
          <a:off x="5585197" y="407547"/>
          <a:ext cx="708905" cy="7089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679162" y="553581"/>
        <a:ext cx="520975" cy="416837"/>
      </dsp:txXfrm>
    </dsp:sp>
    <dsp:sp modelId="{FD910149-2AE7-4AA4-85CB-97E2D9A40159}">
      <dsp:nvSpPr>
        <dsp:cNvPr id="0" name=""/>
        <dsp:cNvSpPr/>
      </dsp:nvSpPr>
      <dsp:spPr>
        <a:xfrm>
          <a:off x="6393349" y="150874"/>
          <a:ext cx="1222250" cy="122225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Digital Dashboard</a:t>
          </a:r>
          <a:endParaRPr lang="en-US" sz="1000" kern="1200" dirty="0"/>
        </a:p>
      </dsp:txBody>
      <dsp:txXfrm>
        <a:off x="6572343" y="329868"/>
        <a:ext cx="864262" cy="8642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88C3A-361E-4BC0-A40B-BA0618D52D93}">
      <dsp:nvSpPr>
        <dsp:cNvPr id="0" name=""/>
        <dsp:cNvSpPr/>
      </dsp:nvSpPr>
      <dsp:spPr>
        <a:xfrm rot="5400000">
          <a:off x="2283928" y="-593586"/>
          <a:ext cx="1228814" cy="27278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Programming port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smtClean="0"/>
            <a:t>CAN Inputs</a:t>
          </a:r>
          <a:endParaRPr lang="en-U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12V Power Supply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Screen Mating Header</a:t>
          </a:r>
          <a:endParaRPr lang="en-US" sz="1600" kern="1200" dirty="0"/>
        </a:p>
      </dsp:txBody>
      <dsp:txXfrm rot="-5400000">
        <a:off x="1534413" y="215915"/>
        <a:ext cx="2667859" cy="1108842"/>
      </dsp:txXfrm>
    </dsp:sp>
    <dsp:sp modelId="{13A25495-D111-4D36-981D-81B3D99B5950}">
      <dsp:nvSpPr>
        <dsp:cNvPr id="0" name=""/>
        <dsp:cNvSpPr/>
      </dsp:nvSpPr>
      <dsp:spPr>
        <a:xfrm>
          <a:off x="0" y="0"/>
          <a:ext cx="1534413" cy="15360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Features</a:t>
          </a:r>
          <a:endParaRPr lang="en-US" sz="2600" kern="1200" dirty="0"/>
        </a:p>
      </dsp:txBody>
      <dsp:txXfrm>
        <a:off x="74904" y="74904"/>
        <a:ext cx="1384605" cy="1386209"/>
      </dsp:txXfrm>
    </dsp:sp>
    <dsp:sp modelId="{A67DEB17-B07D-4DFB-AD12-0CD76F0F8D62}">
      <dsp:nvSpPr>
        <dsp:cNvPr id="0" name=""/>
        <dsp:cNvSpPr/>
      </dsp:nvSpPr>
      <dsp:spPr>
        <a:xfrm rot="5400000">
          <a:off x="2283928" y="1019232"/>
          <a:ext cx="1228814" cy="27278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Reproducible via your favorite PCB manufacturer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Cheaper than an </a:t>
          </a:r>
          <a:r>
            <a:rPr lang="en-US" sz="1600" kern="1200" dirty="0" err="1" smtClean="0"/>
            <a:t>Arduino</a:t>
          </a:r>
          <a:r>
            <a:rPr lang="en-US" sz="1600" kern="1200" dirty="0" smtClean="0"/>
            <a:t> Due</a:t>
          </a:r>
          <a:endParaRPr lang="en-US" sz="1600" kern="1200" dirty="0"/>
        </a:p>
      </dsp:txBody>
      <dsp:txXfrm rot="-5400000">
        <a:off x="1534413" y="1828733"/>
        <a:ext cx="2667859" cy="1108842"/>
      </dsp:txXfrm>
    </dsp:sp>
    <dsp:sp modelId="{3174DCDE-275B-46BD-AFB8-86E96EF72863}">
      <dsp:nvSpPr>
        <dsp:cNvPr id="0" name=""/>
        <dsp:cNvSpPr/>
      </dsp:nvSpPr>
      <dsp:spPr>
        <a:xfrm>
          <a:off x="0" y="1615146"/>
          <a:ext cx="1534413" cy="15360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Decision</a:t>
          </a:r>
          <a:endParaRPr lang="en-US" sz="2600" kern="1200" dirty="0"/>
        </a:p>
      </dsp:txBody>
      <dsp:txXfrm>
        <a:off x="74904" y="1690050"/>
        <a:ext cx="1384605" cy="1386209"/>
      </dsp:txXfrm>
    </dsp:sp>
    <dsp:sp modelId="{AED748CD-EC8A-4417-9C40-68B1D00E1328}">
      <dsp:nvSpPr>
        <dsp:cNvPr id="0" name=""/>
        <dsp:cNvSpPr/>
      </dsp:nvSpPr>
      <dsp:spPr>
        <a:xfrm>
          <a:off x="0" y="3227964"/>
          <a:ext cx="1534413" cy="15360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Fits</a:t>
          </a:r>
          <a:endParaRPr lang="en-US" sz="2600" kern="1200" dirty="0"/>
        </a:p>
      </dsp:txBody>
      <dsp:txXfrm>
        <a:off x="74904" y="3302868"/>
        <a:ext cx="1384605" cy="13862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87A95-E4E4-42EB-A93D-3710C7F49BCD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B5DAB-B362-4BE1-B170-3B8575AD7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58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we do this all on</a:t>
            </a:r>
            <a:r>
              <a:rPr lang="en-US" baseline="0" dirty="0" smtClean="0"/>
              <a:t> one slide or split it up?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2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to fill this 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B5DAB-B362-4BE1-B170-3B8575AD7A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5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131E080-82BF-4446-B380-3220B023339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4E26798-3765-47D5-8C4E-F856AD47C555}" type="datetimeFigureOut">
              <a:rPr lang="en-US" smtClean="0"/>
              <a:t>5/27/2015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tif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Dashboard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 eaLnBrk="1" latinLnBrk="0" hangingPunct="1"/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Team Members: Sean </a:t>
            </a:r>
            <a:r>
              <a:rPr lang="en-US" sz="2000" kern="1200" dirty="0" err="1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Koppenhafer</a:t>
            </a:r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, Jaime Rodriguez,</a:t>
            </a:r>
            <a:endParaRPr lang="en-US" dirty="0" smtClean="0">
              <a:effectLst/>
            </a:endParaRPr>
          </a:p>
          <a:p>
            <a:pPr rtl="0" eaLnBrk="1" latinLnBrk="0" hangingPunct="1"/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Chad </a:t>
            </a:r>
            <a:r>
              <a:rPr lang="en-US" sz="2000" kern="1200" dirty="0" err="1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Thueson</a:t>
            </a:r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, Noah Erickson, </a:t>
            </a:r>
            <a:r>
              <a:rPr lang="en-US" sz="2000" kern="1200" dirty="0" err="1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Rishal</a:t>
            </a:r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Dass</a:t>
            </a:r>
            <a:r>
              <a:rPr lang="en-US" sz="2000" kern="1200" dirty="0" smtClean="0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rPr>
              <a:t>   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96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3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3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 systems</a:t>
            </a:r>
            <a:r>
              <a:rPr lang="en-US" baseline="0" dirty="0" smtClean="0"/>
              <a:t> add complexity and traditional LED dash would not suffice</a:t>
            </a:r>
          </a:p>
          <a:p>
            <a:r>
              <a:rPr lang="en-US" baseline="0" dirty="0" smtClean="0"/>
              <a:t>Drivers must be aware of system faults and warnings</a:t>
            </a:r>
          </a:p>
          <a:p>
            <a:r>
              <a:rPr lang="en-US" baseline="0" dirty="0" smtClean="0"/>
              <a:t>A Digital Dashboard must be created to accommodate additional electrical systems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09600" y="3886200"/>
            <a:ext cx="3368675" cy="2502178"/>
            <a:chOff x="609600" y="3886200"/>
            <a:chExt cx="3368675" cy="2502178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886200"/>
              <a:ext cx="3368675" cy="211455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09600" y="6019046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Formula SAE Electric Car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0" y="4038600"/>
            <a:ext cx="3046413" cy="2273578"/>
            <a:chOff x="4724400" y="4114800"/>
            <a:chExt cx="3046413" cy="2273578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4114800"/>
              <a:ext cx="3046413" cy="18796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724400" y="6019046"/>
              <a:ext cx="2656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Traditional LED Dashboard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7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61507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947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/>
          <a:lstStyle/>
          <a:p>
            <a:r>
              <a:rPr lang="en-US" dirty="0" smtClean="0"/>
              <a:t>Consideration – Microprocessor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425245"/>
              </p:ext>
            </p:extLst>
          </p:nvPr>
        </p:nvGraphicFramePr>
        <p:xfrm>
          <a:off x="457200" y="1600200"/>
          <a:ext cx="776801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019"/>
                <a:gridCol w="1270000"/>
                <a:gridCol w="1270000"/>
                <a:gridCol w="1270000"/>
                <a:gridCol w="1270000"/>
                <a:gridCol w="1270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 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Controller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SPI,</a:t>
                      </a:r>
                      <a:r>
                        <a:rPr lang="en-US" baseline="0" dirty="0" smtClean="0"/>
                        <a:t> I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C, UART, </a:t>
                      </a:r>
                      <a:r>
                        <a:rPr lang="en-US" baseline="0" dirty="0" err="1" smtClean="0"/>
                        <a:t>etc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ATMEGA328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AT90CAN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dirty="0" smtClean="0"/>
                        <a:t> 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Arduino</a:t>
                      </a:r>
                      <a:r>
                        <a:rPr lang="en-US" baseline="0" dirty="0" smtClean="0"/>
                        <a:t> Due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ATSAM3X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5092120"/>
            <a:ext cx="5766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ATSAM3X was chosen with the following consideration:</a:t>
            </a:r>
          </a:p>
          <a:p>
            <a:r>
              <a:rPr lang="en-US" dirty="0" smtClean="0"/>
              <a:t>External MCP-2551 CAN </a:t>
            </a:r>
            <a:r>
              <a:rPr lang="en-US" dirty="0" err="1" smtClean="0"/>
              <a:t>Tranceivers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0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 – Screen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379988"/>
              </p:ext>
            </p:extLst>
          </p:nvPr>
        </p:nvGraphicFramePr>
        <p:xfrm>
          <a:off x="457200" y="1600200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Software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EarthLCD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$219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Haven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4.9”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Sun</a:t>
                      </a:r>
                      <a:r>
                        <a:rPr lang="en-US" baseline="0" dirty="0" smtClean="0"/>
                        <a:t> LCD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$89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92120"/>
            <a:ext cx="6624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4D Systems Screen was chosen with the following consideration:</a:t>
            </a:r>
          </a:p>
          <a:p>
            <a:r>
              <a:rPr lang="en-US" dirty="0" smtClean="0"/>
              <a:t>Overdriven Display Voltage</a:t>
            </a:r>
          </a:p>
          <a:p>
            <a:r>
              <a:rPr lang="en-US" dirty="0" smtClean="0"/>
              <a:t>Polarizing Shield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Consideration – Comm. Protocol</a:t>
            </a:r>
            <a:endParaRPr lang="en-US" sz="44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536016"/>
              </p:ext>
            </p:extLst>
          </p:nvPr>
        </p:nvGraphicFramePr>
        <p:xfrm>
          <a:off x="457200" y="1600200"/>
          <a:ext cx="7620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30000" dirty="0" smtClean="0"/>
                        <a:t>2</a:t>
                      </a:r>
                      <a:r>
                        <a:rPr lang="en-US" baseline="0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Wi-Fi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38392"/>
              </p:ext>
            </p:extLst>
          </p:nvPr>
        </p:nvGraphicFramePr>
        <p:xfrm>
          <a:off x="457200" y="5105400"/>
          <a:ext cx="76200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4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Overview</a:t>
            </a:r>
            <a:endParaRPr lang="en-US" dirty="0"/>
          </a:p>
        </p:txBody>
      </p:sp>
      <p:grpSp>
        <p:nvGrpSpPr>
          <p:cNvPr id="84" name="Group 83"/>
          <p:cNvGrpSpPr/>
          <p:nvPr/>
        </p:nvGrpSpPr>
        <p:grpSpPr>
          <a:xfrm>
            <a:off x="533400" y="2209800"/>
            <a:ext cx="7467600" cy="1838325"/>
            <a:chOff x="609600" y="2057400"/>
            <a:chExt cx="7467600" cy="1838325"/>
          </a:xfrm>
        </p:grpSpPr>
        <p:sp>
          <p:nvSpPr>
            <p:cNvPr id="9" name="Rounded Rectangle 8"/>
            <p:cNvSpPr/>
            <p:nvPr/>
          </p:nvSpPr>
          <p:spPr>
            <a:xfrm>
              <a:off x="609600" y="2554544"/>
              <a:ext cx="9906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GEVCU</a:t>
              </a:r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419350" y="2057400"/>
              <a:ext cx="16383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 Buses</a:t>
              </a:r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38400" y="3057525"/>
              <a:ext cx="16383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Power Supply</a:t>
              </a:r>
              <a:endParaRPr lang="en-US" dirty="0"/>
            </a:p>
          </p:txBody>
        </p:sp>
        <p:cxnSp>
          <p:nvCxnSpPr>
            <p:cNvPr id="22" name="Elbow Connector 21"/>
            <p:cNvCxnSpPr>
              <a:stCxn id="11" idx="1"/>
              <a:endCxn id="12" idx="1"/>
            </p:cNvCxnSpPr>
            <p:nvPr/>
          </p:nvCxnSpPr>
          <p:spPr>
            <a:xfrm rot="10800000" flipH="1" flipV="1">
              <a:off x="2419350" y="2476499"/>
              <a:ext cx="19050" cy="1000125"/>
            </a:xfrm>
            <a:prstGeom prst="bentConnector3">
              <a:avLst>
                <a:gd name="adj1" fmla="val -2291664"/>
              </a:avLst>
            </a:prstGeom>
            <a:ln w="28575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4514850" y="2554544"/>
              <a:ext cx="180975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Microcontroller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629400" y="2554544"/>
              <a:ext cx="1447800" cy="8382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LCD Screen</a:t>
              </a:r>
              <a:endParaRPr lang="en-US" dirty="0"/>
            </a:p>
          </p:txBody>
        </p:sp>
        <p:cxnSp>
          <p:nvCxnSpPr>
            <p:cNvPr id="64" name="Straight Connector 63"/>
            <p:cNvCxnSpPr>
              <a:stCxn id="9" idx="3"/>
            </p:cNvCxnSpPr>
            <p:nvPr/>
          </p:nvCxnSpPr>
          <p:spPr>
            <a:xfrm>
              <a:off x="1600200" y="2973644"/>
              <a:ext cx="381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Elbow Connector 66"/>
            <p:cNvCxnSpPr>
              <a:stCxn id="11" idx="3"/>
              <a:endCxn id="25" idx="1"/>
            </p:cNvCxnSpPr>
            <p:nvPr/>
          </p:nvCxnSpPr>
          <p:spPr>
            <a:xfrm>
              <a:off x="4057650" y="2476500"/>
              <a:ext cx="457200" cy="497144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>
              <a:stCxn id="12" idx="2"/>
              <a:endCxn id="25" idx="2"/>
            </p:cNvCxnSpPr>
            <p:nvPr/>
          </p:nvCxnSpPr>
          <p:spPr>
            <a:xfrm rot="5400000" flipH="1" flipV="1">
              <a:off x="4087146" y="2563147"/>
              <a:ext cx="502981" cy="2162175"/>
            </a:xfrm>
            <a:prstGeom prst="bentConnector3">
              <a:avLst>
                <a:gd name="adj1" fmla="val -454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25" idx="3"/>
              <a:endCxn id="26" idx="1"/>
            </p:cNvCxnSpPr>
            <p:nvPr/>
          </p:nvCxnSpPr>
          <p:spPr>
            <a:xfrm>
              <a:off x="6324600" y="2973644"/>
              <a:ext cx="3048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>
              <a:stCxn id="12" idx="2"/>
              <a:endCxn id="26" idx="2"/>
            </p:cNvCxnSpPr>
            <p:nvPr/>
          </p:nvCxnSpPr>
          <p:spPr>
            <a:xfrm rot="5400000" flipH="1" flipV="1">
              <a:off x="5053934" y="1596360"/>
              <a:ext cx="502981" cy="4095750"/>
            </a:xfrm>
            <a:prstGeom prst="bentConnector3">
              <a:avLst>
                <a:gd name="adj1" fmla="val -454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1586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Printed Circuit</a:t>
            </a:r>
            <a:r>
              <a:rPr lang="en-US" baseline="0" dirty="0" smtClean="0"/>
              <a:t> Board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1093558"/>
              </p:ext>
            </p:extLst>
          </p:nvPr>
        </p:nvGraphicFramePr>
        <p:xfrm>
          <a:off x="561945" y="1319481"/>
          <a:ext cx="4262259" cy="4766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4672872" y="3174924"/>
            <a:ext cx="3545280" cy="2942462"/>
            <a:chOff x="22323759" y="7650377"/>
            <a:chExt cx="7109640" cy="5900760"/>
          </a:xfrm>
        </p:grpSpPr>
        <p:grpSp>
          <p:nvGrpSpPr>
            <p:cNvPr id="8" name="Group 7"/>
            <p:cNvGrpSpPr/>
            <p:nvPr/>
          </p:nvGrpSpPr>
          <p:grpSpPr>
            <a:xfrm>
              <a:off x="22323759" y="7650377"/>
              <a:ext cx="7109640" cy="5900760"/>
              <a:chOff x="22462740" y="7684501"/>
              <a:chExt cx="7109640" cy="5900760"/>
            </a:xfrm>
          </p:grpSpPr>
          <p:pic>
            <p:nvPicPr>
              <p:cNvPr id="10" name="Picture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66220" y="8704381"/>
                <a:ext cx="6521760" cy="4272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1" name="CustomShape 39"/>
              <p:cNvSpPr/>
              <p:nvPr/>
            </p:nvSpPr>
            <p:spPr>
              <a:xfrm>
                <a:off x="27703620" y="10272901"/>
                <a:ext cx="1202040" cy="218412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en-US" sz="1000">
                  <a:solidFill>
                    <a:schemeClr val="tx2"/>
                  </a:solidFill>
                </a:endParaRPr>
              </a:p>
            </p:txBody>
          </p:sp>
          <p:sp>
            <p:nvSpPr>
              <p:cNvPr id="12" name="CustomShape 40"/>
              <p:cNvSpPr/>
              <p:nvPr/>
            </p:nvSpPr>
            <p:spPr>
              <a:xfrm>
                <a:off x="23182380" y="10956181"/>
                <a:ext cx="2251800" cy="165312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en-US" sz="100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CustomShape 41"/>
              <p:cNvSpPr/>
              <p:nvPr/>
            </p:nvSpPr>
            <p:spPr>
              <a:xfrm>
                <a:off x="26958420" y="8882581"/>
                <a:ext cx="1946880" cy="1309680"/>
              </a:xfrm>
              <a:prstGeom prst="roundRect">
                <a:avLst>
                  <a:gd name="adj" fmla="val 16667"/>
                </a:avLst>
              </a:prstGeom>
              <a:noFill/>
              <a:ln w="28575">
                <a:solidFill>
                  <a:schemeClr val="tx2"/>
                </a:solidFill>
                <a:round/>
              </a:ln>
            </p:spPr>
            <p:txBody>
              <a:bodyPr/>
              <a:lstStyle/>
              <a:p>
                <a:endParaRPr lang="en-US" sz="100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CustomShape 42"/>
              <p:cNvSpPr/>
              <p:nvPr/>
            </p:nvSpPr>
            <p:spPr>
              <a:xfrm>
                <a:off x="26739900" y="8248621"/>
                <a:ext cx="2441160" cy="57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Calibri"/>
                  </a:rPr>
                  <a:t>CAN Inputs</a:t>
                </a:r>
                <a:endParaRPr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" name="CustomShape 43"/>
              <p:cNvSpPr/>
              <p:nvPr/>
            </p:nvSpPr>
            <p:spPr>
              <a:xfrm>
                <a:off x="23165820" y="7684501"/>
                <a:ext cx="2522160" cy="1065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0000" tIns="45000" rIns="90000" bIns="4500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Calibri"/>
                  </a:rPr>
                  <a:t>LCD Mating</a:t>
                </a:r>
                <a:endParaRPr sz="1000" dirty="0">
                  <a:solidFill>
                    <a:schemeClr val="tx2"/>
                  </a:solidFill>
                </a:endParaRPr>
              </a:p>
              <a:p>
                <a:pPr algn="ctr">
                  <a:lnSpc>
                    <a:spcPct val="10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Calibri"/>
                  </a:rPr>
                  <a:t>Header</a:t>
                </a:r>
                <a:endParaRPr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" name="CustomShape 44"/>
              <p:cNvSpPr/>
              <p:nvPr/>
            </p:nvSpPr>
            <p:spPr>
              <a:xfrm>
                <a:off x="22462740" y="12520741"/>
                <a:ext cx="4146840" cy="1064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 dirty="0">
                    <a:solidFill>
                      <a:schemeClr val="tx2"/>
                    </a:solidFill>
                    <a:latin typeface="Calibri"/>
                  </a:rPr>
                  <a:t>Programming Circuit</a:t>
                </a:r>
                <a:endParaRPr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7" name="CustomShape 45"/>
              <p:cNvSpPr/>
              <p:nvPr/>
            </p:nvSpPr>
            <p:spPr>
              <a:xfrm>
                <a:off x="27152820" y="12457381"/>
                <a:ext cx="2419560" cy="10645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lang="en-US" sz="1400">
                    <a:solidFill>
                      <a:schemeClr val="tx2"/>
                    </a:solidFill>
                    <a:latin typeface="Calibri"/>
                  </a:rPr>
                  <a:t>12V Supply</a:t>
                </a:r>
                <a:endParaRPr sz="10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" name="CustomShape 46"/>
            <p:cNvSpPr/>
            <p:nvPr/>
          </p:nvSpPr>
          <p:spPr>
            <a:xfrm>
              <a:off x="24169299" y="8718461"/>
              <a:ext cx="360" cy="430200"/>
            </a:xfrm>
            <a:prstGeom prst="straightConnector1">
              <a:avLst/>
            </a:prstGeom>
            <a:noFill/>
            <a:ln w="28575">
              <a:solidFill>
                <a:schemeClr val="tx2"/>
              </a:solidFill>
              <a:round/>
              <a:tailEnd type="arrow" w="med" len="med"/>
            </a:ln>
          </p:spPr>
          <p:txBody>
            <a:bodyPr/>
            <a:lstStyle/>
            <a:p>
              <a:endParaRPr lang="en-US" sz="1000">
                <a:solidFill>
                  <a:schemeClr val="tx2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857506" y="2805592"/>
            <a:ext cx="2847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Functionally an </a:t>
            </a:r>
            <a:r>
              <a:rPr lang="en-US" dirty="0" err="1" smtClean="0">
                <a:solidFill>
                  <a:schemeClr val="tx2"/>
                </a:solidFill>
              </a:rPr>
              <a:t>Arduino</a:t>
            </a:r>
            <a:r>
              <a:rPr lang="en-US" dirty="0" smtClean="0">
                <a:solidFill>
                  <a:schemeClr val="tx2"/>
                </a:solidFill>
              </a:rPr>
              <a:t> Due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75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71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</TotalTime>
  <Words>319</Words>
  <Application>Microsoft Office PowerPoint</Application>
  <PresentationFormat>On-screen Show (4:3)</PresentationFormat>
  <Paragraphs>142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Digital Dashboard Capstone</vt:lpstr>
      <vt:lpstr>Project Overview</vt:lpstr>
      <vt:lpstr>Requirements</vt:lpstr>
      <vt:lpstr>Consideration – Microprocessor</vt:lpstr>
      <vt:lpstr>Consideration – Screen</vt:lpstr>
      <vt:lpstr>Consideration – Comm. Protocol</vt:lpstr>
      <vt:lpstr>System Overview</vt:lpstr>
      <vt:lpstr>Printed Circuit Board</vt:lpstr>
      <vt:lpstr>Software</vt:lpstr>
      <vt:lpstr>GUI</vt:lpstr>
      <vt:lpstr>Testing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Dashboard Capstone</dc:title>
  <dc:creator>noahterickson@gmail.com</dc:creator>
  <cp:lastModifiedBy>noahterickson@gmail.com</cp:lastModifiedBy>
  <cp:revision>7</cp:revision>
  <dcterms:created xsi:type="dcterms:W3CDTF">2015-05-28T04:19:12Z</dcterms:created>
  <dcterms:modified xsi:type="dcterms:W3CDTF">2015-05-28T05:29:40Z</dcterms:modified>
</cp:coreProperties>
</file>