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62AC1-9CAA-4F82-9BCB-A0BF81E43D59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5F3F-B428-45FB-9652-7367EA51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06CA1A-7D3D-4BDA-BC67-E4236C44011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9B25078-41A1-45FB-A66B-8CE80A008323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2290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75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838AF1-DAF2-47C9-A6FE-8F62083590A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mtClean="0"/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BEF2FE3-DC33-47EF-97FD-6BA3717BFE7B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16386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ts val="45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/>
              <a:t>1/23/15, Thinking about Arduino Due for prototyping, in March send out CAD design for PCB manufacturing to cut down on real estate for the arduino due</a:t>
            </a:r>
          </a:p>
        </p:txBody>
      </p:sp>
    </p:spTree>
    <p:extLst>
      <p:ext uri="{BB962C8B-B14F-4D97-AF65-F5344CB8AC3E}">
        <p14:creationId xmlns:p14="http://schemas.microsoft.com/office/powerpoint/2010/main" val="185259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CE8D3E-6410-4EC2-8301-CC435C472C60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mtClean="0"/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C87B45B-FB0C-46D4-9A35-5152545B328A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16386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ts val="45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/>
              <a:t>1/23/15, Thinking about Arduino Due for prototyping, in March send out CAD design for PCB manufacturing to cut down on real estate for the arduino due</a:t>
            </a:r>
          </a:p>
        </p:txBody>
      </p:sp>
    </p:spTree>
    <p:extLst>
      <p:ext uri="{BB962C8B-B14F-4D97-AF65-F5344CB8AC3E}">
        <p14:creationId xmlns:p14="http://schemas.microsoft.com/office/powerpoint/2010/main" val="87909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2FAE60-3012-47A6-B27D-14FD7DA0308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mtClean="0"/>
          </a:p>
        </p:txBody>
      </p:sp>
      <p:sp>
        <p:nvSpPr>
          <p:cNvPr id="1740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45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098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1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04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3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17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9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4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1" y="1339851"/>
            <a:ext cx="9134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000">
                <a:solidFill>
                  <a:srgbClr val="24459C"/>
                </a:solidFill>
              </a:rPr>
              <a:t>Digital Dash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4000" y="3127376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400" b="1">
              <a:solidFill>
                <a:srgbClr val="FFFFFF"/>
              </a:solidFill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524001" y="2541588"/>
            <a:ext cx="9140825" cy="876300"/>
            <a:chOff x="0" y="1601"/>
            <a:chExt cx="5758" cy="552"/>
          </a:xfrm>
        </p:grpSpPr>
        <p:sp>
          <p:nvSpPr>
            <p:cNvPr id="4104" name="Rectangle 4"/>
            <p:cNvSpPr>
              <a:spLocks noChangeArrowheads="1"/>
            </p:cNvSpPr>
            <p:nvPr/>
          </p:nvSpPr>
          <p:spPr bwMode="auto">
            <a:xfrm>
              <a:off x="0" y="1601"/>
              <a:ext cx="575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3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r>
                <a:rPr lang="en-US" altLang="en-US" sz="2000"/>
                <a:t>Portland State University</a:t>
              </a:r>
            </a:p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endParaRPr lang="en-US" altLang="en-US" sz="2000"/>
            </a:p>
          </p:txBody>
        </p:sp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0" y="1845"/>
              <a:ext cx="57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 sz="2400" b="1">
                <a:solidFill>
                  <a:srgbClr val="FFFFFF"/>
                </a:solidFill>
              </a:endParaRPr>
            </a:p>
          </p:txBody>
        </p:sp>
      </p:grp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525588" y="2857501"/>
            <a:ext cx="9144000" cy="87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r>
              <a:rPr lang="en-US" altLang="en-US" sz="2000"/>
              <a:t>Department of Electrical and Computer Engineering (ECE)</a:t>
            </a:r>
          </a:p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endParaRPr lang="en-US" altLang="en-US" sz="2000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878138" y="458788"/>
            <a:ext cx="6405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     Sean Koppenhafer, Jaime Rodriguez,</a:t>
            </a:r>
          </a:p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Chad Thueson, Noah Erickson, Rishal Dass   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1538289" y="1077914"/>
            <a:ext cx="91344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>
                <a:solidFill>
                  <a:srgbClr val="FF6600"/>
                </a:solidFill>
              </a:rPr>
              <a:t>Weekly meeting, 2/18/2015</a:t>
            </a:r>
          </a:p>
        </p:txBody>
      </p:sp>
    </p:spTree>
    <p:extLst>
      <p:ext uri="{BB962C8B-B14F-4D97-AF65-F5344CB8AC3E}">
        <p14:creationId xmlns:p14="http://schemas.microsoft.com/office/powerpoint/2010/main" val="33079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146300" y="1371600"/>
            <a:ext cx="4559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Breakout Board for MCP2551 Transceivers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Integrated prototype board into RMS CAN network in electric car</a:t>
            </a:r>
          </a:p>
          <a:p>
            <a:pPr lvl="1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-  Messages being received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Test integration with BMS CAN network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>
                <a:solidFill>
                  <a:srgbClr val="24459C"/>
                </a:solidFill>
              </a:rPr>
              <a:t>Prototyping Progress</a:t>
            </a:r>
          </a:p>
        </p:txBody>
      </p:sp>
      <p:pic>
        <p:nvPicPr>
          <p:cNvPr id="614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1" t="34039" r="30000" b="20081"/>
          <a:stretch>
            <a:fillRect/>
          </a:stretch>
        </p:blipFill>
        <p:spPr bwMode="auto">
          <a:xfrm>
            <a:off x="6781800" y="2133600"/>
            <a:ext cx="3429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91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146300" y="1371600"/>
            <a:ext cx="45593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MS PGothic" charset="0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Layout wiring for Deutsch connectors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Resistance values for CAN network</a:t>
            </a:r>
          </a:p>
          <a:p>
            <a:pPr marL="0" indent="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defRPr/>
            </a:pPr>
            <a:endParaRPr lang="en-US" b="0" dirty="0">
              <a:solidFill>
                <a:srgbClr val="3333CC">
                  <a:lumMod val="50000"/>
                </a:srgbClr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charset="0"/>
              <a:buChar char="•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Display ordered should arrive in next couple days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Basic GUI designed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b="0" dirty="0">
                <a:solidFill>
                  <a:srgbClr val="3333CC">
                    <a:lumMod val="50000"/>
                  </a:srgbClr>
                </a:solidFill>
              </a:rPr>
              <a:t>Debugging using IDE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>
                <a:solidFill>
                  <a:srgbClr val="24459C"/>
                </a:solidFill>
              </a:rPr>
              <a:t>Prototyping Progress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3" t="23680" r="39162" b="25999"/>
          <a:stretch>
            <a:fillRect/>
          </a:stretch>
        </p:blipFill>
        <p:spPr bwMode="auto">
          <a:xfrm>
            <a:off x="7620000" y="1447800"/>
            <a:ext cx="2133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3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>
                <a:solidFill>
                  <a:srgbClr val="24459C"/>
                </a:solidFill>
              </a:rPr>
              <a:t>Goals for upcoming week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05000" y="1295400"/>
            <a:ext cx="83439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panose="02020603050405020304" pitchFamily="18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The 4D systems screen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>
                <a:solidFill>
                  <a:srgbClr val="000000"/>
                </a:solidFill>
              </a:rPr>
              <a:t>Upload code to display </a:t>
            </a:r>
            <a:r>
              <a:rPr lang="en-US" altLang="en-US" sz="2000" b="0">
                <a:solidFill>
                  <a:srgbClr val="000000"/>
                </a:solidFill>
              </a:rPr>
              <a:t>and test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>
                <a:solidFill>
                  <a:srgbClr val="000000"/>
                </a:solidFill>
              </a:rPr>
              <a:t>Integrate with DUE and troubleshoot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panose="02020603050405020304" pitchFamily="18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Documentation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>
                <a:solidFill>
                  <a:srgbClr val="000000"/>
                </a:solidFill>
              </a:rPr>
              <a:t>Document troubleshooting steps for DUE when integrating into  car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Debug Prototype</a:t>
            </a:r>
          </a:p>
          <a:p>
            <a:pPr marL="457200" lvl="1" indent="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defRPr/>
            </a:pPr>
            <a:r>
              <a:rPr lang="en-US" altLang="en-US" sz="2000" b="0" dirty="0">
                <a:solidFill>
                  <a:srgbClr val="000000"/>
                </a:solidFill>
              </a:rPr>
              <a:t>-	Test Prototype with actual messages from the car’s CAN Buses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Custom Board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457200" lvl="1" indent="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defRPr/>
            </a:pPr>
            <a:r>
              <a:rPr lang="en-US" altLang="en-US" sz="2000" b="0" dirty="0">
                <a:solidFill>
                  <a:srgbClr val="000000"/>
                </a:solidFill>
              </a:rPr>
              <a:t>-	Continue with custom board design/layout</a:t>
            </a: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SzPct val="110000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19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Times New Roman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Thueson</dc:creator>
  <cp:lastModifiedBy>Chad Thueson</cp:lastModifiedBy>
  <cp:revision>1</cp:revision>
  <dcterms:created xsi:type="dcterms:W3CDTF">2015-02-22T01:39:07Z</dcterms:created>
  <dcterms:modified xsi:type="dcterms:W3CDTF">2015-02-22T01:39:45Z</dcterms:modified>
</cp:coreProperties>
</file>