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" d="100"/>
          <a:sy n="20" d="100"/>
        </p:scale>
        <p:origin x="-380" y="-48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479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Haltech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162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5278168" y="3912067"/>
            <a:ext cx="13334863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19460" y="15501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00756" y="4415664"/>
            <a:ext cx="5071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Testing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58076" y="23746464"/>
            <a:ext cx="9175608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Block Diagram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26692" y="19328524"/>
            <a:ext cx="5054403" cy="317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Picture of LCD screen on Car goes here!!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Rishal Dass</cp:lastModifiedBy>
  <cp:revision>14</cp:revision>
  <cp:lastPrinted>2015-04-21T22:33:38Z</cp:lastPrinted>
  <dcterms:created xsi:type="dcterms:W3CDTF">2015-04-21T22:16:00Z</dcterms:created>
  <dcterms:modified xsi:type="dcterms:W3CDTF">2015-04-25T03:02:47Z</dcterms:modified>
</cp:coreProperties>
</file>