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380" y="-48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Haltech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278168" y="3912067"/>
            <a:ext cx="13334863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5501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Rishal Dass</cp:lastModifiedBy>
  <cp:revision>13</cp:revision>
  <cp:lastPrinted>2015-04-21T22:33:38Z</cp:lastPrinted>
  <dcterms:created xsi:type="dcterms:W3CDTF">2015-04-21T22:16:00Z</dcterms:created>
  <dcterms:modified xsi:type="dcterms:W3CDTF">2015-04-25T02:18:28Z</dcterms:modified>
</cp:coreProperties>
</file>