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257" r:id="rId3"/>
    <p:sldId id="258" r:id="rId4"/>
    <p:sldId id="259" r:id="rId5"/>
    <p:sldId id="267" r:id="rId6"/>
    <p:sldId id="268" r:id="rId7"/>
    <p:sldId id="265" r:id="rId8"/>
    <p:sldId id="260" r:id="rId9"/>
    <p:sldId id="261" r:id="rId10"/>
    <p:sldId id="264" r:id="rId11"/>
    <p:sldId id="262" r:id="rId12"/>
    <p:sldId id="269" r:id="rId13"/>
    <p:sldId id="270" r:id="rId14"/>
    <p:sldId id="271" r:id="rId15"/>
    <p:sldId id="27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348" autoAdjust="0"/>
  </p:normalViewPr>
  <p:slideViewPr>
    <p:cSldViewPr>
      <p:cViewPr varScale="1">
        <p:scale>
          <a:sx n="84" d="100"/>
          <a:sy n="84" d="100"/>
        </p:scale>
        <p:origin x="-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37DF3A-474D-4893-90EA-5D29698DE3A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E4C1C4-3F23-4EEE-A732-FBDB1EB9650F}">
      <dgm:prSet custT="1"/>
      <dgm:spPr/>
      <dgm:t>
        <a:bodyPr/>
        <a:lstStyle/>
        <a:p>
          <a:pPr rtl="0"/>
          <a:r>
            <a:rPr lang="en-US" sz="1200" dirty="0" smtClean="0"/>
            <a:t>Size</a:t>
          </a:r>
          <a:endParaRPr lang="en-US" sz="1200" dirty="0"/>
        </a:p>
      </dgm:t>
    </dgm:pt>
    <dgm:pt modelId="{CEFDAD7B-0584-4536-A6F7-BB124E46551E}" type="parTrans" cxnId="{78A73BC1-F24C-4656-B267-182D10A2ADAB}">
      <dgm:prSet/>
      <dgm:spPr/>
      <dgm:t>
        <a:bodyPr/>
        <a:lstStyle/>
        <a:p>
          <a:endParaRPr lang="en-US"/>
        </a:p>
      </dgm:t>
    </dgm:pt>
    <dgm:pt modelId="{8415112B-E2B4-477E-ACD8-0BB10336542B}" type="sibTrans" cxnId="{78A73BC1-F24C-4656-B267-182D10A2ADAB}">
      <dgm:prSet/>
      <dgm:spPr/>
      <dgm:t>
        <a:bodyPr/>
        <a:lstStyle/>
        <a:p>
          <a:endParaRPr lang="en-US"/>
        </a:p>
      </dgm:t>
    </dgm:pt>
    <dgm:pt modelId="{1AAD3594-BB31-4A7E-A2EE-1808374A1CBF}">
      <dgm:prSet/>
      <dgm:spPr/>
      <dgm:t>
        <a:bodyPr/>
        <a:lstStyle/>
        <a:p>
          <a:pPr rtl="0"/>
          <a:r>
            <a:rPr lang="en-US" dirty="0" smtClean="0"/>
            <a:t>Price</a:t>
          </a:r>
          <a:endParaRPr lang="en-US" dirty="0"/>
        </a:p>
      </dgm:t>
    </dgm:pt>
    <dgm:pt modelId="{2E32A8B4-C481-4E1B-9BE1-A3A12CF9EB3C}" type="parTrans" cxnId="{EBA4B8E5-E1F8-4767-971F-B1E79DB7F709}">
      <dgm:prSet/>
      <dgm:spPr/>
      <dgm:t>
        <a:bodyPr/>
        <a:lstStyle/>
        <a:p>
          <a:endParaRPr lang="en-US"/>
        </a:p>
      </dgm:t>
    </dgm:pt>
    <dgm:pt modelId="{8A4DAF27-A983-4B84-8E2E-9B31618D3F78}" type="sibTrans" cxnId="{EBA4B8E5-E1F8-4767-971F-B1E79DB7F709}">
      <dgm:prSet/>
      <dgm:spPr/>
      <dgm:t>
        <a:bodyPr/>
        <a:lstStyle/>
        <a:p>
          <a:endParaRPr lang="en-US"/>
        </a:p>
      </dgm:t>
    </dgm:pt>
    <dgm:pt modelId="{3E3E42E5-B3C5-4F4D-926A-2B21BC09622F}">
      <dgm:prSet/>
      <dgm:spPr/>
      <dgm:t>
        <a:bodyPr/>
        <a:lstStyle/>
        <a:p>
          <a:pPr rtl="0"/>
          <a:r>
            <a:rPr lang="en-US" baseline="0" dirty="0" smtClean="0"/>
            <a:t>Reproducible</a:t>
          </a:r>
          <a:endParaRPr lang="en-US" dirty="0"/>
        </a:p>
      </dgm:t>
    </dgm:pt>
    <dgm:pt modelId="{E6A6001A-78D9-4AFE-B392-2D26FC044503}" type="parTrans" cxnId="{50175AF1-9A9F-457C-BC5B-2D046BE21634}">
      <dgm:prSet/>
      <dgm:spPr/>
      <dgm:t>
        <a:bodyPr/>
        <a:lstStyle/>
        <a:p>
          <a:endParaRPr lang="en-US"/>
        </a:p>
      </dgm:t>
    </dgm:pt>
    <dgm:pt modelId="{3D1181C8-E5F9-4E8A-B35E-403D13F7B947}" type="sibTrans" cxnId="{50175AF1-9A9F-457C-BC5B-2D046BE21634}">
      <dgm:prSet/>
      <dgm:spPr/>
      <dgm:t>
        <a:bodyPr/>
        <a:lstStyle/>
        <a:p>
          <a:endParaRPr lang="en-US"/>
        </a:p>
      </dgm:t>
    </dgm:pt>
    <dgm:pt modelId="{74E45A82-61DE-4639-9976-1DFB613B63D0}">
      <dgm:prSet/>
      <dgm:spPr/>
      <dgm:t>
        <a:bodyPr/>
        <a:lstStyle/>
        <a:p>
          <a:pPr rtl="0"/>
          <a:r>
            <a:rPr lang="en-US" baseline="0" dirty="0" smtClean="0"/>
            <a:t>User-Friendly</a:t>
          </a:r>
          <a:endParaRPr lang="en-US" dirty="0"/>
        </a:p>
      </dgm:t>
    </dgm:pt>
    <dgm:pt modelId="{E9C42186-795D-4E50-BD27-43964894ECA8}" type="parTrans" cxnId="{4E1FE75E-6D50-4B72-BA72-4145E5DB9993}">
      <dgm:prSet/>
      <dgm:spPr/>
      <dgm:t>
        <a:bodyPr/>
        <a:lstStyle/>
        <a:p>
          <a:endParaRPr lang="en-US"/>
        </a:p>
      </dgm:t>
    </dgm:pt>
    <dgm:pt modelId="{DA69B79E-B60B-4778-8201-BD75A03C00C8}" type="sibTrans" cxnId="{4E1FE75E-6D50-4B72-BA72-4145E5DB9993}">
      <dgm:prSet/>
      <dgm:spPr/>
      <dgm:t>
        <a:bodyPr/>
        <a:lstStyle/>
        <a:p>
          <a:endParaRPr lang="en-US"/>
        </a:p>
      </dgm:t>
    </dgm:pt>
    <dgm:pt modelId="{B19E5BFF-785A-4714-861B-E66E3B7122AE}">
      <dgm:prSet/>
      <dgm:spPr/>
      <dgm:t>
        <a:bodyPr/>
        <a:lstStyle/>
        <a:p>
          <a:pPr rtl="0"/>
          <a:r>
            <a:rPr lang="en-US" dirty="0" smtClean="0"/>
            <a:t>LCD Screen &lt; 4”</a:t>
          </a:r>
          <a:endParaRPr lang="en-US" dirty="0"/>
        </a:p>
      </dgm:t>
    </dgm:pt>
    <dgm:pt modelId="{0C91A598-FBA3-4411-8608-480B6251E255}" type="parTrans" cxnId="{318A8097-8D56-4DA3-9096-C8822DA94B80}">
      <dgm:prSet/>
      <dgm:spPr/>
      <dgm:t>
        <a:bodyPr/>
        <a:lstStyle/>
        <a:p>
          <a:endParaRPr lang="en-US"/>
        </a:p>
      </dgm:t>
    </dgm:pt>
    <dgm:pt modelId="{24BFACA8-159D-4FF5-8352-D7E486AF2A59}" type="sibTrans" cxnId="{318A8097-8D56-4DA3-9096-C8822DA94B80}">
      <dgm:prSet/>
      <dgm:spPr/>
      <dgm:t>
        <a:bodyPr/>
        <a:lstStyle/>
        <a:p>
          <a:endParaRPr lang="en-US"/>
        </a:p>
      </dgm:t>
    </dgm:pt>
    <dgm:pt modelId="{9C53EA7B-D285-45B9-8FBD-058E884249DE}">
      <dgm:prSet/>
      <dgm:spPr/>
      <dgm:t>
        <a:bodyPr/>
        <a:lstStyle/>
        <a:p>
          <a:pPr rtl="0"/>
          <a:r>
            <a:rPr lang="en-US" dirty="0" smtClean="0"/>
            <a:t>Custom PCB</a:t>
          </a:r>
          <a:endParaRPr lang="en-US" dirty="0"/>
        </a:p>
      </dgm:t>
    </dgm:pt>
    <dgm:pt modelId="{0DBA27A6-B952-432B-A920-EBC9C2A6786E}" type="parTrans" cxnId="{FCAEBA37-D9DA-4B0E-82AE-0456620D3679}">
      <dgm:prSet/>
      <dgm:spPr/>
      <dgm:t>
        <a:bodyPr/>
        <a:lstStyle/>
        <a:p>
          <a:endParaRPr lang="en-US"/>
        </a:p>
      </dgm:t>
    </dgm:pt>
    <dgm:pt modelId="{8259ED5A-49E9-434B-AD5C-8CBAA209CF26}" type="sibTrans" cxnId="{FCAEBA37-D9DA-4B0E-82AE-0456620D3679}">
      <dgm:prSet/>
      <dgm:spPr/>
      <dgm:t>
        <a:bodyPr/>
        <a:lstStyle/>
        <a:p>
          <a:endParaRPr lang="en-US"/>
        </a:p>
      </dgm:t>
    </dgm:pt>
    <dgm:pt modelId="{E228AD0F-68B4-4DAB-AD16-AE314410BF74}">
      <dgm:prSet/>
      <dgm:spPr/>
      <dgm:t>
        <a:bodyPr/>
        <a:lstStyle/>
        <a:p>
          <a:pPr rtl="0"/>
          <a:r>
            <a:rPr lang="en-US" smtClean="0"/>
            <a:t>LCD Screen &lt; 4”</a:t>
          </a:r>
          <a:endParaRPr lang="en-US" dirty="0"/>
        </a:p>
      </dgm:t>
    </dgm:pt>
    <dgm:pt modelId="{44F43469-93D2-4621-911E-E4CE5806DAEF}" type="parTrans" cxnId="{3A480B24-7E81-4610-A717-4A7BD2F12770}">
      <dgm:prSet/>
      <dgm:spPr/>
      <dgm:t>
        <a:bodyPr/>
        <a:lstStyle/>
        <a:p>
          <a:endParaRPr lang="en-US"/>
        </a:p>
      </dgm:t>
    </dgm:pt>
    <dgm:pt modelId="{5A549794-7C87-400F-ACD6-E8D7C023FF0B}" type="sibTrans" cxnId="{3A480B24-7E81-4610-A717-4A7BD2F12770}">
      <dgm:prSet/>
      <dgm:spPr/>
      <dgm:t>
        <a:bodyPr/>
        <a:lstStyle/>
        <a:p>
          <a:endParaRPr lang="en-US"/>
        </a:p>
      </dgm:t>
    </dgm:pt>
    <dgm:pt modelId="{0AE1FBCA-C4B2-4A14-B2D3-F2988F4F9778}">
      <dgm:prSet/>
      <dgm:spPr/>
      <dgm:t>
        <a:bodyPr/>
        <a:lstStyle/>
        <a:p>
          <a:pPr rtl="0"/>
          <a:r>
            <a:rPr lang="en-US" dirty="0" err="1" smtClean="0"/>
            <a:t>Arduino</a:t>
          </a:r>
          <a:r>
            <a:rPr lang="en-US" dirty="0" smtClean="0"/>
            <a:t> Based</a:t>
          </a:r>
          <a:endParaRPr lang="en-US" dirty="0"/>
        </a:p>
      </dgm:t>
    </dgm:pt>
    <dgm:pt modelId="{F24454E4-6757-4877-86A6-F0E1FA16E417}" type="parTrans" cxnId="{EC402E0E-2A32-4D4D-8E74-2B2D5EC9C2FD}">
      <dgm:prSet/>
      <dgm:spPr/>
      <dgm:t>
        <a:bodyPr/>
        <a:lstStyle/>
        <a:p>
          <a:endParaRPr lang="en-US"/>
        </a:p>
      </dgm:t>
    </dgm:pt>
    <dgm:pt modelId="{0FFF0511-F3C2-4064-86A7-B5EAF11C5044}" type="sibTrans" cxnId="{EC402E0E-2A32-4D4D-8E74-2B2D5EC9C2FD}">
      <dgm:prSet/>
      <dgm:spPr/>
      <dgm:t>
        <a:bodyPr/>
        <a:lstStyle/>
        <a:p>
          <a:endParaRPr lang="en-US"/>
        </a:p>
      </dgm:t>
    </dgm:pt>
    <dgm:pt modelId="{F76094FC-A4B5-4D09-B1BC-E800BEF9AFB7}">
      <dgm:prSet/>
      <dgm:spPr/>
      <dgm:t>
        <a:bodyPr/>
        <a:lstStyle/>
        <a:p>
          <a:pPr rtl="0"/>
          <a:r>
            <a:rPr lang="en-US" dirty="0" err="1" smtClean="0"/>
            <a:t>Arduino</a:t>
          </a:r>
          <a:r>
            <a:rPr lang="en-US" dirty="0" smtClean="0"/>
            <a:t> Based</a:t>
          </a:r>
          <a:endParaRPr lang="en-US" dirty="0"/>
        </a:p>
      </dgm:t>
    </dgm:pt>
    <dgm:pt modelId="{CF27FE9B-7F6F-4F8B-90D4-4F74E49E459F}" type="parTrans" cxnId="{690BAC4A-7C34-42FF-8B78-FC32B1BAB968}">
      <dgm:prSet/>
      <dgm:spPr/>
      <dgm:t>
        <a:bodyPr/>
        <a:lstStyle/>
        <a:p>
          <a:endParaRPr lang="en-US"/>
        </a:p>
      </dgm:t>
    </dgm:pt>
    <dgm:pt modelId="{6442A62E-2FFA-4227-8CDD-4D36FFCCBB0F}" type="sibTrans" cxnId="{690BAC4A-7C34-42FF-8B78-FC32B1BAB968}">
      <dgm:prSet/>
      <dgm:spPr/>
      <dgm:t>
        <a:bodyPr/>
        <a:lstStyle/>
        <a:p>
          <a:endParaRPr lang="en-US"/>
        </a:p>
      </dgm:t>
    </dgm:pt>
    <dgm:pt modelId="{62757B21-B54A-46CE-BE29-D96BA4316A09}">
      <dgm:prSet/>
      <dgm:spPr/>
      <dgm:t>
        <a:bodyPr/>
        <a:lstStyle/>
        <a:p>
          <a:pPr rtl="0"/>
          <a:r>
            <a:rPr lang="en-US" dirty="0" err="1" smtClean="0"/>
            <a:t>Arduino</a:t>
          </a:r>
          <a:r>
            <a:rPr lang="en-US" dirty="0" smtClean="0"/>
            <a:t> Based</a:t>
          </a:r>
          <a:endParaRPr lang="en-US" dirty="0"/>
        </a:p>
      </dgm:t>
    </dgm:pt>
    <dgm:pt modelId="{676C5797-7F13-4FA7-8E32-8C5979B3A2A2}" type="parTrans" cxnId="{A37EA244-D803-4D86-89B1-CC9F7D9399EF}">
      <dgm:prSet/>
      <dgm:spPr/>
      <dgm:t>
        <a:bodyPr/>
        <a:lstStyle/>
        <a:p>
          <a:endParaRPr lang="en-US"/>
        </a:p>
      </dgm:t>
    </dgm:pt>
    <dgm:pt modelId="{BD68C118-5C52-4702-8BFB-623E314E546A}" type="sibTrans" cxnId="{A37EA244-D803-4D86-89B1-CC9F7D9399EF}">
      <dgm:prSet/>
      <dgm:spPr/>
      <dgm:t>
        <a:bodyPr/>
        <a:lstStyle/>
        <a:p>
          <a:endParaRPr lang="en-US"/>
        </a:p>
      </dgm:t>
    </dgm:pt>
    <dgm:pt modelId="{5BE06EF1-F493-4464-B015-E23EEB3C8A62}">
      <dgm:prSet/>
      <dgm:spPr/>
      <dgm:t>
        <a:bodyPr/>
        <a:lstStyle/>
        <a:p>
          <a:pPr rtl="0"/>
          <a:r>
            <a:rPr lang="en-US" dirty="0" smtClean="0"/>
            <a:t>Custom PCB</a:t>
          </a:r>
          <a:endParaRPr lang="en-US" dirty="0"/>
        </a:p>
      </dgm:t>
    </dgm:pt>
    <dgm:pt modelId="{F4B2208F-C162-4D95-A944-18E11CE287D5}" type="parTrans" cxnId="{394C60A3-1908-468A-9C6B-47BCB0A43460}">
      <dgm:prSet/>
      <dgm:spPr/>
      <dgm:t>
        <a:bodyPr/>
        <a:lstStyle/>
        <a:p>
          <a:endParaRPr lang="en-US"/>
        </a:p>
      </dgm:t>
    </dgm:pt>
    <dgm:pt modelId="{28E1D4E0-8DD3-4C52-9D19-275D0348923E}" type="sibTrans" cxnId="{394C60A3-1908-468A-9C6B-47BCB0A43460}">
      <dgm:prSet/>
      <dgm:spPr/>
      <dgm:t>
        <a:bodyPr/>
        <a:lstStyle/>
        <a:p>
          <a:endParaRPr lang="en-US"/>
        </a:p>
      </dgm:t>
    </dgm:pt>
    <dgm:pt modelId="{AC17D2B6-924A-4C2D-994D-8EF70C0D6276}">
      <dgm:prSet/>
      <dgm:spPr/>
      <dgm:t>
        <a:bodyPr/>
        <a:lstStyle/>
        <a:p>
          <a:pPr rtl="0"/>
          <a:r>
            <a:rPr lang="en-US" smtClean="0"/>
            <a:t>LCD Screen &lt; 4”</a:t>
          </a:r>
          <a:endParaRPr lang="en-US" dirty="0"/>
        </a:p>
      </dgm:t>
    </dgm:pt>
    <dgm:pt modelId="{43C34969-3296-4241-BFEA-FFA77A2761CB}" type="parTrans" cxnId="{820DD07C-8564-4B1F-9DBB-26FF19EC36A6}">
      <dgm:prSet/>
      <dgm:spPr/>
      <dgm:t>
        <a:bodyPr/>
        <a:lstStyle/>
        <a:p>
          <a:endParaRPr lang="en-US"/>
        </a:p>
      </dgm:t>
    </dgm:pt>
    <dgm:pt modelId="{EB29FCDE-B0CB-4A33-8DB9-350B5E0114B5}" type="sibTrans" cxnId="{820DD07C-8564-4B1F-9DBB-26FF19EC36A6}">
      <dgm:prSet/>
      <dgm:spPr/>
      <dgm:t>
        <a:bodyPr/>
        <a:lstStyle/>
        <a:p>
          <a:endParaRPr lang="en-US"/>
        </a:p>
      </dgm:t>
    </dgm:pt>
    <dgm:pt modelId="{8365251B-2AFB-DA40-8DB4-5C6321AB88F5}">
      <dgm:prSet/>
      <dgm:spPr/>
      <dgm:t>
        <a:bodyPr/>
        <a:lstStyle/>
        <a:p>
          <a:pPr rtl="0"/>
          <a:r>
            <a:rPr lang="en-US" dirty="0" smtClean="0"/>
            <a:t>LCD Screen &lt; 4”</a:t>
          </a:r>
          <a:endParaRPr lang="en-US" dirty="0"/>
        </a:p>
      </dgm:t>
    </dgm:pt>
    <dgm:pt modelId="{0218B3E3-9C7C-3C45-9D74-C9FDC6EE73AD}" type="parTrans" cxnId="{9C9A24F8-46FC-3B43-A468-5EE9DBDD77B6}">
      <dgm:prSet/>
      <dgm:spPr/>
    </dgm:pt>
    <dgm:pt modelId="{2669A207-2F4F-FF43-BAB0-FCB57699286E}" type="sibTrans" cxnId="{9C9A24F8-46FC-3B43-A468-5EE9DBDD77B6}">
      <dgm:prSet/>
      <dgm:spPr/>
    </dgm:pt>
    <dgm:pt modelId="{416BF82A-4DD1-4213-91E5-174F4615732B}" type="pres">
      <dgm:prSet presAssocID="{9937DF3A-474D-4893-90EA-5D29698DE3A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1C5BD5-407A-4A07-87AF-F6CE3D59286F}" type="pres">
      <dgm:prSet presAssocID="{9937DF3A-474D-4893-90EA-5D29698DE3A6}" presName="cycle" presStyleCnt="0"/>
      <dgm:spPr/>
    </dgm:pt>
    <dgm:pt modelId="{F9DE93B8-1A40-464E-BF68-675F28ADB30A}" type="pres">
      <dgm:prSet presAssocID="{9937DF3A-474D-4893-90EA-5D29698DE3A6}" presName="centerShape" presStyleCnt="0"/>
      <dgm:spPr/>
    </dgm:pt>
    <dgm:pt modelId="{6F763F01-CEF4-4900-B161-830150813CF1}" type="pres">
      <dgm:prSet presAssocID="{9937DF3A-474D-4893-90EA-5D29698DE3A6}" presName="connSite" presStyleLbl="node1" presStyleIdx="0" presStyleCnt="5"/>
      <dgm:spPr/>
    </dgm:pt>
    <dgm:pt modelId="{FA67C4E0-5759-4AE8-BD08-75B5BFC1CF3F}" type="pres">
      <dgm:prSet presAssocID="{9937DF3A-474D-4893-90EA-5D29698DE3A6}" presName="visible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1949838-DE94-4201-A93D-ACB8D516FB35}" type="pres">
      <dgm:prSet presAssocID="{CEFDAD7B-0584-4536-A6F7-BB124E46551E}" presName="Name25" presStyleLbl="parChTrans1D1" presStyleIdx="0" presStyleCnt="4"/>
      <dgm:spPr/>
      <dgm:t>
        <a:bodyPr/>
        <a:lstStyle/>
        <a:p>
          <a:endParaRPr lang="en-US"/>
        </a:p>
      </dgm:t>
    </dgm:pt>
    <dgm:pt modelId="{F03041A2-750E-4BFC-92F5-8333FE70E5C8}" type="pres">
      <dgm:prSet presAssocID="{3DE4C1C4-3F23-4EEE-A732-FBDB1EB9650F}" presName="node" presStyleCnt="0"/>
      <dgm:spPr/>
    </dgm:pt>
    <dgm:pt modelId="{F999BC26-9235-4C80-9B59-FA2D2CBB09D0}" type="pres">
      <dgm:prSet presAssocID="{3DE4C1C4-3F23-4EEE-A732-FBDB1EB9650F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E2AB8-01D6-4AC1-B784-E6AC24239CFC}" type="pres">
      <dgm:prSet presAssocID="{3DE4C1C4-3F23-4EEE-A732-FBDB1EB9650F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92C47-DB87-4C52-83CF-5A927D7E206C}" type="pres">
      <dgm:prSet presAssocID="{2E32A8B4-C481-4E1B-9BE1-A3A12CF9EB3C}" presName="Name25" presStyleLbl="parChTrans1D1" presStyleIdx="1" presStyleCnt="4"/>
      <dgm:spPr/>
      <dgm:t>
        <a:bodyPr/>
        <a:lstStyle/>
        <a:p>
          <a:endParaRPr lang="en-US"/>
        </a:p>
      </dgm:t>
    </dgm:pt>
    <dgm:pt modelId="{2DA2FD4F-D4B6-47B5-829A-E7FEFA4B527F}" type="pres">
      <dgm:prSet presAssocID="{1AAD3594-BB31-4A7E-A2EE-1808374A1CBF}" presName="node" presStyleCnt="0"/>
      <dgm:spPr/>
    </dgm:pt>
    <dgm:pt modelId="{8127995D-A5F5-4780-9622-D6BCA70FDE42}" type="pres">
      <dgm:prSet presAssocID="{1AAD3594-BB31-4A7E-A2EE-1808374A1CBF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8111A-E69E-4399-90CA-D909C2A99E8F}" type="pres">
      <dgm:prSet presAssocID="{1AAD3594-BB31-4A7E-A2EE-1808374A1CBF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B2471-6D1B-4307-928F-C7C6CA973A16}" type="pres">
      <dgm:prSet presAssocID="{E6A6001A-78D9-4AFE-B392-2D26FC044503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B510715-8B16-45C3-8DA4-0A8786F125EB}" type="pres">
      <dgm:prSet presAssocID="{3E3E42E5-B3C5-4F4D-926A-2B21BC09622F}" presName="node" presStyleCnt="0"/>
      <dgm:spPr/>
    </dgm:pt>
    <dgm:pt modelId="{A39EEBAF-558F-4DDF-AC7C-CF00FD180CB0}" type="pres">
      <dgm:prSet presAssocID="{3E3E42E5-B3C5-4F4D-926A-2B21BC09622F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26791-60B8-4FAC-88A3-542D02CF9B8B}" type="pres">
      <dgm:prSet presAssocID="{3E3E42E5-B3C5-4F4D-926A-2B21BC09622F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EDB78-0538-4B0C-8D75-6C4654A525E6}" type="pres">
      <dgm:prSet presAssocID="{E9C42186-795D-4E50-BD27-43964894ECA8}" presName="Name25" presStyleLbl="parChTrans1D1" presStyleIdx="3" presStyleCnt="4"/>
      <dgm:spPr/>
      <dgm:t>
        <a:bodyPr/>
        <a:lstStyle/>
        <a:p>
          <a:endParaRPr lang="en-US"/>
        </a:p>
      </dgm:t>
    </dgm:pt>
    <dgm:pt modelId="{A946920F-F7BB-45B1-97E7-73261C479E42}" type="pres">
      <dgm:prSet presAssocID="{74E45A82-61DE-4639-9976-1DFB613B63D0}" presName="node" presStyleCnt="0"/>
      <dgm:spPr/>
    </dgm:pt>
    <dgm:pt modelId="{FE8992E2-3B3F-42D4-BAA1-1F5889AACC8E}" type="pres">
      <dgm:prSet presAssocID="{74E45A82-61DE-4639-9976-1DFB613B63D0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3D0AD-9B71-458E-A570-1281B37C77AA}" type="pres">
      <dgm:prSet presAssocID="{74E45A82-61DE-4639-9976-1DFB613B63D0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15AE1A-A15E-40F1-82BD-8FF9AF393D87}" type="presOf" srcId="{3DE4C1C4-3F23-4EEE-A732-FBDB1EB9650F}" destId="{F999BC26-9235-4C80-9B59-FA2D2CBB09D0}" srcOrd="0" destOrd="0" presId="urn:microsoft.com/office/officeart/2005/8/layout/radial2"/>
    <dgm:cxn modelId="{AD168796-7674-44B4-9F2A-EE0EFEFC39C7}" type="presOf" srcId="{B19E5BFF-785A-4714-861B-E66E3B7122AE}" destId="{A0CE2AB8-01D6-4AC1-B784-E6AC24239CFC}" srcOrd="0" destOrd="0" presId="urn:microsoft.com/office/officeart/2005/8/layout/radial2"/>
    <dgm:cxn modelId="{501EC366-15F3-4107-8FBD-0E01DB3D4759}" type="presOf" srcId="{E228AD0F-68B4-4DAB-AD16-AE314410BF74}" destId="{4B48111A-E69E-4399-90CA-D909C2A99E8F}" srcOrd="0" destOrd="0" presId="urn:microsoft.com/office/officeart/2005/8/layout/radial2"/>
    <dgm:cxn modelId="{3A86D28C-26A9-4E8D-8F80-1BD70F74F281}" type="presOf" srcId="{62757B21-B54A-46CE-BE29-D96BA4316A09}" destId="{4B48111A-E69E-4399-90CA-D909C2A99E8F}" srcOrd="0" destOrd="1" presId="urn:microsoft.com/office/officeart/2005/8/layout/radial2"/>
    <dgm:cxn modelId="{522ED43E-14F9-494C-82DE-7C5058845143}" type="presOf" srcId="{2E32A8B4-C481-4E1B-9BE1-A3A12CF9EB3C}" destId="{18A92C47-DB87-4C52-83CF-5A927D7E206C}" srcOrd="0" destOrd="0" presId="urn:microsoft.com/office/officeart/2005/8/layout/radial2"/>
    <dgm:cxn modelId="{394C60A3-1908-468A-9C6B-47BCB0A43460}" srcId="{74E45A82-61DE-4639-9976-1DFB613B63D0}" destId="{5BE06EF1-F493-4464-B015-E23EEB3C8A62}" srcOrd="2" destOrd="0" parTransId="{F4B2208F-C162-4D95-A944-18E11CE287D5}" sibTransId="{28E1D4E0-8DD3-4C52-9D19-275D0348923E}"/>
    <dgm:cxn modelId="{50175AF1-9A9F-457C-BC5B-2D046BE21634}" srcId="{9937DF3A-474D-4893-90EA-5D29698DE3A6}" destId="{3E3E42E5-B3C5-4F4D-926A-2B21BC09622F}" srcOrd="2" destOrd="0" parTransId="{E6A6001A-78D9-4AFE-B392-2D26FC044503}" sibTransId="{3D1181C8-E5F9-4E8A-B35E-403D13F7B947}"/>
    <dgm:cxn modelId="{9C9A24F8-46FC-3B43-A468-5EE9DBDD77B6}" srcId="{74E45A82-61DE-4639-9976-1DFB613B63D0}" destId="{8365251B-2AFB-DA40-8DB4-5C6321AB88F5}" srcOrd="0" destOrd="0" parTransId="{0218B3E3-9C7C-3C45-9D74-C9FDC6EE73AD}" sibTransId="{2669A207-2F4F-FF43-BAB0-FCB57699286E}"/>
    <dgm:cxn modelId="{4E1FE75E-6D50-4B72-BA72-4145E5DB9993}" srcId="{9937DF3A-474D-4893-90EA-5D29698DE3A6}" destId="{74E45A82-61DE-4639-9976-1DFB613B63D0}" srcOrd="3" destOrd="0" parTransId="{E9C42186-795D-4E50-BD27-43964894ECA8}" sibTransId="{DA69B79E-B60B-4778-8201-BD75A03C00C8}"/>
    <dgm:cxn modelId="{5F58CABF-DF97-461D-A14A-349BE0117333}" type="presOf" srcId="{CEFDAD7B-0584-4536-A6F7-BB124E46551E}" destId="{E1949838-DE94-4201-A93D-ACB8D516FB35}" srcOrd="0" destOrd="0" presId="urn:microsoft.com/office/officeart/2005/8/layout/radial2"/>
    <dgm:cxn modelId="{11EEC439-DB99-411E-A538-0EFCAA47154B}" type="presOf" srcId="{F76094FC-A4B5-4D09-B1BC-E800BEF9AFB7}" destId="{6633D0AD-9B71-458E-A570-1281B37C77AA}" srcOrd="0" destOrd="1" presId="urn:microsoft.com/office/officeart/2005/8/layout/radial2"/>
    <dgm:cxn modelId="{690BAC4A-7C34-42FF-8B78-FC32B1BAB968}" srcId="{74E45A82-61DE-4639-9976-1DFB613B63D0}" destId="{F76094FC-A4B5-4D09-B1BC-E800BEF9AFB7}" srcOrd="1" destOrd="0" parTransId="{CF27FE9B-7F6F-4F8B-90D4-4F74E49E459F}" sibTransId="{6442A62E-2FFA-4227-8CDD-4D36FFCCBB0F}"/>
    <dgm:cxn modelId="{820DD07C-8564-4B1F-9DBB-26FF19EC36A6}" srcId="{3E3E42E5-B3C5-4F4D-926A-2B21BC09622F}" destId="{AC17D2B6-924A-4C2D-994D-8EF70C0D6276}" srcOrd="0" destOrd="0" parTransId="{43C34969-3296-4241-BFEA-FFA77A2761CB}" sibTransId="{EB29FCDE-B0CB-4A33-8DB9-350B5E0114B5}"/>
    <dgm:cxn modelId="{50A1487A-4102-4716-84B3-F54F1E54C1F2}" type="presOf" srcId="{1AAD3594-BB31-4A7E-A2EE-1808374A1CBF}" destId="{8127995D-A5F5-4780-9622-D6BCA70FDE42}" srcOrd="0" destOrd="0" presId="urn:microsoft.com/office/officeart/2005/8/layout/radial2"/>
    <dgm:cxn modelId="{62424230-C1CD-4C46-98AF-872E287162B8}" type="presOf" srcId="{8365251B-2AFB-DA40-8DB4-5C6321AB88F5}" destId="{6633D0AD-9B71-458E-A570-1281B37C77AA}" srcOrd="0" destOrd="0" presId="urn:microsoft.com/office/officeart/2005/8/layout/radial2"/>
    <dgm:cxn modelId="{318A8097-8D56-4DA3-9096-C8822DA94B80}" srcId="{3DE4C1C4-3F23-4EEE-A732-FBDB1EB9650F}" destId="{B19E5BFF-785A-4714-861B-E66E3B7122AE}" srcOrd="0" destOrd="0" parTransId="{0C91A598-FBA3-4411-8608-480B6251E255}" sibTransId="{24BFACA8-159D-4FF5-8352-D7E486AF2A59}"/>
    <dgm:cxn modelId="{881D1712-0329-4E7E-B05C-93233C7A1B25}" type="presOf" srcId="{3E3E42E5-B3C5-4F4D-926A-2B21BC09622F}" destId="{A39EEBAF-558F-4DDF-AC7C-CF00FD180CB0}" srcOrd="0" destOrd="0" presId="urn:microsoft.com/office/officeart/2005/8/layout/radial2"/>
    <dgm:cxn modelId="{78A73BC1-F24C-4656-B267-182D10A2ADAB}" srcId="{9937DF3A-474D-4893-90EA-5D29698DE3A6}" destId="{3DE4C1C4-3F23-4EEE-A732-FBDB1EB9650F}" srcOrd="0" destOrd="0" parTransId="{CEFDAD7B-0584-4536-A6F7-BB124E46551E}" sibTransId="{8415112B-E2B4-477E-ACD8-0BB10336542B}"/>
    <dgm:cxn modelId="{EC402E0E-2A32-4D4D-8E74-2B2D5EC9C2FD}" srcId="{3E3E42E5-B3C5-4F4D-926A-2B21BC09622F}" destId="{0AE1FBCA-C4B2-4A14-B2D3-F2988F4F9778}" srcOrd="1" destOrd="0" parTransId="{F24454E4-6757-4877-86A6-F0E1FA16E417}" sibTransId="{0FFF0511-F3C2-4064-86A7-B5EAF11C5044}"/>
    <dgm:cxn modelId="{A37EA244-D803-4D86-89B1-CC9F7D9399EF}" srcId="{1AAD3594-BB31-4A7E-A2EE-1808374A1CBF}" destId="{62757B21-B54A-46CE-BE29-D96BA4316A09}" srcOrd="1" destOrd="0" parTransId="{676C5797-7F13-4FA7-8E32-8C5979B3A2A2}" sibTransId="{BD68C118-5C52-4702-8BFB-623E314E546A}"/>
    <dgm:cxn modelId="{EBA4B8E5-E1F8-4767-971F-B1E79DB7F709}" srcId="{9937DF3A-474D-4893-90EA-5D29698DE3A6}" destId="{1AAD3594-BB31-4A7E-A2EE-1808374A1CBF}" srcOrd="1" destOrd="0" parTransId="{2E32A8B4-C481-4E1B-9BE1-A3A12CF9EB3C}" sibTransId="{8A4DAF27-A983-4B84-8E2E-9B31618D3F78}"/>
    <dgm:cxn modelId="{E8C5CA63-2EA9-4706-B02F-0447EF208211}" type="presOf" srcId="{E9C42186-795D-4E50-BD27-43964894ECA8}" destId="{682EDB78-0538-4B0C-8D75-6C4654A525E6}" srcOrd="0" destOrd="0" presId="urn:microsoft.com/office/officeart/2005/8/layout/radial2"/>
    <dgm:cxn modelId="{3A480B24-7E81-4610-A717-4A7BD2F12770}" srcId="{1AAD3594-BB31-4A7E-A2EE-1808374A1CBF}" destId="{E228AD0F-68B4-4DAB-AD16-AE314410BF74}" srcOrd="0" destOrd="0" parTransId="{44F43469-93D2-4621-911E-E4CE5806DAEF}" sibTransId="{5A549794-7C87-400F-ACD6-E8D7C023FF0B}"/>
    <dgm:cxn modelId="{FCAEBA37-D9DA-4B0E-82AE-0456620D3679}" srcId="{3DE4C1C4-3F23-4EEE-A732-FBDB1EB9650F}" destId="{9C53EA7B-D285-45B9-8FBD-058E884249DE}" srcOrd="1" destOrd="0" parTransId="{0DBA27A6-B952-432B-A920-EBC9C2A6786E}" sibTransId="{8259ED5A-49E9-434B-AD5C-8CBAA209CF26}"/>
    <dgm:cxn modelId="{BC936EEA-70D3-47B8-B517-13509F70F957}" type="presOf" srcId="{9937DF3A-474D-4893-90EA-5D29698DE3A6}" destId="{416BF82A-4DD1-4213-91E5-174F4615732B}" srcOrd="0" destOrd="0" presId="urn:microsoft.com/office/officeart/2005/8/layout/radial2"/>
    <dgm:cxn modelId="{010F5771-7CC3-4C33-8D9D-8AE08D80D3FF}" type="presOf" srcId="{5BE06EF1-F493-4464-B015-E23EEB3C8A62}" destId="{6633D0AD-9B71-458E-A570-1281B37C77AA}" srcOrd="0" destOrd="2" presId="urn:microsoft.com/office/officeart/2005/8/layout/radial2"/>
    <dgm:cxn modelId="{0B45E62A-E820-4CBE-B82A-1AE5598FA22F}" type="presOf" srcId="{E6A6001A-78D9-4AFE-B392-2D26FC044503}" destId="{B14B2471-6D1B-4307-928F-C7C6CA973A16}" srcOrd="0" destOrd="0" presId="urn:microsoft.com/office/officeart/2005/8/layout/radial2"/>
    <dgm:cxn modelId="{493A4DDD-60A5-4066-83E0-A3F1DC05DB88}" type="presOf" srcId="{74E45A82-61DE-4639-9976-1DFB613B63D0}" destId="{FE8992E2-3B3F-42D4-BAA1-1F5889AACC8E}" srcOrd="0" destOrd="0" presId="urn:microsoft.com/office/officeart/2005/8/layout/radial2"/>
    <dgm:cxn modelId="{48928516-BA3C-4519-858E-A3C81B4DC395}" type="presOf" srcId="{9C53EA7B-D285-45B9-8FBD-058E884249DE}" destId="{A0CE2AB8-01D6-4AC1-B784-E6AC24239CFC}" srcOrd="0" destOrd="1" presId="urn:microsoft.com/office/officeart/2005/8/layout/radial2"/>
    <dgm:cxn modelId="{28CA41A2-D708-43AC-BE11-804C4EEE7F9C}" type="presOf" srcId="{0AE1FBCA-C4B2-4A14-B2D3-F2988F4F9778}" destId="{F9E26791-60B8-4FAC-88A3-542D02CF9B8B}" srcOrd="0" destOrd="1" presId="urn:microsoft.com/office/officeart/2005/8/layout/radial2"/>
    <dgm:cxn modelId="{207B14AD-C53D-4B48-A57A-C11BAB4E0ABB}" type="presOf" srcId="{AC17D2B6-924A-4C2D-994D-8EF70C0D6276}" destId="{F9E26791-60B8-4FAC-88A3-542D02CF9B8B}" srcOrd="0" destOrd="0" presId="urn:microsoft.com/office/officeart/2005/8/layout/radial2"/>
    <dgm:cxn modelId="{B9816642-C303-4F4C-B8C4-5A2249094944}" type="presParOf" srcId="{416BF82A-4DD1-4213-91E5-174F4615732B}" destId="{3C1C5BD5-407A-4A07-87AF-F6CE3D59286F}" srcOrd="0" destOrd="0" presId="urn:microsoft.com/office/officeart/2005/8/layout/radial2"/>
    <dgm:cxn modelId="{5A237E52-667E-4F1F-82AA-64EBD8CE7E93}" type="presParOf" srcId="{3C1C5BD5-407A-4A07-87AF-F6CE3D59286F}" destId="{F9DE93B8-1A40-464E-BF68-675F28ADB30A}" srcOrd="0" destOrd="0" presId="urn:microsoft.com/office/officeart/2005/8/layout/radial2"/>
    <dgm:cxn modelId="{2250EAF3-A77A-4B34-9111-E335C4C5B900}" type="presParOf" srcId="{F9DE93B8-1A40-464E-BF68-675F28ADB30A}" destId="{6F763F01-CEF4-4900-B161-830150813CF1}" srcOrd="0" destOrd="0" presId="urn:microsoft.com/office/officeart/2005/8/layout/radial2"/>
    <dgm:cxn modelId="{5E5A0496-401B-4BD9-966D-82E592CD16AB}" type="presParOf" srcId="{F9DE93B8-1A40-464E-BF68-675F28ADB30A}" destId="{FA67C4E0-5759-4AE8-BD08-75B5BFC1CF3F}" srcOrd="1" destOrd="0" presId="urn:microsoft.com/office/officeart/2005/8/layout/radial2"/>
    <dgm:cxn modelId="{CB6DD3C4-89A5-4FFE-AC09-41B453FD6ED3}" type="presParOf" srcId="{3C1C5BD5-407A-4A07-87AF-F6CE3D59286F}" destId="{E1949838-DE94-4201-A93D-ACB8D516FB35}" srcOrd="1" destOrd="0" presId="urn:microsoft.com/office/officeart/2005/8/layout/radial2"/>
    <dgm:cxn modelId="{05A126ED-B476-456C-ABEA-ADA440FF3061}" type="presParOf" srcId="{3C1C5BD5-407A-4A07-87AF-F6CE3D59286F}" destId="{F03041A2-750E-4BFC-92F5-8333FE70E5C8}" srcOrd="2" destOrd="0" presId="urn:microsoft.com/office/officeart/2005/8/layout/radial2"/>
    <dgm:cxn modelId="{530BE647-3B39-4BFF-80D6-F8B2A6E4FC69}" type="presParOf" srcId="{F03041A2-750E-4BFC-92F5-8333FE70E5C8}" destId="{F999BC26-9235-4C80-9B59-FA2D2CBB09D0}" srcOrd="0" destOrd="0" presId="urn:microsoft.com/office/officeart/2005/8/layout/radial2"/>
    <dgm:cxn modelId="{0820C9CA-424A-45E2-B8F3-164188D62A61}" type="presParOf" srcId="{F03041A2-750E-4BFC-92F5-8333FE70E5C8}" destId="{A0CE2AB8-01D6-4AC1-B784-E6AC24239CFC}" srcOrd="1" destOrd="0" presId="urn:microsoft.com/office/officeart/2005/8/layout/radial2"/>
    <dgm:cxn modelId="{4AD05D38-9FB1-48B2-98A7-1BAC18D41F73}" type="presParOf" srcId="{3C1C5BD5-407A-4A07-87AF-F6CE3D59286F}" destId="{18A92C47-DB87-4C52-83CF-5A927D7E206C}" srcOrd="3" destOrd="0" presId="urn:microsoft.com/office/officeart/2005/8/layout/radial2"/>
    <dgm:cxn modelId="{3CF343FB-3DAB-46E3-9173-9CB9AB5FCFA3}" type="presParOf" srcId="{3C1C5BD5-407A-4A07-87AF-F6CE3D59286F}" destId="{2DA2FD4F-D4B6-47B5-829A-E7FEFA4B527F}" srcOrd="4" destOrd="0" presId="urn:microsoft.com/office/officeart/2005/8/layout/radial2"/>
    <dgm:cxn modelId="{E8F9612A-21DB-4D9F-B747-9A9B4FB7F0C5}" type="presParOf" srcId="{2DA2FD4F-D4B6-47B5-829A-E7FEFA4B527F}" destId="{8127995D-A5F5-4780-9622-D6BCA70FDE42}" srcOrd="0" destOrd="0" presId="urn:microsoft.com/office/officeart/2005/8/layout/radial2"/>
    <dgm:cxn modelId="{48344E13-297A-4828-9185-D566269CAFE3}" type="presParOf" srcId="{2DA2FD4F-D4B6-47B5-829A-E7FEFA4B527F}" destId="{4B48111A-E69E-4399-90CA-D909C2A99E8F}" srcOrd="1" destOrd="0" presId="urn:microsoft.com/office/officeart/2005/8/layout/radial2"/>
    <dgm:cxn modelId="{1FC31BB3-741A-478D-B2A2-C90B177421BF}" type="presParOf" srcId="{3C1C5BD5-407A-4A07-87AF-F6CE3D59286F}" destId="{B14B2471-6D1B-4307-928F-C7C6CA973A16}" srcOrd="5" destOrd="0" presId="urn:microsoft.com/office/officeart/2005/8/layout/radial2"/>
    <dgm:cxn modelId="{ACBBF4F1-4664-4A8E-BE64-4A21D6ED4912}" type="presParOf" srcId="{3C1C5BD5-407A-4A07-87AF-F6CE3D59286F}" destId="{AB510715-8B16-45C3-8DA4-0A8786F125EB}" srcOrd="6" destOrd="0" presId="urn:microsoft.com/office/officeart/2005/8/layout/radial2"/>
    <dgm:cxn modelId="{6A2319BC-D554-49CB-94CF-9F00B254BC86}" type="presParOf" srcId="{AB510715-8B16-45C3-8DA4-0A8786F125EB}" destId="{A39EEBAF-558F-4DDF-AC7C-CF00FD180CB0}" srcOrd="0" destOrd="0" presId="urn:microsoft.com/office/officeart/2005/8/layout/radial2"/>
    <dgm:cxn modelId="{763C1656-CC9E-450A-836F-22075C4E6755}" type="presParOf" srcId="{AB510715-8B16-45C3-8DA4-0A8786F125EB}" destId="{F9E26791-60B8-4FAC-88A3-542D02CF9B8B}" srcOrd="1" destOrd="0" presId="urn:microsoft.com/office/officeart/2005/8/layout/radial2"/>
    <dgm:cxn modelId="{40ED45BE-DEE7-4148-A2FD-BE9A3691F28F}" type="presParOf" srcId="{3C1C5BD5-407A-4A07-87AF-F6CE3D59286F}" destId="{682EDB78-0538-4B0C-8D75-6C4654A525E6}" srcOrd="7" destOrd="0" presId="urn:microsoft.com/office/officeart/2005/8/layout/radial2"/>
    <dgm:cxn modelId="{16B02F34-D2AB-4A03-97FE-3D82604A1770}" type="presParOf" srcId="{3C1C5BD5-407A-4A07-87AF-F6CE3D59286F}" destId="{A946920F-F7BB-45B1-97E7-73261C479E42}" srcOrd="8" destOrd="0" presId="urn:microsoft.com/office/officeart/2005/8/layout/radial2"/>
    <dgm:cxn modelId="{8AE2C5D3-A8CA-43A1-BA0E-C6D3C49974C1}" type="presParOf" srcId="{A946920F-F7BB-45B1-97E7-73261C479E42}" destId="{FE8992E2-3B3F-42D4-BAA1-1F5889AACC8E}" srcOrd="0" destOrd="0" presId="urn:microsoft.com/office/officeart/2005/8/layout/radial2"/>
    <dgm:cxn modelId="{2A996E31-8B35-4918-9FC6-E4C1F2C9988E}" type="presParOf" srcId="{A946920F-F7BB-45B1-97E7-73261C479E42}" destId="{6633D0AD-9B71-458E-A570-1281B37C77A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C7BD3-F619-4375-911B-95DE14B92E4D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89BEC15-2A63-45F8-AD7F-DA609388DECA}">
      <dgm:prSet phldrT="[Text]"/>
      <dgm:spPr/>
      <dgm:t>
        <a:bodyPr/>
        <a:lstStyle/>
        <a:p>
          <a:r>
            <a:rPr lang="en-US" dirty="0" smtClean="0"/>
            <a:t>ATSAM3X</a:t>
          </a:r>
          <a:endParaRPr lang="en-US" dirty="0"/>
        </a:p>
      </dgm:t>
    </dgm:pt>
    <dgm:pt modelId="{1ECB25B6-FE2C-4845-BB58-93BA3F68080F}" type="parTrans" cxnId="{E73D1D48-CE6A-45AE-AC99-044F27CB1888}">
      <dgm:prSet/>
      <dgm:spPr/>
      <dgm:t>
        <a:bodyPr/>
        <a:lstStyle/>
        <a:p>
          <a:endParaRPr lang="en-US"/>
        </a:p>
      </dgm:t>
    </dgm:pt>
    <dgm:pt modelId="{AF3AA72D-3A03-455A-90C8-44C095D42DEE}" type="sibTrans" cxnId="{E73D1D48-CE6A-45AE-AC99-044F27CB1888}">
      <dgm:prSet/>
      <dgm:spPr/>
      <dgm:t>
        <a:bodyPr/>
        <a:lstStyle/>
        <a:p>
          <a:endParaRPr lang="en-US"/>
        </a:p>
      </dgm:t>
    </dgm:pt>
    <dgm:pt modelId="{41A97B2B-9102-4D20-81D8-1DC026677295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4DSystems LCD</a:t>
          </a:r>
          <a:endParaRPr lang="en-US" dirty="0"/>
        </a:p>
      </dgm:t>
    </dgm:pt>
    <dgm:pt modelId="{B700ACE3-B368-4C0C-8B2A-FC4DC46CD243}" type="parTrans" cxnId="{7759FBDF-45CE-48E5-A846-63B889ABA416}">
      <dgm:prSet/>
      <dgm:spPr/>
      <dgm:t>
        <a:bodyPr/>
        <a:lstStyle/>
        <a:p>
          <a:endParaRPr lang="en-US"/>
        </a:p>
      </dgm:t>
    </dgm:pt>
    <dgm:pt modelId="{5F01E875-723C-47FE-9570-0F617F56F3BE}" type="sibTrans" cxnId="{7759FBDF-45CE-48E5-A846-63B889ABA416}">
      <dgm:prSet/>
      <dgm:spPr/>
      <dgm:t>
        <a:bodyPr/>
        <a:lstStyle/>
        <a:p>
          <a:endParaRPr lang="en-US"/>
        </a:p>
      </dgm:t>
    </dgm:pt>
    <dgm:pt modelId="{9137F425-8B69-48FD-B31A-09C0F4374FF1}">
      <dgm:prSet phldrT="[Text]"/>
      <dgm:spPr/>
      <dgm:t>
        <a:bodyPr/>
        <a:lstStyle/>
        <a:p>
          <a:r>
            <a:rPr lang="en-US" dirty="0" smtClean="0"/>
            <a:t>Digital Dashboard</a:t>
          </a:r>
          <a:endParaRPr lang="en-US" dirty="0"/>
        </a:p>
      </dgm:t>
    </dgm:pt>
    <dgm:pt modelId="{87904D76-C27E-41BF-8B02-64B21C63D26D}" type="parTrans" cxnId="{F9C8E520-51A9-43C0-8611-59AD9161748E}">
      <dgm:prSet/>
      <dgm:spPr/>
      <dgm:t>
        <a:bodyPr/>
        <a:lstStyle/>
        <a:p>
          <a:endParaRPr lang="en-US"/>
        </a:p>
      </dgm:t>
    </dgm:pt>
    <dgm:pt modelId="{9C97A0FE-17A2-4CED-B7EB-FF1462BBE90C}" type="sibTrans" cxnId="{F9C8E520-51A9-43C0-8611-59AD9161748E}">
      <dgm:prSet/>
      <dgm:spPr/>
      <dgm:t>
        <a:bodyPr/>
        <a:lstStyle/>
        <a:p>
          <a:endParaRPr lang="en-US"/>
        </a:p>
      </dgm:t>
    </dgm:pt>
    <dgm:pt modelId="{87CEC500-628B-48B1-9AE1-35E99D870C5A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CAN Communication</a:t>
          </a:r>
          <a:endParaRPr lang="en-US" dirty="0"/>
        </a:p>
      </dgm:t>
    </dgm:pt>
    <dgm:pt modelId="{67F0F603-87C8-44DC-956F-B0176728FEBB}" type="parTrans" cxnId="{0476451B-E807-424A-88FA-8F16C0D3EF1A}">
      <dgm:prSet/>
      <dgm:spPr/>
      <dgm:t>
        <a:bodyPr/>
        <a:lstStyle/>
        <a:p>
          <a:endParaRPr lang="en-US"/>
        </a:p>
      </dgm:t>
    </dgm:pt>
    <dgm:pt modelId="{0894155C-3820-4BD3-A060-9C33CA33EF67}" type="sibTrans" cxnId="{0476451B-E807-424A-88FA-8F16C0D3EF1A}">
      <dgm:prSet/>
      <dgm:spPr/>
      <dgm:t>
        <a:bodyPr/>
        <a:lstStyle/>
        <a:p>
          <a:endParaRPr lang="en-US"/>
        </a:p>
      </dgm:t>
    </dgm:pt>
    <dgm:pt modelId="{0E95510B-27C8-4BA3-9761-949662FB4014}" type="pres">
      <dgm:prSet presAssocID="{08AC7BD3-F619-4375-911B-95DE14B92E4D}" presName="linearFlow" presStyleCnt="0">
        <dgm:presLayoutVars>
          <dgm:dir/>
          <dgm:resizeHandles val="exact"/>
        </dgm:presLayoutVars>
      </dgm:prSet>
      <dgm:spPr/>
    </dgm:pt>
    <dgm:pt modelId="{0364C981-BBBE-4DFD-A292-4A2548A9BD8A}" type="pres">
      <dgm:prSet presAssocID="{F89BEC15-2A63-45F8-AD7F-DA609388DEC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48007-2BF1-42CC-9FBF-90D04CF26F82}" type="pres">
      <dgm:prSet presAssocID="{AF3AA72D-3A03-455A-90C8-44C095D42DEE}" presName="spacerL" presStyleCnt="0"/>
      <dgm:spPr/>
    </dgm:pt>
    <dgm:pt modelId="{B449E817-6B89-4FBD-AC89-627094156C75}" type="pres">
      <dgm:prSet presAssocID="{AF3AA72D-3A03-455A-90C8-44C095D42DE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89835D9-B55D-42BC-86BB-9652B36AC599}" type="pres">
      <dgm:prSet presAssocID="{AF3AA72D-3A03-455A-90C8-44C095D42DEE}" presName="spacerR" presStyleCnt="0"/>
      <dgm:spPr/>
    </dgm:pt>
    <dgm:pt modelId="{47F1D760-6533-4978-9EC7-BBB4FD97DD59}" type="pres">
      <dgm:prSet presAssocID="{41A97B2B-9102-4D20-81D8-1DC02667729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F6220-CBBF-4543-BC41-983314FF8F0E}" type="pres">
      <dgm:prSet presAssocID="{5F01E875-723C-47FE-9570-0F617F56F3BE}" presName="spacerL" presStyleCnt="0"/>
      <dgm:spPr/>
    </dgm:pt>
    <dgm:pt modelId="{39B4ACF2-AD93-491D-B803-FB5B542ED2DD}" type="pres">
      <dgm:prSet presAssocID="{5F01E875-723C-47FE-9570-0F617F56F3B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1F4FFF-B76E-40CF-9293-BE7FE503A1B6}" type="pres">
      <dgm:prSet presAssocID="{5F01E875-723C-47FE-9570-0F617F56F3BE}" presName="spacerR" presStyleCnt="0"/>
      <dgm:spPr/>
    </dgm:pt>
    <dgm:pt modelId="{AFB268F7-CE91-40C9-AF12-42585FCD4F46}" type="pres">
      <dgm:prSet presAssocID="{87CEC500-628B-48B1-9AE1-35E99D870C5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15C98-E68F-40B0-A9B8-F348A0927E64}" type="pres">
      <dgm:prSet presAssocID="{0894155C-3820-4BD3-A060-9C33CA33EF67}" presName="spacerL" presStyleCnt="0"/>
      <dgm:spPr/>
    </dgm:pt>
    <dgm:pt modelId="{15CA9DFB-7297-4E1C-9257-2A51CFDFE80A}" type="pres">
      <dgm:prSet presAssocID="{0894155C-3820-4BD3-A060-9C33CA33EF6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2872678-32B4-4B24-BB81-BA60D5DE32CC}" type="pres">
      <dgm:prSet presAssocID="{0894155C-3820-4BD3-A060-9C33CA33EF67}" presName="spacerR" presStyleCnt="0"/>
      <dgm:spPr/>
    </dgm:pt>
    <dgm:pt modelId="{FD910149-2AE7-4AA4-85CB-97E2D9A40159}" type="pres">
      <dgm:prSet presAssocID="{9137F425-8B69-48FD-B31A-09C0F4374FF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3D1D48-CE6A-45AE-AC99-044F27CB1888}" srcId="{08AC7BD3-F619-4375-911B-95DE14B92E4D}" destId="{F89BEC15-2A63-45F8-AD7F-DA609388DECA}" srcOrd="0" destOrd="0" parTransId="{1ECB25B6-FE2C-4845-BB58-93BA3F68080F}" sibTransId="{AF3AA72D-3A03-455A-90C8-44C095D42DEE}"/>
    <dgm:cxn modelId="{E49AAA59-23FA-2340-BD80-3982BFF8F872}" type="presOf" srcId="{87CEC500-628B-48B1-9AE1-35E99D870C5A}" destId="{AFB268F7-CE91-40C9-AF12-42585FCD4F46}" srcOrd="0" destOrd="0" presId="urn:microsoft.com/office/officeart/2005/8/layout/equation1"/>
    <dgm:cxn modelId="{57823E58-455B-C145-AAC9-E711C8B880FF}" type="presOf" srcId="{08AC7BD3-F619-4375-911B-95DE14B92E4D}" destId="{0E95510B-27C8-4BA3-9761-949662FB4014}" srcOrd="0" destOrd="0" presId="urn:microsoft.com/office/officeart/2005/8/layout/equation1"/>
    <dgm:cxn modelId="{F9C8E520-51A9-43C0-8611-59AD9161748E}" srcId="{08AC7BD3-F619-4375-911B-95DE14B92E4D}" destId="{9137F425-8B69-48FD-B31A-09C0F4374FF1}" srcOrd="3" destOrd="0" parTransId="{87904D76-C27E-41BF-8B02-64B21C63D26D}" sibTransId="{9C97A0FE-17A2-4CED-B7EB-FF1462BBE90C}"/>
    <dgm:cxn modelId="{631527D0-EE6F-B84E-8D0A-075A327EF637}" type="presOf" srcId="{5F01E875-723C-47FE-9570-0F617F56F3BE}" destId="{39B4ACF2-AD93-491D-B803-FB5B542ED2DD}" srcOrd="0" destOrd="0" presId="urn:microsoft.com/office/officeart/2005/8/layout/equation1"/>
    <dgm:cxn modelId="{40046D5E-A648-9043-B0E8-2D7E94A263BB}" type="presOf" srcId="{0894155C-3820-4BD3-A060-9C33CA33EF67}" destId="{15CA9DFB-7297-4E1C-9257-2A51CFDFE80A}" srcOrd="0" destOrd="0" presId="urn:microsoft.com/office/officeart/2005/8/layout/equation1"/>
    <dgm:cxn modelId="{7759FBDF-45CE-48E5-A846-63B889ABA416}" srcId="{08AC7BD3-F619-4375-911B-95DE14B92E4D}" destId="{41A97B2B-9102-4D20-81D8-1DC026677295}" srcOrd="1" destOrd="0" parTransId="{B700ACE3-B368-4C0C-8B2A-FC4DC46CD243}" sibTransId="{5F01E875-723C-47FE-9570-0F617F56F3BE}"/>
    <dgm:cxn modelId="{0476451B-E807-424A-88FA-8F16C0D3EF1A}" srcId="{08AC7BD3-F619-4375-911B-95DE14B92E4D}" destId="{87CEC500-628B-48B1-9AE1-35E99D870C5A}" srcOrd="2" destOrd="0" parTransId="{67F0F603-87C8-44DC-956F-B0176728FEBB}" sibTransId="{0894155C-3820-4BD3-A060-9C33CA33EF67}"/>
    <dgm:cxn modelId="{9D395F01-F6C0-9747-8465-7166F24B0429}" type="presOf" srcId="{41A97B2B-9102-4D20-81D8-1DC026677295}" destId="{47F1D760-6533-4978-9EC7-BBB4FD97DD59}" srcOrd="0" destOrd="0" presId="urn:microsoft.com/office/officeart/2005/8/layout/equation1"/>
    <dgm:cxn modelId="{3DEEB3B9-A554-E641-AB99-FCB09A1FFCB7}" type="presOf" srcId="{AF3AA72D-3A03-455A-90C8-44C095D42DEE}" destId="{B449E817-6B89-4FBD-AC89-627094156C75}" srcOrd="0" destOrd="0" presId="urn:microsoft.com/office/officeart/2005/8/layout/equation1"/>
    <dgm:cxn modelId="{8D732D68-F4DC-E242-B3A2-5FB4443DF984}" type="presOf" srcId="{9137F425-8B69-48FD-B31A-09C0F4374FF1}" destId="{FD910149-2AE7-4AA4-85CB-97E2D9A40159}" srcOrd="0" destOrd="0" presId="urn:microsoft.com/office/officeart/2005/8/layout/equation1"/>
    <dgm:cxn modelId="{7010E6FC-6A27-0440-9995-59D40DE61E41}" type="presOf" srcId="{F89BEC15-2A63-45F8-AD7F-DA609388DECA}" destId="{0364C981-BBBE-4DFD-A292-4A2548A9BD8A}" srcOrd="0" destOrd="0" presId="urn:microsoft.com/office/officeart/2005/8/layout/equation1"/>
    <dgm:cxn modelId="{59E3075E-1471-0D49-856D-AADE9E6F0B07}" type="presParOf" srcId="{0E95510B-27C8-4BA3-9761-949662FB4014}" destId="{0364C981-BBBE-4DFD-A292-4A2548A9BD8A}" srcOrd="0" destOrd="0" presId="urn:microsoft.com/office/officeart/2005/8/layout/equation1"/>
    <dgm:cxn modelId="{5C34AEA0-ECB9-EE42-87BF-5DD100E87CAB}" type="presParOf" srcId="{0E95510B-27C8-4BA3-9761-949662FB4014}" destId="{A2648007-2BF1-42CC-9FBF-90D04CF26F82}" srcOrd="1" destOrd="0" presId="urn:microsoft.com/office/officeart/2005/8/layout/equation1"/>
    <dgm:cxn modelId="{5304133A-6B26-DE4C-8569-D038B2626B0D}" type="presParOf" srcId="{0E95510B-27C8-4BA3-9761-949662FB4014}" destId="{B449E817-6B89-4FBD-AC89-627094156C75}" srcOrd="2" destOrd="0" presId="urn:microsoft.com/office/officeart/2005/8/layout/equation1"/>
    <dgm:cxn modelId="{403B7C04-C220-D440-B1C0-EF008DD91CD3}" type="presParOf" srcId="{0E95510B-27C8-4BA3-9761-949662FB4014}" destId="{489835D9-B55D-42BC-86BB-9652B36AC599}" srcOrd="3" destOrd="0" presId="urn:microsoft.com/office/officeart/2005/8/layout/equation1"/>
    <dgm:cxn modelId="{40335D7C-BFFA-F246-A47D-4C3967053E2B}" type="presParOf" srcId="{0E95510B-27C8-4BA3-9761-949662FB4014}" destId="{47F1D760-6533-4978-9EC7-BBB4FD97DD59}" srcOrd="4" destOrd="0" presId="urn:microsoft.com/office/officeart/2005/8/layout/equation1"/>
    <dgm:cxn modelId="{09347492-0044-0C4F-9446-0CBE4F4A1D1F}" type="presParOf" srcId="{0E95510B-27C8-4BA3-9761-949662FB4014}" destId="{68FF6220-CBBF-4543-BC41-983314FF8F0E}" srcOrd="5" destOrd="0" presId="urn:microsoft.com/office/officeart/2005/8/layout/equation1"/>
    <dgm:cxn modelId="{A0658206-2F5C-7245-AB3F-F69AF2462CDC}" type="presParOf" srcId="{0E95510B-27C8-4BA3-9761-949662FB4014}" destId="{39B4ACF2-AD93-491D-B803-FB5B542ED2DD}" srcOrd="6" destOrd="0" presId="urn:microsoft.com/office/officeart/2005/8/layout/equation1"/>
    <dgm:cxn modelId="{C4D3E25C-6BC6-9C47-BA6E-23E1C0694B4A}" type="presParOf" srcId="{0E95510B-27C8-4BA3-9761-949662FB4014}" destId="{861F4FFF-B76E-40CF-9293-BE7FE503A1B6}" srcOrd="7" destOrd="0" presId="urn:microsoft.com/office/officeart/2005/8/layout/equation1"/>
    <dgm:cxn modelId="{1C7E576D-F3D9-334F-A3F3-635E6F297330}" type="presParOf" srcId="{0E95510B-27C8-4BA3-9761-949662FB4014}" destId="{AFB268F7-CE91-40C9-AF12-42585FCD4F46}" srcOrd="8" destOrd="0" presId="urn:microsoft.com/office/officeart/2005/8/layout/equation1"/>
    <dgm:cxn modelId="{BA031250-D780-524E-86E8-75C1AC886E18}" type="presParOf" srcId="{0E95510B-27C8-4BA3-9761-949662FB4014}" destId="{04015C98-E68F-40B0-A9B8-F348A0927E64}" srcOrd="9" destOrd="0" presId="urn:microsoft.com/office/officeart/2005/8/layout/equation1"/>
    <dgm:cxn modelId="{3DFA0965-D9CE-D546-98AD-85F57A733D41}" type="presParOf" srcId="{0E95510B-27C8-4BA3-9761-949662FB4014}" destId="{15CA9DFB-7297-4E1C-9257-2A51CFDFE80A}" srcOrd="10" destOrd="0" presId="urn:microsoft.com/office/officeart/2005/8/layout/equation1"/>
    <dgm:cxn modelId="{1D788D9C-9FB3-A744-B2C6-23F70B1A9700}" type="presParOf" srcId="{0E95510B-27C8-4BA3-9761-949662FB4014}" destId="{92872678-32B4-4B24-BB81-BA60D5DE32CC}" srcOrd="11" destOrd="0" presId="urn:microsoft.com/office/officeart/2005/8/layout/equation1"/>
    <dgm:cxn modelId="{5953226B-2015-3546-8F66-C7D121E717F9}" type="presParOf" srcId="{0E95510B-27C8-4BA3-9761-949662FB4014}" destId="{FD910149-2AE7-4AA4-85CB-97E2D9A4015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AC7BD3-F619-4375-911B-95DE14B92E4D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89BEC15-2A63-45F8-AD7F-DA609388DECA}">
      <dgm:prSet phldrT="[Text]"/>
      <dgm:spPr/>
      <dgm:t>
        <a:bodyPr/>
        <a:lstStyle/>
        <a:p>
          <a:r>
            <a:rPr lang="en-US" dirty="0" smtClean="0"/>
            <a:t>ATSAM3X</a:t>
          </a:r>
          <a:endParaRPr lang="en-US" dirty="0"/>
        </a:p>
      </dgm:t>
    </dgm:pt>
    <dgm:pt modelId="{1ECB25B6-FE2C-4845-BB58-93BA3F68080F}" type="parTrans" cxnId="{E73D1D48-CE6A-45AE-AC99-044F27CB1888}">
      <dgm:prSet/>
      <dgm:spPr/>
      <dgm:t>
        <a:bodyPr/>
        <a:lstStyle/>
        <a:p>
          <a:endParaRPr lang="en-US"/>
        </a:p>
      </dgm:t>
    </dgm:pt>
    <dgm:pt modelId="{AF3AA72D-3A03-455A-90C8-44C095D42DEE}" type="sibTrans" cxnId="{E73D1D48-CE6A-45AE-AC99-044F27CB1888}">
      <dgm:prSet/>
      <dgm:spPr/>
      <dgm:t>
        <a:bodyPr/>
        <a:lstStyle/>
        <a:p>
          <a:endParaRPr lang="en-US"/>
        </a:p>
      </dgm:t>
    </dgm:pt>
    <dgm:pt modelId="{41A97B2B-9102-4D20-81D8-1DC026677295}">
      <dgm:prSet phldrT="[Text]"/>
      <dgm:spPr/>
      <dgm:t>
        <a:bodyPr/>
        <a:lstStyle/>
        <a:p>
          <a:r>
            <a:rPr lang="en-US" dirty="0" smtClean="0"/>
            <a:t>4DSystems LCD</a:t>
          </a:r>
          <a:endParaRPr lang="en-US" dirty="0"/>
        </a:p>
      </dgm:t>
    </dgm:pt>
    <dgm:pt modelId="{B700ACE3-B368-4C0C-8B2A-FC4DC46CD243}" type="parTrans" cxnId="{7759FBDF-45CE-48E5-A846-63B889ABA416}">
      <dgm:prSet/>
      <dgm:spPr/>
      <dgm:t>
        <a:bodyPr/>
        <a:lstStyle/>
        <a:p>
          <a:endParaRPr lang="en-US"/>
        </a:p>
      </dgm:t>
    </dgm:pt>
    <dgm:pt modelId="{5F01E875-723C-47FE-9570-0F617F56F3BE}" type="sibTrans" cxnId="{7759FBDF-45CE-48E5-A846-63B889ABA416}">
      <dgm:prSet/>
      <dgm:spPr/>
      <dgm:t>
        <a:bodyPr/>
        <a:lstStyle/>
        <a:p>
          <a:endParaRPr lang="en-US"/>
        </a:p>
      </dgm:t>
    </dgm:pt>
    <dgm:pt modelId="{9137F425-8B69-48FD-B31A-09C0F4374FF1}">
      <dgm:prSet phldrT="[Text]"/>
      <dgm:spPr/>
      <dgm:t>
        <a:bodyPr/>
        <a:lstStyle/>
        <a:p>
          <a:r>
            <a:rPr lang="en-US" dirty="0" smtClean="0"/>
            <a:t>Digital Dashboard</a:t>
          </a:r>
          <a:endParaRPr lang="en-US" dirty="0"/>
        </a:p>
      </dgm:t>
    </dgm:pt>
    <dgm:pt modelId="{87904D76-C27E-41BF-8B02-64B21C63D26D}" type="parTrans" cxnId="{F9C8E520-51A9-43C0-8611-59AD9161748E}">
      <dgm:prSet/>
      <dgm:spPr/>
      <dgm:t>
        <a:bodyPr/>
        <a:lstStyle/>
        <a:p>
          <a:endParaRPr lang="en-US"/>
        </a:p>
      </dgm:t>
    </dgm:pt>
    <dgm:pt modelId="{9C97A0FE-17A2-4CED-B7EB-FF1462BBE90C}" type="sibTrans" cxnId="{F9C8E520-51A9-43C0-8611-59AD9161748E}">
      <dgm:prSet/>
      <dgm:spPr/>
      <dgm:t>
        <a:bodyPr/>
        <a:lstStyle/>
        <a:p>
          <a:endParaRPr lang="en-US"/>
        </a:p>
      </dgm:t>
    </dgm:pt>
    <dgm:pt modelId="{87CEC500-628B-48B1-9AE1-35E99D870C5A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CAN Communication</a:t>
          </a:r>
          <a:endParaRPr lang="en-US" dirty="0"/>
        </a:p>
      </dgm:t>
    </dgm:pt>
    <dgm:pt modelId="{67F0F603-87C8-44DC-956F-B0176728FEBB}" type="parTrans" cxnId="{0476451B-E807-424A-88FA-8F16C0D3EF1A}">
      <dgm:prSet/>
      <dgm:spPr/>
      <dgm:t>
        <a:bodyPr/>
        <a:lstStyle/>
        <a:p>
          <a:endParaRPr lang="en-US"/>
        </a:p>
      </dgm:t>
    </dgm:pt>
    <dgm:pt modelId="{0894155C-3820-4BD3-A060-9C33CA33EF67}" type="sibTrans" cxnId="{0476451B-E807-424A-88FA-8F16C0D3EF1A}">
      <dgm:prSet/>
      <dgm:spPr/>
      <dgm:t>
        <a:bodyPr/>
        <a:lstStyle/>
        <a:p>
          <a:endParaRPr lang="en-US"/>
        </a:p>
      </dgm:t>
    </dgm:pt>
    <dgm:pt modelId="{0E95510B-27C8-4BA3-9761-949662FB4014}" type="pres">
      <dgm:prSet presAssocID="{08AC7BD3-F619-4375-911B-95DE14B92E4D}" presName="linearFlow" presStyleCnt="0">
        <dgm:presLayoutVars>
          <dgm:dir/>
          <dgm:resizeHandles val="exact"/>
        </dgm:presLayoutVars>
      </dgm:prSet>
      <dgm:spPr/>
    </dgm:pt>
    <dgm:pt modelId="{0364C981-BBBE-4DFD-A292-4A2548A9BD8A}" type="pres">
      <dgm:prSet presAssocID="{F89BEC15-2A63-45F8-AD7F-DA609388DEC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48007-2BF1-42CC-9FBF-90D04CF26F82}" type="pres">
      <dgm:prSet presAssocID="{AF3AA72D-3A03-455A-90C8-44C095D42DEE}" presName="spacerL" presStyleCnt="0"/>
      <dgm:spPr/>
    </dgm:pt>
    <dgm:pt modelId="{B449E817-6B89-4FBD-AC89-627094156C75}" type="pres">
      <dgm:prSet presAssocID="{AF3AA72D-3A03-455A-90C8-44C095D42DE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89835D9-B55D-42BC-86BB-9652B36AC599}" type="pres">
      <dgm:prSet presAssocID="{AF3AA72D-3A03-455A-90C8-44C095D42DEE}" presName="spacerR" presStyleCnt="0"/>
      <dgm:spPr/>
    </dgm:pt>
    <dgm:pt modelId="{47F1D760-6533-4978-9EC7-BBB4FD97DD59}" type="pres">
      <dgm:prSet presAssocID="{41A97B2B-9102-4D20-81D8-1DC02667729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F6220-CBBF-4543-BC41-983314FF8F0E}" type="pres">
      <dgm:prSet presAssocID="{5F01E875-723C-47FE-9570-0F617F56F3BE}" presName="spacerL" presStyleCnt="0"/>
      <dgm:spPr/>
    </dgm:pt>
    <dgm:pt modelId="{39B4ACF2-AD93-491D-B803-FB5B542ED2DD}" type="pres">
      <dgm:prSet presAssocID="{5F01E875-723C-47FE-9570-0F617F56F3B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1F4FFF-B76E-40CF-9293-BE7FE503A1B6}" type="pres">
      <dgm:prSet presAssocID="{5F01E875-723C-47FE-9570-0F617F56F3BE}" presName="spacerR" presStyleCnt="0"/>
      <dgm:spPr/>
    </dgm:pt>
    <dgm:pt modelId="{AFB268F7-CE91-40C9-AF12-42585FCD4F46}" type="pres">
      <dgm:prSet presAssocID="{87CEC500-628B-48B1-9AE1-35E99D870C5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15C98-E68F-40B0-A9B8-F348A0927E64}" type="pres">
      <dgm:prSet presAssocID="{0894155C-3820-4BD3-A060-9C33CA33EF67}" presName="spacerL" presStyleCnt="0"/>
      <dgm:spPr/>
    </dgm:pt>
    <dgm:pt modelId="{15CA9DFB-7297-4E1C-9257-2A51CFDFE80A}" type="pres">
      <dgm:prSet presAssocID="{0894155C-3820-4BD3-A060-9C33CA33EF6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2872678-32B4-4B24-BB81-BA60D5DE32CC}" type="pres">
      <dgm:prSet presAssocID="{0894155C-3820-4BD3-A060-9C33CA33EF67}" presName="spacerR" presStyleCnt="0"/>
      <dgm:spPr/>
    </dgm:pt>
    <dgm:pt modelId="{FD910149-2AE7-4AA4-85CB-97E2D9A40159}" type="pres">
      <dgm:prSet presAssocID="{9137F425-8B69-48FD-B31A-09C0F4374FF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76451B-E807-424A-88FA-8F16C0D3EF1A}" srcId="{08AC7BD3-F619-4375-911B-95DE14B92E4D}" destId="{87CEC500-628B-48B1-9AE1-35E99D870C5A}" srcOrd="2" destOrd="0" parTransId="{67F0F603-87C8-44DC-956F-B0176728FEBB}" sibTransId="{0894155C-3820-4BD3-A060-9C33CA33EF67}"/>
    <dgm:cxn modelId="{3AE17037-602C-E34A-8E16-2DC1172578A5}" type="presOf" srcId="{87CEC500-628B-48B1-9AE1-35E99D870C5A}" destId="{AFB268F7-CE91-40C9-AF12-42585FCD4F46}" srcOrd="0" destOrd="0" presId="urn:microsoft.com/office/officeart/2005/8/layout/equation1"/>
    <dgm:cxn modelId="{FE1CC764-34AE-A24D-91FB-AAD7EC704CFB}" type="presOf" srcId="{41A97B2B-9102-4D20-81D8-1DC026677295}" destId="{47F1D760-6533-4978-9EC7-BBB4FD97DD59}" srcOrd="0" destOrd="0" presId="urn:microsoft.com/office/officeart/2005/8/layout/equation1"/>
    <dgm:cxn modelId="{A2333520-D821-CD48-91AF-55FBE7F5465F}" type="presOf" srcId="{08AC7BD3-F619-4375-911B-95DE14B92E4D}" destId="{0E95510B-27C8-4BA3-9761-949662FB4014}" srcOrd="0" destOrd="0" presId="urn:microsoft.com/office/officeart/2005/8/layout/equation1"/>
    <dgm:cxn modelId="{E73D1D48-CE6A-45AE-AC99-044F27CB1888}" srcId="{08AC7BD3-F619-4375-911B-95DE14B92E4D}" destId="{F89BEC15-2A63-45F8-AD7F-DA609388DECA}" srcOrd="0" destOrd="0" parTransId="{1ECB25B6-FE2C-4845-BB58-93BA3F68080F}" sibTransId="{AF3AA72D-3A03-455A-90C8-44C095D42DEE}"/>
    <dgm:cxn modelId="{3260EBAC-6DB5-1C42-9176-471C55D3679A}" type="presOf" srcId="{9137F425-8B69-48FD-B31A-09C0F4374FF1}" destId="{FD910149-2AE7-4AA4-85CB-97E2D9A40159}" srcOrd="0" destOrd="0" presId="urn:microsoft.com/office/officeart/2005/8/layout/equation1"/>
    <dgm:cxn modelId="{BB8D8A4E-6D04-0249-BEF0-239BF48EB61E}" type="presOf" srcId="{5F01E875-723C-47FE-9570-0F617F56F3BE}" destId="{39B4ACF2-AD93-491D-B803-FB5B542ED2DD}" srcOrd="0" destOrd="0" presId="urn:microsoft.com/office/officeart/2005/8/layout/equation1"/>
    <dgm:cxn modelId="{F9C8E520-51A9-43C0-8611-59AD9161748E}" srcId="{08AC7BD3-F619-4375-911B-95DE14B92E4D}" destId="{9137F425-8B69-48FD-B31A-09C0F4374FF1}" srcOrd="3" destOrd="0" parTransId="{87904D76-C27E-41BF-8B02-64B21C63D26D}" sibTransId="{9C97A0FE-17A2-4CED-B7EB-FF1462BBE90C}"/>
    <dgm:cxn modelId="{795B133F-B815-FC48-928D-DE7387008377}" type="presOf" srcId="{AF3AA72D-3A03-455A-90C8-44C095D42DEE}" destId="{B449E817-6B89-4FBD-AC89-627094156C75}" srcOrd="0" destOrd="0" presId="urn:microsoft.com/office/officeart/2005/8/layout/equation1"/>
    <dgm:cxn modelId="{6217970A-B577-7441-A641-6EE2BBFFC0DD}" type="presOf" srcId="{0894155C-3820-4BD3-A060-9C33CA33EF67}" destId="{15CA9DFB-7297-4E1C-9257-2A51CFDFE80A}" srcOrd="0" destOrd="0" presId="urn:microsoft.com/office/officeart/2005/8/layout/equation1"/>
    <dgm:cxn modelId="{7759FBDF-45CE-48E5-A846-63B889ABA416}" srcId="{08AC7BD3-F619-4375-911B-95DE14B92E4D}" destId="{41A97B2B-9102-4D20-81D8-1DC026677295}" srcOrd="1" destOrd="0" parTransId="{B700ACE3-B368-4C0C-8B2A-FC4DC46CD243}" sibTransId="{5F01E875-723C-47FE-9570-0F617F56F3BE}"/>
    <dgm:cxn modelId="{E983068B-C274-6849-8CA1-F0C086195159}" type="presOf" srcId="{F89BEC15-2A63-45F8-AD7F-DA609388DECA}" destId="{0364C981-BBBE-4DFD-A292-4A2548A9BD8A}" srcOrd="0" destOrd="0" presId="urn:microsoft.com/office/officeart/2005/8/layout/equation1"/>
    <dgm:cxn modelId="{79D0647E-0D87-1D47-839B-F2E9CEE1926E}" type="presParOf" srcId="{0E95510B-27C8-4BA3-9761-949662FB4014}" destId="{0364C981-BBBE-4DFD-A292-4A2548A9BD8A}" srcOrd="0" destOrd="0" presId="urn:microsoft.com/office/officeart/2005/8/layout/equation1"/>
    <dgm:cxn modelId="{C3345318-F201-8B41-A6AB-2791EFFA993A}" type="presParOf" srcId="{0E95510B-27C8-4BA3-9761-949662FB4014}" destId="{A2648007-2BF1-42CC-9FBF-90D04CF26F82}" srcOrd="1" destOrd="0" presId="urn:microsoft.com/office/officeart/2005/8/layout/equation1"/>
    <dgm:cxn modelId="{E522E65E-36EC-B74C-89BF-3BC2FCEAEE6F}" type="presParOf" srcId="{0E95510B-27C8-4BA3-9761-949662FB4014}" destId="{B449E817-6B89-4FBD-AC89-627094156C75}" srcOrd="2" destOrd="0" presId="urn:microsoft.com/office/officeart/2005/8/layout/equation1"/>
    <dgm:cxn modelId="{D1313C16-8E44-0B4F-8808-74AD0AF4AB34}" type="presParOf" srcId="{0E95510B-27C8-4BA3-9761-949662FB4014}" destId="{489835D9-B55D-42BC-86BB-9652B36AC599}" srcOrd="3" destOrd="0" presId="urn:microsoft.com/office/officeart/2005/8/layout/equation1"/>
    <dgm:cxn modelId="{37503F95-0584-844F-8142-07B0EA30B64D}" type="presParOf" srcId="{0E95510B-27C8-4BA3-9761-949662FB4014}" destId="{47F1D760-6533-4978-9EC7-BBB4FD97DD59}" srcOrd="4" destOrd="0" presId="urn:microsoft.com/office/officeart/2005/8/layout/equation1"/>
    <dgm:cxn modelId="{A7806FEF-BF25-7F43-BFA1-8AF7A4C76FCD}" type="presParOf" srcId="{0E95510B-27C8-4BA3-9761-949662FB4014}" destId="{68FF6220-CBBF-4543-BC41-983314FF8F0E}" srcOrd="5" destOrd="0" presId="urn:microsoft.com/office/officeart/2005/8/layout/equation1"/>
    <dgm:cxn modelId="{FC1682D6-C499-9A4D-9AD4-393FBC19ED43}" type="presParOf" srcId="{0E95510B-27C8-4BA3-9761-949662FB4014}" destId="{39B4ACF2-AD93-491D-B803-FB5B542ED2DD}" srcOrd="6" destOrd="0" presId="urn:microsoft.com/office/officeart/2005/8/layout/equation1"/>
    <dgm:cxn modelId="{4D3EE6D3-B6A4-EC48-9064-518E1B1AD7D5}" type="presParOf" srcId="{0E95510B-27C8-4BA3-9761-949662FB4014}" destId="{861F4FFF-B76E-40CF-9293-BE7FE503A1B6}" srcOrd="7" destOrd="0" presId="urn:microsoft.com/office/officeart/2005/8/layout/equation1"/>
    <dgm:cxn modelId="{C62BA964-FD3D-6E4E-98ED-ACB284AF9770}" type="presParOf" srcId="{0E95510B-27C8-4BA3-9761-949662FB4014}" destId="{AFB268F7-CE91-40C9-AF12-42585FCD4F46}" srcOrd="8" destOrd="0" presId="urn:microsoft.com/office/officeart/2005/8/layout/equation1"/>
    <dgm:cxn modelId="{E2F7A7E3-ABFA-354D-8F22-6CF9FA7875E8}" type="presParOf" srcId="{0E95510B-27C8-4BA3-9761-949662FB4014}" destId="{04015C98-E68F-40B0-A9B8-F348A0927E64}" srcOrd="9" destOrd="0" presId="urn:microsoft.com/office/officeart/2005/8/layout/equation1"/>
    <dgm:cxn modelId="{89B1D73B-487B-3A41-AD32-22661DF86665}" type="presParOf" srcId="{0E95510B-27C8-4BA3-9761-949662FB4014}" destId="{15CA9DFB-7297-4E1C-9257-2A51CFDFE80A}" srcOrd="10" destOrd="0" presId="urn:microsoft.com/office/officeart/2005/8/layout/equation1"/>
    <dgm:cxn modelId="{02BC07DB-319E-F447-9FD7-39E9115E3315}" type="presParOf" srcId="{0E95510B-27C8-4BA3-9761-949662FB4014}" destId="{92872678-32B4-4B24-BB81-BA60D5DE32CC}" srcOrd="11" destOrd="0" presId="urn:microsoft.com/office/officeart/2005/8/layout/equation1"/>
    <dgm:cxn modelId="{B91CEBBC-DFE9-ED43-A57D-98BF4ECF08E8}" type="presParOf" srcId="{0E95510B-27C8-4BA3-9761-949662FB4014}" destId="{FD910149-2AE7-4AA4-85CB-97E2D9A4015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AC7BD3-F619-4375-911B-95DE14B92E4D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89BEC15-2A63-45F8-AD7F-DA609388DECA}">
      <dgm:prSet phldrT="[Text]"/>
      <dgm:spPr/>
      <dgm:t>
        <a:bodyPr/>
        <a:lstStyle/>
        <a:p>
          <a:r>
            <a:rPr lang="en-US" dirty="0" smtClean="0"/>
            <a:t>ATSAM3X</a:t>
          </a:r>
          <a:endParaRPr lang="en-US" dirty="0"/>
        </a:p>
      </dgm:t>
    </dgm:pt>
    <dgm:pt modelId="{1ECB25B6-FE2C-4845-BB58-93BA3F68080F}" type="parTrans" cxnId="{E73D1D48-CE6A-45AE-AC99-044F27CB1888}">
      <dgm:prSet/>
      <dgm:spPr/>
      <dgm:t>
        <a:bodyPr/>
        <a:lstStyle/>
        <a:p>
          <a:endParaRPr lang="en-US"/>
        </a:p>
      </dgm:t>
    </dgm:pt>
    <dgm:pt modelId="{AF3AA72D-3A03-455A-90C8-44C095D42DEE}" type="sibTrans" cxnId="{E73D1D48-CE6A-45AE-AC99-044F27CB1888}">
      <dgm:prSet/>
      <dgm:spPr/>
      <dgm:t>
        <a:bodyPr/>
        <a:lstStyle/>
        <a:p>
          <a:endParaRPr lang="en-US"/>
        </a:p>
      </dgm:t>
    </dgm:pt>
    <dgm:pt modelId="{41A97B2B-9102-4D20-81D8-1DC026677295}">
      <dgm:prSet phldrT="[Text]"/>
      <dgm:spPr/>
      <dgm:t>
        <a:bodyPr/>
        <a:lstStyle/>
        <a:p>
          <a:r>
            <a:rPr lang="en-US" dirty="0" smtClean="0"/>
            <a:t>4DSystems LCD</a:t>
          </a:r>
          <a:endParaRPr lang="en-US" dirty="0"/>
        </a:p>
      </dgm:t>
    </dgm:pt>
    <dgm:pt modelId="{B700ACE3-B368-4C0C-8B2A-FC4DC46CD243}" type="parTrans" cxnId="{7759FBDF-45CE-48E5-A846-63B889ABA416}">
      <dgm:prSet/>
      <dgm:spPr/>
      <dgm:t>
        <a:bodyPr/>
        <a:lstStyle/>
        <a:p>
          <a:endParaRPr lang="en-US"/>
        </a:p>
      </dgm:t>
    </dgm:pt>
    <dgm:pt modelId="{5F01E875-723C-47FE-9570-0F617F56F3BE}" type="sibTrans" cxnId="{7759FBDF-45CE-48E5-A846-63B889ABA416}">
      <dgm:prSet/>
      <dgm:spPr/>
      <dgm:t>
        <a:bodyPr/>
        <a:lstStyle/>
        <a:p>
          <a:endParaRPr lang="en-US"/>
        </a:p>
      </dgm:t>
    </dgm:pt>
    <dgm:pt modelId="{9137F425-8B69-48FD-B31A-09C0F4374FF1}">
      <dgm:prSet phldrT="[Text]"/>
      <dgm:spPr/>
      <dgm:t>
        <a:bodyPr/>
        <a:lstStyle/>
        <a:p>
          <a:r>
            <a:rPr lang="en-US" dirty="0" smtClean="0"/>
            <a:t>Digital Dashboard</a:t>
          </a:r>
          <a:endParaRPr lang="en-US" dirty="0"/>
        </a:p>
      </dgm:t>
    </dgm:pt>
    <dgm:pt modelId="{87904D76-C27E-41BF-8B02-64B21C63D26D}" type="parTrans" cxnId="{F9C8E520-51A9-43C0-8611-59AD9161748E}">
      <dgm:prSet/>
      <dgm:spPr/>
      <dgm:t>
        <a:bodyPr/>
        <a:lstStyle/>
        <a:p>
          <a:endParaRPr lang="en-US"/>
        </a:p>
      </dgm:t>
    </dgm:pt>
    <dgm:pt modelId="{9C97A0FE-17A2-4CED-B7EB-FF1462BBE90C}" type="sibTrans" cxnId="{F9C8E520-51A9-43C0-8611-59AD9161748E}">
      <dgm:prSet/>
      <dgm:spPr/>
      <dgm:t>
        <a:bodyPr/>
        <a:lstStyle/>
        <a:p>
          <a:endParaRPr lang="en-US"/>
        </a:p>
      </dgm:t>
    </dgm:pt>
    <dgm:pt modelId="{87CEC500-628B-48B1-9AE1-35E99D870C5A}">
      <dgm:prSet phldrT="[Text]"/>
      <dgm:spPr/>
      <dgm:t>
        <a:bodyPr/>
        <a:lstStyle/>
        <a:p>
          <a:r>
            <a:rPr lang="en-US" dirty="0" smtClean="0"/>
            <a:t>CAN Communication</a:t>
          </a:r>
          <a:endParaRPr lang="en-US" dirty="0"/>
        </a:p>
      </dgm:t>
    </dgm:pt>
    <dgm:pt modelId="{67F0F603-87C8-44DC-956F-B0176728FEBB}" type="parTrans" cxnId="{0476451B-E807-424A-88FA-8F16C0D3EF1A}">
      <dgm:prSet/>
      <dgm:spPr/>
      <dgm:t>
        <a:bodyPr/>
        <a:lstStyle/>
        <a:p>
          <a:endParaRPr lang="en-US"/>
        </a:p>
      </dgm:t>
    </dgm:pt>
    <dgm:pt modelId="{0894155C-3820-4BD3-A060-9C33CA33EF67}" type="sibTrans" cxnId="{0476451B-E807-424A-88FA-8F16C0D3EF1A}">
      <dgm:prSet/>
      <dgm:spPr/>
      <dgm:t>
        <a:bodyPr/>
        <a:lstStyle/>
        <a:p>
          <a:endParaRPr lang="en-US"/>
        </a:p>
      </dgm:t>
    </dgm:pt>
    <dgm:pt modelId="{0E95510B-27C8-4BA3-9761-949662FB4014}" type="pres">
      <dgm:prSet presAssocID="{08AC7BD3-F619-4375-911B-95DE14B92E4D}" presName="linearFlow" presStyleCnt="0">
        <dgm:presLayoutVars>
          <dgm:dir/>
          <dgm:resizeHandles val="exact"/>
        </dgm:presLayoutVars>
      </dgm:prSet>
      <dgm:spPr/>
    </dgm:pt>
    <dgm:pt modelId="{0364C981-BBBE-4DFD-A292-4A2548A9BD8A}" type="pres">
      <dgm:prSet presAssocID="{F89BEC15-2A63-45F8-AD7F-DA609388DEC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48007-2BF1-42CC-9FBF-90D04CF26F82}" type="pres">
      <dgm:prSet presAssocID="{AF3AA72D-3A03-455A-90C8-44C095D42DEE}" presName="spacerL" presStyleCnt="0"/>
      <dgm:spPr/>
    </dgm:pt>
    <dgm:pt modelId="{B449E817-6B89-4FBD-AC89-627094156C75}" type="pres">
      <dgm:prSet presAssocID="{AF3AA72D-3A03-455A-90C8-44C095D42DE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89835D9-B55D-42BC-86BB-9652B36AC599}" type="pres">
      <dgm:prSet presAssocID="{AF3AA72D-3A03-455A-90C8-44C095D42DEE}" presName="spacerR" presStyleCnt="0"/>
      <dgm:spPr/>
    </dgm:pt>
    <dgm:pt modelId="{47F1D760-6533-4978-9EC7-BBB4FD97DD59}" type="pres">
      <dgm:prSet presAssocID="{41A97B2B-9102-4D20-81D8-1DC02667729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F6220-CBBF-4543-BC41-983314FF8F0E}" type="pres">
      <dgm:prSet presAssocID="{5F01E875-723C-47FE-9570-0F617F56F3BE}" presName="spacerL" presStyleCnt="0"/>
      <dgm:spPr/>
    </dgm:pt>
    <dgm:pt modelId="{39B4ACF2-AD93-491D-B803-FB5B542ED2DD}" type="pres">
      <dgm:prSet presAssocID="{5F01E875-723C-47FE-9570-0F617F56F3B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61F4FFF-B76E-40CF-9293-BE7FE503A1B6}" type="pres">
      <dgm:prSet presAssocID="{5F01E875-723C-47FE-9570-0F617F56F3BE}" presName="spacerR" presStyleCnt="0"/>
      <dgm:spPr/>
    </dgm:pt>
    <dgm:pt modelId="{AFB268F7-CE91-40C9-AF12-42585FCD4F46}" type="pres">
      <dgm:prSet presAssocID="{87CEC500-628B-48B1-9AE1-35E99D870C5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15C98-E68F-40B0-A9B8-F348A0927E64}" type="pres">
      <dgm:prSet presAssocID="{0894155C-3820-4BD3-A060-9C33CA33EF67}" presName="spacerL" presStyleCnt="0"/>
      <dgm:spPr/>
    </dgm:pt>
    <dgm:pt modelId="{15CA9DFB-7297-4E1C-9257-2A51CFDFE80A}" type="pres">
      <dgm:prSet presAssocID="{0894155C-3820-4BD3-A060-9C33CA33EF6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2872678-32B4-4B24-BB81-BA60D5DE32CC}" type="pres">
      <dgm:prSet presAssocID="{0894155C-3820-4BD3-A060-9C33CA33EF67}" presName="spacerR" presStyleCnt="0"/>
      <dgm:spPr/>
    </dgm:pt>
    <dgm:pt modelId="{FD910149-2AE7-4AA4-85CB-97E2D9A40159}" type="pres">
      <dgm:prSet presAssocID="{9137F425-8B69-48FD-B31A-09C0F4374FF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3D1D48-CE6A-45AE-AC99-044F27CB1888}" srcId="{08AC7BD3-F619-4375-911B-95DE14B92E4D}" destId="{F89BEC15-2A63-45F8-AD7F-DA609388DECA}" srcOrd="0" destOrd="0" parTransId="{1ECB25B6-FE2C-4845-BB58-93BA3F68080F}" sibTransId="{AF3AA72D-3A03-455A-90C8-44C095D42DEE}"/>
    <dgm:cxn modelId="{567D301C-1EA4-48A1-AF20-845955A94640}" type="presOf" srcId="{9137F425-8B69-48FD-B31A-09C0F4374FF1}" destId="{FD910149-2AE7-4AA4-85CB-97E2D9A40159}" srcOrd="0" destOrd="0" presId="urn:microsoft.com/office/officeart/2005/8/layout/equation1"/>
    <dgm:cxn modelId="{65A8C718-607F-4178-9825-24C3DC8D503D}" type="presOf" srcId="{41A97B2B-9102-4D20-81D8-1DC026677295}" destId="{47F1D760-6533-4978-9EC7-BBB4FD97DD59}" srcOrd="0" destOrd="0" presId="urn:microsoft.com/office/officeart/2005/8/layout/equation1"/>
    <dgm:cxn modelId="{56527CE4-810C-45AD-8693-A47C3DE349B1}" type="presOf" srcId="{AF3AA72D-3A03-455A-90C8-44C095D42DEE}" destId="{B449E817-6B89-4FBD-AC89-627094156C75}" srcOrd="0" destOrd="0" presId="urn:microsoft.com/office/officeart/2005/8/layout/equation1"/>
    <dgm:cxn modelId="{095AA360-22F3-42C8-A8DE-30AE1644B311}" type="presOf" srcId="{08AC7BD3-F619-4375-911B-95DE14B92E4D}" destId="{0E95510B-27C8-4BA3-9761-949662FB4014}" srcOrd="0" destOrd="0" presId="urn:microsoft.com/office/officeart/2005/8/layout/equation1"/>
    <dgm:cxn modelId="{F9C8E520-51A9-43C0-8611-59AD9161748E}" srcId="{08AC7BD3-F619-4375-911B-95DE14B92E4D}" destId="{9137F425-8B69-48FD-B31A-09C0F4374FF1}" srcOrd="3" destOrd="0" parTransId="{87904D76-C27E-41BF-8B02-64B21C63D26D}" sibTransId="{9C97A0FE-17A2-4CED-B7EB-FF1462BBE90C}"/>
    <dgm:cxn modelId="{8D1F8557-AA99-41FE-A0C1-925EF81469AC}" type="presOf" srcId="{0894155C-3820-4BD3-A060-9C33CA33EF67}" destId="{15CA9DFB-7297-4E1C-9257-2A51CFDFE80A}" srcOrd="0" destOrd="0" presId="urn:microsoft.com/office/officeart/2005/8/layout/equation1"/>
    <dgm:cxn modelId="{7759FBDF-45CE-48E5-A846-63B889ABA416}" srcId="{08AC7BD3-F619-4375-911B-95DE14B92E4D}" destId="{41A97B2B-9102-4D20-81D8-1DC026677295}" srcOrd="1" destOrd="0" parTransId="{B700ACE3-B368-4C0C-8B2A-FC4DC46CD243}" sibTransId="{5F01E875-723C-47FE-9570-0F617F56F3BE}"/>
    <dgm:cxn modelId="{0476451B-E807-424A-88FA-8F16C0D3EF1A}" srcId="{08AC7BD3-F619-4375-911B-95DE14B92E4D}" destId="{87CEC500-628B-48B1-9AE1-35E99D870C5A}" srcOrd="2" destOrd="0" parTransId="{67F0F603-87C8-44DC-956F-B0176728FEBB}" sibTransId="{0894155C-3820-4BD3-A060-9C33CA33EF67}"/>
    <dgm:cxn modelId="{D2CC3FFE-1929-42C2-ADD9-7E74D8F62CBD}" type="presOf" srcId="{5F01E875-723C-47FE-9570-0F617F56F3BE}" destId="{39B4ACF2-AD93-491D-B803-FB5B542ED2DD}" srcOrd="0" destOrd="0" presId="urn:microsoft.com/office/officeart/2005/8/layout/equation1"/>
    <dgm:cxn modelId="{8B9B1F7A-CC44-46D6-AAA9-9BBF49928D29}" type="presOf" srcId="{87CEC500-628B-48B1-9AE1-35E99D870C5A}" destId="{AFB268F7-CE91-40C9-AF12-42585FCD4F46}" srcOrd="0" destOrd="0" presId="urn:microsoft.com/office/officeart/2005/8/layout/equation1"/>
    <dgm:cxn modelId="{B1C11A5D-3C71-4B93-9675-59DC7B3773E4}" type="presOf" srcId="{F89BEC15-2A63-45F8-AD7F-DA609388DECA}" destId="{0364C981-BBBE-4DFD-A292-4A2548A9BD8A}" srcOrd="0" destOrd="0" presId="urn:microsoft.com/office/officeart/2005/8/layout/equation1"/>
    <dgm:cxn modelId="{A061DF62-A565-4B16-9CD0-B3C741409BC5}" type="presParOf" srcId="{0E95510B-27C8-4BA3-9761-949662FB4014}" destId="{0364C981-BBBE-4DFD-A292-4A2548A9BD8A}" srcOrd="0" destOrd="0" presId="urn:microsoft.com/office/officeart/2005/8/layout/equation1"/>
    <dgm:cxn modelId="{281E3A76-F716-4CD7-95E5-EBAF328421A7}" type="presParOf" srcId="{0E95510B-27C8-4BA3-9761-949662FB4014}" destId="{A2648007-2BF1-42CC-9FBF-90D04CF26F82}" srcOrd="1" destOrd="0" presId="urn:microsoft.com/office/officeart/2005/8/layout/equation1"/>
    <dgm:cxn modelId="{98DDF409-6193-43BF-8A2C-B6F99C28E999}" type="presParOf" srcId="{0E95510B-27C8-4BA3-9761-949662FB4014}" destId="{B449E817-6B89-4FBD-AC89-627094156C75}" srcOrd="2" destOrd="0" presId="urn:microsoft.com/office/officeart/2005/8/layout/equation1"/>
    <dgm:cxn modelId="{49F19223-FBBD-4484-B518-00FD3D6C4229}" type="presParOf" srcId="{0E95510B-27C8-4BA3-9761-949662FB4014}" destId="{489835D9-B55D-42BC-86BB-9652B36AC599}" srcOrd="3" destOrd="0" presId="urn:microsoft.com/office/officeart/2005/8/layout/equation1"/>
    <dgm:cxn modelId="{5C5875C6-D837-4B14-AF7B-8F1D8B844AC7}" type="presParOf" srcId="{0E95510B-27C8-4BA3-9761-949662FB4014}" destId="{47F1D760-6533-4978-9EC7-BBB4FD97DD59}" srcOrd="4" destOrd="0" presId="urn:microsoft.com/office/officeart/2005/8/layout/equation1"/>
    <dgm:cxn modelId="{E36293A8-3DD1-4E70-9D9C-6FE4F8AC64D9}" type="presParOf" srcId="{0E95510B-27C8-4BA3-9761-949662FB4014}" destId="{68FF6220-CBBF-4543-BC41-983314FF8F0E}" srcOrd="5" destOrd="0" presId="urn:microsoft.com/office/officeart/2005/8/layout/equation1"/>
    <dgm:cxn modelId="{BFC4FE22-3AE8-4543-B9EA-B445C7E8C09D}" type="presParOf" srcId="{0E95510B-27C8-4BA3-9761-949662FB4014}" destId="{39B4ACF2-AD93-491D-B803-FB5B542ED2DD}" srcOrd="6" destOrd="0" presId="urn:microsoft.com/office/officeart/2005/8/layout/equation1"/>
    <dgm:cxn modelId="{5D46C45E-12B0-44E4-8C62-0C50C47719ED}" type="presParOf" srcId="{0E95510B-27C8-4BA3-9761-949662FB4014}" destId="{861F4FFF-B76E-40CF-9293-BE7FE503A1B6}" srcOrd="7" destOrd="0" presId="urn:microsoft.com/office/officeart/2005/8/layout/equation1"/>
    <dgm:cxn modelId="{F553BFD0-DDD1-46E7-B5EE-DF42827FF3F2}" type="presParOf" srcId="{0E95510B-27C8-4BA3-9761-949662FB4014}" destId="{AFB268F7-CE91-40C9-AF12-42585FCD4F46}" srcOrd="8" destOrd="0" presId="urn:microsoft.com/office/officeart/2005/8/layout/equation1"/>
    <dgm:cxn modelId="{53349312-FEA5-4D00-8F3E-EDC444FD3825}" type="presParOf" srcId="{0E95510B-27C8-4BA3-9761-949662FB4014}" destId="{04015C98-E68F-40B0-A9B8-F348A0927E64}" srcOrd="9" destOrd="0" presId="urn:microsoft.com/office/officeart/2005/8/layout/equation1"/>
    <dgm:cxn modelId="{7A93C000-B576-420C-80DD-0C1D7ED72D0D}" type="presParOf" srcId="{0E95510B-27C8-4BA3-9761-949662FB4014}" destId="{15CA9DFB-7297-4E1C-9257-2A51CFDFE80A}" srcOrd="10" destOrd="0" presId="urn:microsoft.com/office/officeart/2005/8/layout/equation1"/>
    <dgm:cxn modelId="{7C19A254-D094-49D8-B749-52CC1AAE8186}" type="presParOf" srcId="{0E95510B-27C8-4BA3-9761-949662FB4014}" destId="{92872678-32B4-4B24-BB81-BA60D5DE32CC}" srcOrd="11" destOrd="0" presId="urn:microsoft.com/office/officeart/2005/8/layout/equation1"/>
    <dgm:cxn modelId="{FBC970C5-6B5A-4DA1-9747-DE7D22D28B35}" type="presParOf" srcId="{0E95510B-27C8-4BA3-9761-949662FB4014}" destId="{FD910149-2AE7-4AA4-85CB-97E2D9A4015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B749B4-B6D7-4109-B46C-7878865667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EFDB62-01C8-41C4-822B-03370C9D8B0A}">
      <dgm:prSet/>
      <dgm:spPr/>
      <dgm:t>
        <a:bodyPr/>
        <a:lstStyle/>
        <a:p>
          <a:pPr rtl="0"/>
          <a:r>
            <a:rPr lang="en-US" dirty="0" smtClean="0"/>
            <a:t>Features</a:t>
          </a:r>
          <a:endParaRPr lang="en-US" dirty="0"/>
        </a:p>
      </dgm:t>
    </dgm:pt>
    <dgm:pt modelId="{52AA27B8-214F-4FF4-8C81-B4E775A59177}" type="parTrans" cxnId="{5475D0CE-C9CF-45F7-821D-82494614DE8F}">
      <dgm:prSet/>
      <dgm:spPr/>
      <dgm:t>
        <a:bodyPr/>
        <a:lstStyle/>
        <a:p>
          <a:endParaRPr lang="en-US"/>
        </a:p>
      </dgm:t>
    </dgm:pt>
    <dgm:pt modelId="{28CDD13A-DABE-447A-BEEA-D4CB28841B76}" type="sibTrans" cxnId="{5475D0CE-C9CF-45F7-821D-82494614DE8F}">
      <dgm:prSet/>
      <dgm:spPr/>
      <dgm:t>
        <a:bodyPr/>
        <a:lstStyle/>
        <a:p>
          <a:endParaRPr lang="en-US"/>
        </a:p>
      </dgm:t>
    </dgm:pt>
    <dgm:pt modelId="{0E041F50-1DE9-400D-B0E1-634F06ACB157}">
      <dgm:prSet/>
      <dgm:spPr/>
      <dgm:t>
        <a:bodyPr/>
        <a:lstStyle/>
        <a:p>
          <a:pPr rtl="0"/>
          <a:r>
            <a:rPr lang="en-US" dirty="0" smtClean="0"/>
            <a:t>Small Size</a:t>
          </a:r>
          <a:endParaRPr lang="en-US" dirty="0"/>
        </a:p>
      </dgm:t>
    </dgm:pt>
    <dgm:pt modelId="{B8CEA479-87CE-410C-9D78-A8D9CFE6E3E2}" type="parTrans" cxnId="{EF1C45D6-3C37-470D-A23A-A6400760307D}">
      <dgm:prSet/>
      <dgm:spPr/>
      <dgm:t>
        <a:bodyPr/>
        <a:lstStyle/>
        <a:p>
          <a:endParaRPr lang="en-US"/>
        </a:p>
      </dgm:t>
    </dgm:pt>
    <dgm:pt modelId="{7E8BC4B5-83C8-4632-84F6-9B2102BB99DF}" type="sibTrans" cxnId="{EF1C45D6-3C37-470D-A23A-A6400760307D}">
      <dgm:prSet/>
      <dgm:spPr/>
      <dgm:t>
        <a:bodyPr/>
        <a:lstStyle/>
        <a:p>
          <a:endParaRPr lang="en-US"/>
        </a:p>
      </dgm:t>
    </dgm:pt>
    <dgm:pt modelId="{2EC16556-7326-40F3-97DF-96D5B7295699}">
      <dgm:prSet/>
      <dgm:spPr/>
      <dgm:t>
        <a:bodyPr/>
        <a:lstStyle/>
        <a:p>
          <a:pPr rtl="0"/>
          <a:r>
            <a:rPr lang="en-US" dirty="0" smtClean="0"/>
            <a:t>2-Layer Designed for easy reflow</a:t>
          </a:r>
          <a:endParaRPr lang="en-US" dirty="0"/>
        </a:p>
      </dgm:t>
    </dgm:pt>
    <dgm:pt modelId="{DE42121A-05E2-43A2-A1CB-DD2CD30BD18A}" type="parTrans" cxnId="{336D4F95-DC4F-41C2-A247-0C5ED6E2FFCE}">
      <dgm:prSet/>
      <dgm:spPr/>
      <dgm:t>
        <a:bodyPr/>
        <a:lstStyle/>
        <a:p>
          <a:endParaRPr lang="en-US"/>
        </a:p>
      </dgm:t>
    </dgm:pt>
    <dgm:pt modelId="{310F76E8-53D0-4E3A-833B-EC1A087A3E21}" type="sibTrans" cxnId="{336D4F95-DC4F-41C2-A247-0C5ED6E2FFCE}">
      <dgm:prSet/>
      <dgm:spPr/>
      <dgm:t>
        <a:bodyPr/>
        <a:lstStyle/>
        <a:p>
          <a:endParaRPr lang="en-US"/>
        </a:p>
      </dgm:t>
    </dgm:pt>
    <dgm:pt modelId="{3368F479-E411-410B-AB2E-C2893691C502}">
      <dgm:prSet/>
      <dgm:spPr/>
      <dgm:t>
        <a:bodyPr/>
        <a:lstStyle/>
        <a:p>
          <a:pPr rtl="0"/>
          <a:r>
            <a:rPr lang="en-US" dirty="0" smtClean="0"/>
            <a:t>Multiple Power Supply Inputs</a:t>
          </a:r>
          <a:endParaRPr lang="en-US" dirty="0"/>
        </a:p>
      </dgm:t>
    </dgm:pt>
    <dgm:pt modelId="{FFFC4228-EA72-4BF9-866E-CB2458A794CF}" type="parTrans" cxnId="{F77B91E4-7F9D-42F6-931E-3E7787646256}">
      <dgm:prSet/>
      <dgm:spPr/>
      <dgm:t>
        <a:bodyPr/>
        <a:lstStyle/>
        <a:p>
          <a:endParaRPr lang="en-US"/>
        </a:p>
      </dgm:t>
    </dgm:pt>
    <dgm:pt modelId="{C20D82FF-E044-4B1D-9171-7B80B84E2FDB}" type="sibTrans" cxnId="{F77B91E4-7F9D-42F6-931E-3E7787646256}">
      <dgm:prSet/>
      <dgm:spPr/>
      <dgm:t>
        <a:bodyPr/>
        <a:lstStyle/>
        <a:p>
          <a:endParaRPr lang="en-US"/>
        </a:p>
      </dgm:t>
    </dgm:pt>
    <dgm:pt modelId="{4ADBCDD9-D828-41D2-95C4-AB7B49698D04}">
      <dgm:prSet/>
      <dgm:spPr/>
      <dgm:t>
        <a:bodyPr/>
        <a:lstStyle/>
        <a:p>
          <a:pPr rtl="0"/>
          <a:r>
            <a:rPr lang="en-US" dirty="0" smtClean="0"/>
            <a:t>Flush Mating Header</a:t>
          </a:r>
          <a:endParaRPr lang="en-US" dirty="0"/>
        </a:p>
      </dgm:t>
    </dgm:pt>
    <dgm:pt modelId="{412539BE-35EE-4024-A189-048EA934B69B}" type="parTrans" cxnId="{3AF7EF4E-0142-4DDF-AB35-2B77EA4E0FA5}">
      <dgm:prSet/>
      <dgm:spPr/>
      <dgm:t>
        <a:bodyPr/>
        <a:lstStyle/>
        <a:p>
          <a:endParaRPr lang="en-US"/>
        </a:p>
      </dgm:t>
    </dgm:pt>
    <dgm:pt modelId="{6D734403-5EE9-41B6-A6FD-C82AE095B438}" type="sibTrans" cxnId="{3AF7EF4E-0142-4DDF-AB35-2B77EA4E0FA5}">
      <dgm:prSet/>
      <dgm:spPr/>
      <dgm:t>
        <a:bodyPr/>
        <a:lstStyle/>
        <a:p>
          <a:endParaRPr lang="en-US"/>
        </a:p>
      </dgm:t>
    </dgm:pt>
    <dgm:pt modelId="{72740538-6F37-4402-B454-48EA85757700}">
      <dgm:prSet/>
      <dgm:spPr/>
      <dgm:t>
        <a:bodyPr/>
        <a:lstStyle/>
        <a:p>
          <a:pPr rtl="0"/>
          <a:r>
            <a:rPr lang="en-US" dirty="0" smtClean="0"/>
            <a:t>Inputs</a:t>
          </a:r>
          <a:endParaRPr lang="en-US" dirty="0"/>
        </a:p>
      </dgm:t>
    </dgm:pt>
    <dgm:pt modelId="{64BCF46D-0BDE-42AE-90A5-A9D3A7F51998}" type="parTrans" cxnId="{7F0F3EBA-0EA3-465D-AEA7-9286C1660ABC}">
      <dgm:prSet/>
      <dgm:spPr/>
      <dgm:t>
        <a:bodyPr/>
        <a:lstStyle/>
        <a:p>
          <a:endParaRPr lang="en-US"/>
        </a:p>
      </dgm:t>
    </dgm:pt>
    <dgm:pt modelId="{0D8CB6F6-B0E6-44B4-9E7A-D675A59D17A2}" type="sibTrans" cxnId="{7F0F3EBA-0EA3-465D-AEA7-9286C1660ABC}">
      <dgm:prSet/>
      <dgm:spPr/>
      <dgm:t>
        <a:bodyPr/>
        <a:lstStyle/>
        <a:p>
          <a:endParaRPr lang="en-US"/>
        </a:p>
      </dgm:t>
    </dgm:pt>
    <dgm:pt modelId="{2BFC8616-8EA0-40C5-AF44-B4629497E5C5}">
      <dgm:prSet/>
      <dgm:spPr/>
      <dgm:t>
        <a:bodyPr/>
        <a:lstStyle/>
        <a:p>
          <a:pPr rtl="0"/>
          <a:r>
            <a:rPr lang="en-US" dirty="0" smtClean="0"/>
            <a:t>5V or 12V Power</a:t>
          </a:r>
          <a:endParaRPr lang="en-US" dirty="0"/>
        </a:p>
      </dgm:t>
    </dgm:pt>
    <dgm:pt modelId="{A1D10DD5-F492-4D15-9E25-D318F0B6CEBE}" type="parTrans" cxnId="{4AF9C23F-9709-453B-B48F-36976DE7C55A}">
      <dgm:prSet/>
      <dgm:spPr/>
      <dgm:t>
        <a:bodyPr/>
        <a:lstStyle/>
        <a:p>
          <a:endParaRPr lang="en-US"/>
        </a:p>
      </dgm:t>
    </dgm:pt>
    <dgm:pt modelId="{9D546315-2356-4C77-AA75-702407B9B0BE}" type="sibTrans" cxnId="{4AF9C23F-9709-453B-B48F-36976DE7C55A}">
      <dgm:prSet/>
      <dgm:spPr/>
      <dgm:t>
        <a:bodyPr/>
        <a:lstStyle/>
        <a:p>
          <a:endParaRPr lang="en-US"/>
        </a:p>
      </dgm:t>
    </dgm:pt>
    <dgm:pt modelId="{051AE683-74FF-4576-A650-30AA695BC525}">
      <dgm:prSet/>
      <dgm:spPr/>
      <dgm:t>
        <a:bodyPr/>
        <a:lstStyle/>
        <a:p>
          <a:pPr rtl="0"/>
          <a:r>
            <a:rPr lang="en-US" dirty="0" smtClean="0"/>
            <a:t>Outputs</a:t>
          </a:r>
          <a:endParaRPr lang="en-US" dirty="0"/>
        </a:p>
      </dgm:t>
    </dgm:pt>
    <dgm:pt modelId="{25469656-24DE-45A3-AB88-0671113BE0A0}" type="parTrans" cxnId="{43A485D3-B51C-4527-A810-7CB39D87B777}">
      <dgm:prSet/>
      <dgm:spPr/>
      <dgm:t>
        <a:bodyPr/>
        <a:lstStyle/>
        <a:p>
          <a:endParaRPr lang="en-US"/>
        </a:p>
      </dgm:t>
    </dgm:pt>
    <dgm:pt modelId="{84031624-87B6-47F8-ACD3-EF056593D7AD}" type="sibTrans" cxnId="{43A485D3-B51C-4527-A810-7CB39D87B777}">
      <dgm:prSet/>
      <dgm:spPr/>
      <dgm:t>
        <a:bodyPr/>
        <a:lstStyle/>
        <a:p>
          <a:endParaRPr lang="en-US"/>
        </a:p>
      </dgm:t>
    </dgm:pt>
    <dgm:pt modelId="{96A9C1C6-6212-674C-9DE3-95853CBD3ECB}">
      <dgm:prSet/>
      <dgm:spPr/>
      <dgm:t>
        <a:bodyPr/>
        <a:lstStyle/>
        <a:p>
          <a:pPr rtl="0"/>
          <a:r>
            <a:rPr lang="en-US" dirty="0" smtClean="0"/>
            <a:t>LCD Mating Header</a:t>
          </a:r>
          <a:endParaRPr lang="en-US" dirty="0"/>
        </a:p>
      </dgm:t>
    </dgm:pt>
    <dgm:pt modelId="{D0B97BD1-79B1-5949-B860-A58B95083F25}" type="parTrans" cxnId="{755CE2C7-F44D-C144-89CB-849AA17628F5}">
      <dgm:prSet/>
      <dgm:spPr/>
      <dgm:t>
        <a:bodyPr/>
        <a:lstStyle/>
        <a:p>
          <a:endParaRPr lang="en-US"/>
        </a:p>
      </dgm:t>
    </dgm:pt>
    <dgm:pt modelId="{6118B7FB-457C-0744-9071-2237848E69E1}" type="sibTrans" cxnId="{755CE2C7-F44D-C144-89CB-849AA17628F5}">
      <dgm:prSet/>
      <dgm:spPr/>
      <dgm:t>
        <a:bodyPr/>
        <a:lstStyle/>
        <a:p>
          <a:endParaRPr lang="en-US"/>
        </a:p>
      </dgm:t>
    </dgm:pt>
    <dgm:pt modelId="{51C572F2-1996-9C4F-A530-A37319FB203E}">
      <dgm:prSet/>
      <dgm:spPr/>
      <dgm:t>
        <a:bodyPr/>
        <a:lstStyle/>
        <a:p>
          <a:pPr rtl="0"/>
          <a:r>
            <a:rPr lang="en-US" dirty="0" smtClean="0"/>
            <a:t>Programming Port</a:t>
          </a:r>
          <a:endParaRPr lang="en-US" dirty="0"/>
        </a:p>
      </dgm:t>
    </dgm:pt>
    <dgm:pt modelId="{523A41FE-E091-FB45-8D43-6507943008F3}" type="parTrans" cxnId="{D71995DF-9A60-C348-A4F2-3651F60E238E}">
      <dgm:prSet/>
      <dgm:spPr/>
      <dgm:t>
        <a:bodyPr/>
        <a:lstStyle/>
        <a:p>
          <a:endParaRPr lang="en-US"/>
        </a:p>
      </dgm:t>
    </dgm:pt>
    <dgm:pt modelId="{C74CEB20-B495-0B43-A420-AB9B7854C97A}" type="sibTrans" cxnId="{D71995DF-9A60-C348-A4F2-3651F60E238E}">
      <dgm:prSet/>
      <dgm:spPr/>
      <dgm:t>
        <a:bodyPr/>
        <a:lstStyle/>
        <a:p>
          <a:endParaRPr lang="en-US"/>
        </a:p>
      </dgm:t>
    </dgm:pt>
    <dgm:pt modelId="{6518E8E6-1AAF-944B-8F67-5076C5E1A54F}">
      <dgm:prSet/>
      <dgm:spPr/>
      <dgm:t>
        <a:bodyPr/>
        <a:lstStyle/>
        <a:p>
          <a:pPr rtl="0"/>
          <a:r>
            <a:rPr lang="en-US" dirty="0" smtClean="0"/>
            <a:t>CAN Bus 1 High and Low</a:t>
          </a:r>
          <a:endParaRPr lang="en-US" dirty="0"/>
        </a:p>
      </dgm:t>
    </dgm:pt>
    <dgm:pt modelId="{3B39DC88-3407-C740-A041-52F354C489A4}" type="parTrans" cxnId="{26828A8E-563E-C54D-9002-5B2A512DD94A}">
      <dgm:prSet/>
      <dgm:spPr/>
      <dgm:t>
        <a:bodyPr/>
        <a:lstStyle/>
        <a:p>
          <a:endParaRPr lang="en-US"/>
        </a:p>
      </dgm:t>
    </dgm:pt>
    <dgm:pt modelId="{D363E848-6113-1B49-AD78-0064C78080A6}" type="sibTrans" cxnId="{26828A8E-563E-C54D-9002-5B2A512DD94A}">
      <dgm:prSet/>
      <dgm:spPr/>
      <dgm:t>
        <a:bodyPr/>
        <a:lstStyle/>
        <a:p>
          <a:endParaRPr lang="en-US"/>
        </a:p>
      </dgm:t>
    </dgm:pt>
    <dgm:pt modelId="{358B08D5-4D52-344E-B18A-2C33AC7CDBC3}">
      <dgm:prSet/>
      <dgm:spPr/>
      <dgm:t>
        <a:bodyPr/>
        <a:lstStyle/>
        <a:p>
          <a:pPr rtl="0"/>
          <a:r>
            <a:rPr lang="en-US" dirty="0" smtClean="0"/>
            <a:t>CAN Bus 2 High and Low</a:t>
          </a:r>
          <a:endParaRPr lang="en-US" dirty="0"/>
        </a:p>
      </dgm:t>
    </dgm:pt>
    <dgm:pt modelId="{54BAD74B-35B2-A34E-8EC3-3A79979D85A3}" type="parTrans" cxnId="{5C5BB928-3EE9-5B4A-9F46-439811FBF213}">
      <dgm:prSet/>
      <dgm:spPr/>
      <dgm:t>
        <a:bodyPr/>
        <a:lstStyle/>
        <a:p>
          <a:endParaRPr lang="en-US"/>
        </a:p>
      </dgm:t>
    </dgm:pt>
    <dgm:pt modelId="{E4E07B4E-A526-2F49-AA6A-7A6D3824C2BB}" type="sibTrans" cxnId="{5C5BB928-3EE9-5B4A-9F46-439811FBF213}">
      <dgm:prSet/>
      <dgm:spPr/>
      <dgm:t>
        <a:bodyPr/>
        <a:lstStyle/>
        <a:p>
          <a:endParaRPr lang="en-US"/>
        </a:p>
      </dgm:t>
    </dgm:pt>
    <dgm:pt modelId="{9F562D29-891F-4490-B455-C8C5A00A13BE}" type="pres">
      <dgm:prSet presAssocID="{3FB749B4-B6D7-4109-B46C-7878865667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3F164C-DF49-46F2-9A99-B6D53171E002}" type="pres">
      <dgm:prSet presAssocID="{C3EFDB62-01C8-41C4-822B-03370C9D8B0A}" presName="linNode" presStyleCnt="0"/>
      <dgm:spPr/>
    </dgm:pt>
    <dgm:pt modelId="{13A25495-D111-4D36-981D-81B3D99B5950}" type="pres">
      <dgm:prSet presAssocID="{C3EFDB62-01C8-41C4-822B-03370C9D8B0A}" presName="parentText" presStyleLbl="node1" presStyleIdx="0" presStyleCnt="3" custLinFactNeighborX="-92691" custLinFactNeighborY="-741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88C3A-361E-4BC0-A40B-BA0618D52D93}" type="pres">
      <dgm:prSet presAssocID="{C3EFDB62-01C8-41C4-822B-03370C9D8B0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681BD-200B-49F6-80E0-0F85C17B561B}" type="pres">
      <dgm:prSet presAssocID="{28CDD13A-DABE-447A-BEEA-D4CB28841B76}" presName="sp" presStyleCnt="0"/>
      <dgm:spPr/>
    </dgm:pt>
    <dgm:pt modelId="{E42E72CE-2BBD-4BF6-A08F-7286C3E827A7}" type="pres">
      <dgm:prSet presAssocID="{72740538-6F37-4402-B454-48EA85757700}" presName="linNode" presStyleCnt="0"/>
      <dgm:spPr/>
    </dgm:pt>
    <dgm:pt modelId="{3174DCDE-275B-46BD-AFB8-86E96EF72863}" type="pres">
      <dgm:prSet presAssocID="{72740538-6F37-4402-B454-48EA8575770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DEB17-B07D-4DFB-AD12-0CD76F0F8D62}" type="pres">
      <dgm:prSet presAssocID="{72740538-6F37-4402-B454-48EA8575770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8C733-16FA-4A29-9EA3-277824D92CDD}" type="pres">
      <dgm:prSet presAssocID="{0D8CB6F6-B0E6-44B4-9E7A-D675A59D17A2}" presName="sp" presStyleCnt="0"/>
      <dgm:spPr/>
    </dgm:pt>
    <dgm:pt modelId="{440460F2-FD20-4498-BD1F-B431C12B3D35}" type="pres">
      <dgm:prSet presAssocID="{051AE683-74FF-4576-A650-30AA695BC525}" presName="linNode" presStyleCnt="0"/>
      <dgm:spPr/>
    </dgm:pt>
    <dgm:pt modelId="{AED748CD-EC8A-4417-9C40-68B1D00E1328}" type="pres">
      <dgm:prSet presAssocID="{051AE683-74FF-4576-A650-30AA695BC52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8F7F4-FB6F-9B4C-8FEE-930315577C14}" type="pres">
      <dgm:prSet presAssocID="{051AE683-74FF-4576-A650-30AA695BC52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0BE0BD-9C21-46F6-B98E-5456CE3026D5}" type="presOf" srcId="{051AE683-74FF-4576-A650-30AA695BC525}" destId="{AED748CD-EC8A-4417-9C40-68B1D00E1328}" srcOrd="0" destOrd="0" presId="urn:microsoft.com/office/officeart/2005/8/layout/vList5"/>
    <dgm:cxn modelId="{F77B91E4-7F9D-42F6-931E-3E7787646256}" srcId="{C3EFDB62-01C8-41C4-822B-03370C9D8B0A}" destId="{3368F479-E411-410B-AB2E-C2893691C502}" srcOrd="2" destOrd="0" parTransId="{FFFC4228-EA72-4BF9-866E-CB2458A794CF}" sibTransId="{C20D82FF-E044-4B1D-9171-7B80B84E2FDB}"/>
    <dgm:cxn modelId="{10B733BE-7300-4E75-B534-7DA907DA7D51}" type="presOf" srcId="{4ADBCDD9-D828-41D2-95C4-AB7B49698D04}" destId="{76E88C3A-361E-4BC0-A40B-BA0618D52D93}" srcOrd="0" destOrd="3" presId="urn:microsoft.com/office/officeart/2005/8/layout/vList5"/>
    <dgm:cxn modelId="{56FF9D1F-7A49-4098-AD2A-46D778918A10}" type="presOf" srcId="{0E041F50-1DE9-400D-B0E1-634F06ACB157}" destId="{76E88C3A-361E-4BC0-A40B-BA0618D52D93}" srcOrd="0" destOrd="0" presId="urn:microsoft.com/office/officeart/2005/8/layout/vList5"/>
    <dgm:cxn modelId="{083A3040-6263-4437-AAC5-A05BF4758EBE}" type="presOf" srcId="{72740538-6F37-4402-B454-48EA85757700}" destId="{3174DCDE-275B-46BD-AFB8-86E96EF72863}" srcOrd="0" destOrd="0" presId="urn:microsoft.com/office/officeart/2005/8/layout/vList5"/>
    <dgm:cxn modelId="{7F0F3EBA-0EA3-465D-AEA7-9286C1660ABC}" srcId="{3FB749B4-B6D7-4109-B46C-7878865667EA}" destId="{72740538-6F37-4402-B454-48EA85757700}" srcOrd="1" destOrd="0" parTransId="{64BCF46D-0BDE-42AE-90A5-A9D3A7F51998}" sibTransId="{0D8CB6F6-B0E6-44B4-9E7A-D675A59D17A2}"/>
    <dgm:cxn modelId="{746F5414-C6FF-4CEA-BD8C-5F9077330A42}" type="presOf" srcId="{2BFC8616-8EA0-40C5-AF44-B4629497E5C5}" destId="{A67DEB17-B07D-4DFB-AD12-0CD76F0F8D62}" srcOrd="0" destOrd="0" presId="urn:microsoft.com/office/officeart/2005/8/layout/vList5"/>
    <dgm:cxn modelId="{5475D0CE-C9CF-45F7-821D-82494614DE8F}" srcId="{3FB749B4-B6D7-4109-B46C-7878865667EA}" destId="{C3EFDB62-01C8-41C4-822B-03370C9D8B0A}" srcOrd="0" destOrd="0" parTransId="{52AA27B8-214F-4FF4-8C81-B4E775A59177}" sibTransId="{28CDD13A-DABE-447A-BEEA-D4CB28841B76}"/>
    <dgm:cxn modelId="{336D4F95-DC4F-41C2-A247-0C5ED6E2FFCE}" srcId="{C3EFDB62-01C8-41C4-822B-03370C9D8B0A}" destId="{2EC16556-7326-40F3-97DF-96D5B7295699}" srcOrd="1" destOrd="0" parTransId="{DE42121A-05E2-43A2-A1CB-DD2CD30BD18A}" sibTransId="{310F76E8-53D0-4E3A-833B-EC1A087A3E21}"/>
    <dgm:cxn modelId="{18A60DB2-F690-4460-B7E3-AE32FEA7AB4C}" type="presOf" srcId="{2EC16556-7326-40F3-97DF-96D5B7295699}" destId="{76E88C3A-361E-4BC0-A40B-BA0618D52D93}" srcOrd="0" destOrd="1" presId="urn:microsoft.com/office/officeart/2005/8/layout/vList5"/>
    <dgm:cxn modelId="{43A485D3-B51C-4527-A810-7CB39D87B777}" srcId="{3FB749B4-B6D7-4109-B46C-7878865667EA}" destId="{051AE683-74FF-4576-A650-30AA695BC525}" srcOrd="2" destOrd="0" parTransId="{25469656-24DE-45A3-AB88-0671113BE0A0}" sibTransId="{84031624-87B6-47F8-ACD3-EF056593D7AD}"/>
    <dgm:cxn modelId="{D71995DF-9A60-C348-A4F2-3651F60E238E}" srcId="{72740538-6F37-4402-B454-48EA85757700}" destId="{51C572F2-1996-9C4F-A530-A37319FB203E}" srcOrd="1" destOrd="0" parTransId="{523A41FE-E091-FB45-8D43-6507943008F3}" sibTransId="{C74CEB20-B495-0B43-A420-AB9B7854C97A}"/>
    <dgm:cxn modelId="{5C5BB928-3EE9-5B4A-9F46-439811FBF213}" srcId="{72740538-6F37-4402-B454-48EA85757700}" destId="{358B08D5-4D52-344E-B18A-2C33AC7CDBC3}" srcOrd="3" destOrd="0" parTransId="{54BAD74B-35B2-A34E-8EC3-3A79979D85A3}" sibTransId="{E4E07B4E-A526-2F49-AA6A-7A6D3824C2BB}"/>
    <dgm:cxn modelId="{66D937AF-E6C5-694B-926A-8BA2DCD6F4F5}" type="presOf" srcId="{96A9C1C6-6212-674C-9DE3-95853CBD3ECB}" destId="{FC18F7F4-FB6F-9B4C-8FEE-930315577C14}" srcOrd="0" destOrd="0" presId="urn:microsoft.com/office/officeart/2005/8/layout/vList5"/>
    <dgm:cxn modelId="{D28766D6-601A-984F-9AD3-82FC5377E113}" type="presOf" srcId="{358B08D5-4D52-344E-B18A-2C33AC7CDBC3}" destId="{A67DEB17-B07D-4DFB-AD12-0CD76F0F8D62}" srcOrd="0" destOrd="3" presId="urn:microsoft.com/office/officeart/2005/8/layout/vList5"/>
    <dgm:cxn modelId="{C55011F7-B1FA-D54D-96ED-0A55AF9C5624}" type="presOf" srcId="{51C572F2-1996-9C4F-A530-A37319FB203E}" destId="{A67DEB17-B07D-4DFB-AD12-0CD76F0F8D62}" srcOrd="0" destOrd="1" presId="urn:microsoft.com/office/officeart/2005/8/layout/vList5"/>
    <dgm:cxn modelId="{554FA95B-EF44-4E58-8F38-60644B89D39A}" type="presOf" srcId="{C3EFDB62-01C8-41C4-822B-03370C9D8B0A}" destId="{13A25495-D111-4D36-981D-81B3D99B5950}" srcOrd="0" destOrd="0" presId="urn:microsoft.com/office/officeart/2005/8/layout/vList5"/>
    <dgm:cxn modelId="{4AF9C23F-9709-453B-B48F-36976DE7C55A}" srcId="{72740538-6F37-4402-B454-48EA85757700}" destId="{2BFC8616-8EA0-40C5-AF44-B4629497E5C5}" srcOrd="0" destOrd="0" parTransId="{A1D10DD5-F492-4D15-9E25-D318F0B6CEBE}" sibTransId="{9D546315-2356-4C77-AA75-702407B9B0BE}"/>
    <dgm:cxn modelId="{8693F311-B705-2946-BE46-7A030F001A5B}" type="presOf" srcId="{6518E8E6-1AAF-944B-8F67-5076C5E1A54F}" destId="{A67DEB17-B07D-4DFB-AD12-0CD76F0F8D62}" srcOrd="0" destOrd="2" presId="urn:microsoft.com/office/officeart/2005/8/layout/vList5"/>
    <dgm:cxn modelId="{3AF7EF4E-0142-4DDF-AB35-2B77EA4E0FA5}" srcId="{C3EFDB62-01C8-41C4-822B-03370C9D8B0A}" destId="{4ADBCDD9-D828-41D2-95C4-AB7B49698D04}" srcOrd="3" destOrd="0" parTransId="{412539BE-35EE-4024-A189-048EA934B69B}" sibTransId="{6D734403-5EE9-41B6-A6FD-C82AE095B438}"/>
    <dgm:cxn modelId="{EF1C45D6-3C37-470D-A23A-A6400760307D}" srcId="{C3EFDB62-01C8-41C4-822B-03370C9D8B0A}" destId="{0E041F50-1DE9-400D-B0E1-634F06ACB157}" srcOrd="0" destOrd="0" parTransId="{B8CEA479-87CE-410C-9D78-A8D9CFE6E3E2}" sibTransId="{7E8BC4B5-83C8-4632-84F6-9B2102BB99DF}"/>
    <dgm:cxn modelId="{26828A8E-563E-C54D-9002-5B2A512DD94A}" srcId="{72740538-6F37-4402-B454-48EA85757700}" destId="{6518E8E6-1AAF-944B-8F67-5076C5E1A54F}" srcOrd="2" destOrd="0" parTransId="{3B39DC88-3407-C740-A041-52F354C489A4}" sibTransId="{D363E848-6113-1B49-AD78-0064C78080A6}"/>
    <dgm:cxn modelId="{755CE2C7-F44D-C144-89CB-849AA17628F5}" srcId="{051AE683-74FF-4576-A650-30AA695BC525}" destId="{96A9C1C6-6212-674C-9DE3-95853CBD3ECB}" srcOrd="0" destOrd="0" parTransId="{D0B97BD1-79B1-5949-B860-A58B95083F25}" sibTransId="{6118B7FB-457C-0744-9071-2237848E69E1}"/>
    <dgm:cxn modelId="{299DD046-70C9-4241-A056-16DE82563457}" type="presOf" srcId="{3FB749B4-B6D7-4109-B46C-7878865667EA}" destId="{9F562D29-891F-4490-B455-C8C5A00A13BE}" srcOrd="0" destOrd="0" presId="urn:microsoft.com/office/officeart/2005/8/layout/vList5"/>
    <dgm:cxn modelId="{10331CED-0656-4670-B935-D86829B21E73}" type="presOf" srcId="{3368F479-E411-410B-AB2E-C2893691C502}" destId="{76E88C3A-361E-4BC0-A40B-BA0618D52D93}" srcOrd="0" destOrd="2" presId="urn:microsoft.com/office/officeart/2005/8/layout/vList5"/>
    <dgm:cxn modelId="{A63211A4-DA60-4930-AC97-922EBA77CDCD}" type="presParOf" srcId="{9F562D29-891F-4490-B455-C8C5A00A13BE}" destId="{A83F164C-DF49-46F2-9A99-B6D53171E002}" srcOrd="0" destOrd="0" presId="urn:microsoft.com/office/officeart/2005/8/layout/vList5"/>
    <dgm:cxn modelId="{E6787051-0783-4F98-8837-483666B3AF31}" type="presParOf" srcId="{A83F164C-DF49-46F2-9A99-B6D53171E002}" destId="{13A25495-D111-4D36-981D-81B3D99B5950}" srcOrd="0" destOrd="0" presId="urn:microsoft.com/office/officeart/2005/8/layout/vList5"/>
    <dgm:cxn modelId="{095EE805-BA56-4E9C-BF27-155CE9673D3D}" type="presParOf" srcId="{A83F164C-DF49-46F2-9A99-B6D53171E002}" destId="{76E88C3A-361E-4BC0-A40B-BA0618D52D93}" srcOrd="1" destOrd="0" presId="urn:microsoft.com/office/officeart/2005/8/layout/vList5"/>
    <dgm:cxn modelId="{584C335B-C856-4543-BCAB-A07905FB946C}" type="presParOf" srcId="{9F562D29-891F-4490-B455-C8C5A00A13BE}" destId="{1C2681BD-200B-49F6-80E0-0F85C17B561B}" srcOrd="1" destOrd="0" presId="urn:microsoft.com/office/officeart/2005/8/layout/vList5"/>
    <dgm:cxn modelId="{6C48FF18-BDB5-4C4E-BD9B-3DE6FC9E2210}" type="presParOf" srcId="{9F562D29-891F-4490-B455-C8C5A00A13BE}" destId="{E42E72CE-2BBD-4BF6-A08F-7286C3E827A7}" srcOrd="2" destOrd="0" presId="urn:microsoft.com/office/officeart/2005/8/layout/vList5"/>
    <dgm:cxn modelId="{D38691DC-1EE6-4DAB-BD9A-1AC79234FB5E}" type="presParOf" srcId="{E42E72CE-2BBD-4BF6-A08F-7286C3E827A7}" destId="{3174DCDE-275B-46BD-AFB8-86E96EF72863}" srcOrd="0" destOrd="0" presId="urn:microsoft.com/office/officeart/2005/8/layout/vList5"/>
    <dgm:cxn modelId="{0C1C131A-8E4B-4081-87F2-289338119C71}" type="presParOf" srcId="{E42E72CE-2BBD-4BF6-A08F-7286C3E827A7}" destId="{A67DEB17-B07D-4DFB-AD12-0CD76F0F8D62}" srcOrd="1" destOrd="0" presId="urn:microsoft.com/office/officeart/2005/8/layout/vList5"/>
    <dgm:cxn modelId="{66A78A77-9B13-4CCF-9B77-A5C736850498}" type="presParOf" srcId="{9F562D29-891F-4490-B455-C8C5A00A13BE}" destId="{8D68C733-16FA-4A29-9EA3-277824D92CDD}" srcOrd="3" destOrd="0" presId="urn:microsoft.com/office/officeart/2005/8/layout/vList5"/>
    <dgm:cxn modelId="{65F068CA-6943-4AAB-8A84-71A7A0D70E88}" type="presParOf" srcId="{9F562D29-891F-4490-B455-C8C5A00A13BE}" destId="{440460F2-FD20-4498-BD1F-B431C12B3D35}" srcOrd="4" destOrd="0" presId="urn:microsoft.com/office/officeart/2005/8/layout/vList5"/>
    <dgm:cxn modelId="{498D050B-110F-4099-8DE4-15AC4CBEDE49}" type="presParOf" srcId="{440460F2-FD20-4498-BD1F-B431C12B3D35}" destId="{AED748CD-EC8A-4417-9C40-68B1D00E1328}" srcOrd="0" destOrd="0" presId="urn:microsoft.com/office/officeart/2005/8/layout/vList5"/>
    <dgm:cxn modelId="{0872A7DA-8657-584D-AF40-E911676E6DD8}" type="presParOf" srcId="{440460F2-FD20-4498-BD1F-B431C12B3D35}" destId="{FC18F7F4-FB6F-9B4C-8FEE-930315577C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5AEC56-3672-3B4F-8D34-C46DA15921E8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91211C-E009-0C43-90FA-1A8DE6030F23}">
      <dgm:prSet/>
      <dgm:spPr/>
      <dgm:t>
        <a:bodyPr/>
        <a:lstStyle/>
        <a:p>
          <a:pPr rtl="0"/>
          <a:r>
            <a:rPr lang="fr-FR" dirty="0" smtClean="0"/>
            <a:t>Reproduction Instructions</a:t>
          </a:r>
          <a:endParaRPr lang="fr-FR" dirty="0"/>
        </a:p>
      </dgm:t>
    </dgm:pt>
    <dgm:pt modelId="{B2496698-E444-434E-906B-A4A4953ABA70}" type="parTrans" cxnId="{71D7BED7-B434-E940-9298-45C7B49F5BDC}">
      <dgm:prSet/>
      <dgm:spPr/>
      <dgm:t>
        <a:bodyPr/>
        <a:lstStyle/>
        <a:p>
          <a:endParaRPr lang="en-US"/>
        </a:p>
      </dgm:t>
    </dgm:pt>
    <dgm:pt modelId="{C2D98C56-1A8A-904F-9E23-D21BC83A3CF1}" type="sibTrans" cxnId="{71D7BED7-B434-E940-9298-45C7B49F5BDC}">
      <dgm:prSet/>
      <dgm:spPr/>
      <dgm:t>
        <a:bodyPr/>
        <a:lstStyle/>
        <a:p>
          <a:endParaRPr lang="en-US"/>
        </a:p>
      </dgm:t>
    </dgm:pt>
    <dgm:pt modelId="{0D4AC55D-EF75-B44C-8F98-141729C50D96}">
      <dgm:prSet/>
      <dgm:spPr/>
      <dgm:t>
        <a:bodyPr/>
        <a:lstStyle/>
        <a:p>
          <a:pPr rtl="0"/>
          <a:r>
            <a:rPr lang="en-US" smtClean="0"/>
            <a:t>Development Team Biographies</a:t>
          </a:r>
          <a:endParaRPr lang="en-US"/>
        </a:p>
      </dgm:t>
    </dgm:pt>
    <dgm:pt modelId="{D6DD012C-F9BA-A74A-A96B-93727BA29EC4}" type="parTrans" cxnId="{05F5B7B2-DF48-674F-8026-10C3A4A2071A}">
      <dgm:prSet/>
      <dgm:spPr/>
      <dgm:t>
        <a:bodyPr/>
        <a:lstStyle/>
        <a:p>
          <a:endParaRPr lang="en-US"/>
        </a:p>
      </dgm:t>
    </dgm:pt>
    <dgm:pt modelId="{64D740BE-365D-9C42-B58F-80E558729DB4}" type="sibTrans" cxnId="{05F5B7B2-DF48-674F-8026-10C3A4A2071A}">
      <dgm:prSet/>
      <dgm:spPr/>
      <dgm:t>
        <a:bodyPr/>
        <a:lstStyle/>
        <a:p>
          <a:endParaRPr lang="en-US"/>
        </a:p>
      </dgm:t>
    </dgm:pt>
    <dgm:pt modelId="{E137472D-D044-7645-8231-DEBB40682585}">
      <dgm:prSet/>
      <dgm:spPr/>
      <dgm:t>
        <a:bodyPr/>
        <a:lstStyle/>
        <a:p>
          <a:pPr rtl="0"/>
          <a:r>
            <a:rPr lang="en-US" smtClean="0"/>
            <a:t>Development Team Progress Meetings</a:t>
          </a:r>
          <a:endParaRPr lang="en-US"/>
        </a:p>
      </dgm:t>
    </dgm:pt>
    <dgm:pt modelId="{68755600-1BB8-E947-AD2E-2E8C75ADB242}" type="parTrans" cxnId="{B3CAC746-0CE2-EF45-87F1-9B33D431EA7E}">
      <dgm:prSet/>
      <dgm:spPr/>
      <dgm:t>
        <a:bodyPr/>
        <a:lstStyle/>
        <a:p>
          <a:endParaRPr lang="en-US"/>
        </a:p>
      </dgm:t>
    </dgm:pt>
    <dgm:pt modelId="{F5B88CBD-F47D-2D43-A306-329DF8F00104}" type="sibTrans" cxnId="{B3CAC746-0CE2-EF45-87F1-9B33D431EA7E}">
      <dgm:prSet/>
      <dgm:spPr/>
      <dgm:t>
        <a:bodyPr/>
        <a:lstStyle/>
        <a:p>
          <a:endParaRPr lang="en-US"/>
        </a:p>
      </dgm:t>
    </dgm:pt>
    <dgm:pt modelId="{3B16294F-C4C2-FE44-B729-FF28A69A4CA1}">
      <dgm:prSet/>
      <dgm:spPr/>
      <dgm:t>
        <a:bodyPr/>
        <a:lstStyle/>
        <a:p>
          <a:pPr rtl="0"/>
          <a:r>
            <a:rPr lang="en-US" smtClean="0"/>
            <a:t>Development Roadblocks and Milestones</a:t>
          </a:r>
          <a:endParaRPr lang="en-US"/>
        </a:p>
      </dgm:t>
    </dgm:pt>
    <dgm:pt modelId="{56303A91-35C6-1B4B-AB92-45CB0DC5EB8F}" type="parTrans" cxnId="{C6BE670D-23CF-C844-86C5-CDBE370EF149}">
      <dgm:prSet/>
      <dgm:spPr/>
      <dgm:t>
        <a:bodyPr/>
        <a:lstStyle/>
        <a:p>
          <a:endParaRPr lang="en-US"/>
        </a:p>
      </dgm:t>
    </dgm:pt>
    <dgm:pt modelId="{C4CC3408-A97A-F84B-A7F2-5D6C4FCA0BA9}" type="sibTrans" cxnId="{C6BE670D-23CF-C844-86C5-CDBE370EF149}">
      <dgm:prSet/>
      <dgm:spPr/>
      <dgm:t>
        <a:bodyPr/>
        <a:lstStyle/>
        <a:p>
          <a:endParaRPr lang="en-US"/>
        </a:p>
      </dgm:t>
    </dgm:pt>
    <dgm:pt modelId="{0E8B21C3-1146-8946-9CFF-D9C75E26F60E}">
      <dgm:prSet/>
      <dgm:spPr/>
      <dgm:t>
        <a:bodyPr/>
        <a:lstStyle/>
        <a:p>
          <a:pPr rtl="0"/>
          <a:r>
            <a:rPr lang="en-US" smtClean="0"/>
            <a:t>Budget and Schedule</a:t>
          </a:r>
          <a:endParaRPr lang="en-US"/>
        </a:p>
      </dgm:t>
    </dgm:pt>
    <dgm:pt modelId="{71FCB9E3-A2C0-9E44-A310-CFD29A7C4AC9}" type="parTrans" cxnId="{6EA1AE3D-4A42-AA4F-BBB6-E64A3CFEB953}">
      <dgm:prSet/>
      <dgm:spPr/>
      <dgm:t>
        <a:bodyPr/>
        <a:lstStyle/>
        <a:p>
          <a:endParaRPr lang="en-US"/>
        </a:p>
      </dgm:t>
    </dgm:pt>
    <dgm:pt modelId="{CDFB1E02-0C06-2F4F-B6D5-3F2EE20642A6}" type="sibTrans" cxnId="{6EA1AE3D-4A42-AA4F-BBB6-E64A3CFEB953}">
      <dgm:prSet/>
      <dgm:spPr/>
      <dgm:t>
        <a:bodyPr/>
        <a:lstStyle/>
        <a:p>
          <a:endParaRPr lang="en-US"/>
        </a:p>
      </dgm:t>
    </dgm:pt>
    <dgm:pt modelId="{591A9081-46F2-024E-8C1A-61EA3C6E03A6}">
      <dgm:prSet/>
      <dgm:spPr/>
      <dgm:t>
        <a:bodyPr/>
        <a:lstStyle/>
        <a:p>
          <a:pPr rtl="0"/>
          <a:r>
            <a:rPr lang="en-US" smtClean="0"/>
            <a:t>Test Plans</a:t>
          </a:r>
          <a:endParaRPr lang="en-US"/>
        </a:p>
      </dgm:t>
    </dgm:pt>
    <dgm:pt modelId="{0746FDDA-9695-9448-ABEC-FF35506B8FBA}" type="parTrans" cxnId="{A9941B47-86EC-DB44-B7FF-DF3813663BB3}">
      <dgm:prSet/>
      <dgm:spPr/>
      <dgm:t>
        <a:bodyPr/>
        <a:lstStyle/>
        <a:p>
          <a:endParaRPr lang="en-US"/>
        </a:p>
      </dgm:t>
    </dgm:pt>
    <dgm:pt modelId="{CD2113F2-FDD9-B94C-BC42-EB2175029308}" type="sibTrans" cxnId="{A9941B47-86EC-DB44-B7FF-DF3813663BB3}">
      <dgm:prSet/>
      <dgm:spPr/>
      <dgm:t>
        <a:bodyPr/>
        <a:lstStyle/>
        <a:p>
          <a:endParaRPr lang="en-US"/>
        </a:p>
      </dgm:t>
    </dgm:pt>
    <dgm:pt modelId="{1F86E0BF-729A-AD48-BCA7-3696776E5FB7}">
      <dgm:prSet/>
      <dgm:spPr/>
      <dgm:t>
        <a:bodyPr/>
        <a:lstStyle/>
        <a:p>
          <a:pPr rtl="0"/>
          <a:endParaRPr lang="fr-FR" dirty="0"/>
        </a:p>
      </dgm:t>
    </dgm:pt>
    <dgm:pt modelId="{70CE215B-3C0C-BB42-B90C-3850F6F9C046}" type="parTrans" cxnId="{477DA774-A1AE-2647-BF38-4729D5AEE8AD}">
      <dgm:prSet/>
      <dgm:spPr/>
      <dgm:t>
        <a:bodyPr/>
        <a:lstStyle/>
        <a:p>
          <a:endParaRPr lang="en-US"/>
        </a:p>
      </dgm:t>
    </dgm:pt>
    <dgm:pt modelId="{D1CD2F92-B4A0-5846-8F07-2CCF2C01262F}" type="sibTrans" cxnId="{477DA774-A1AE-2647-BF38-4729D5AEE8AD}">
      <dgm:prSet/>
      <dgm:spPr/>
      <dgm:t>
        <a:bodyPr/>
        <a:lstStyle/>
        <a:p>
          <a:endParaRPr lang="en-US"/>
        </a:p>
      </dgm:t>
    </dgm:pt>
    <dgm:pt modelId="{C2C2A5F3-97B3-AA48-888B-FB09C3AE70A7}" type="pres">
      <dgm:prSet presAssocID="{B25AEC56-3672-3B4F-8D34-C46DA15921E8}" presName="Name0" presStyleCnt="0">
        <dgm:presLayoutVars>
          <dgm:dir/>
          <dgm:animLvl val="lvl"/>
          <dgm:resizeHandles val="exact"/>
        </dgm:presLayoutVars>
      </dgm:prSet>
      <dgm:spPr/>
    </dgm:pt>
    <dgm:pt modelId="{6955D52C-5CB3-F741-92E0-A6AD46B05308}" type="pres">
      <dgm:prSet presAssocID="{1F86E0BF-729A-AD48-BCA7-3696776E5FB7}" presName="composite" presStyleCnt="0"/>
      <dgm:spPr/>
    </dgm:pt>
    <dgm:pt modelId="{6F452806-0F5B-8647-A81A-ACD59B99E313}" type="pres">
      <dgm:prSet presAssocID="{1F86E0BF-729A-AD48-BCA7-3696776E5FB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A0C0956-EB03-E148-9A6C-C20367090B0A}" type="pres">
      <dgm:prSet presAssocID="{1F86E0BF-729A-AD48-BCA7-3696776E5FB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E907474-F9D1-E944-A98C-A5566BE13386}" type="presOf" srcId="{1F86E0BF-729A-AD48-BCA7-3696776E5FB7}" destId="{6F452806-0F5B-8647-A81A-ACD59B99E313}" srcOrd="0" destOrd="0" presId="urn:microsoft.com/office/officeart/2005/8/layout/hList1"/>
    <dgm:cxn modelId="{477DA774-A1AE-2647-BF38-4729D5AEE8AD}" srcId="{B25AEC56-3672-3B4F-8D34-C46DA15921E8}" destId="{1F86E0BF-729A-AD48-BCA7-3696776E5FB7}" srcOrd="0" destOrd="0" parTransId="{70CE215B-3C0C-BB42-B90C-3850F6F9C046}" sibTransId="{D1CD2F92-B4A0-5846-8F07-2CCF2C01262F}"/>
    <dgm:cxn modelId="{71D7BED7-B434-E940-9298-45C7B49F5BDC}" srcId="{1F86E0BF-729A-AD48-BCA7-3696776E5FB7}" destId="{A191211C-E009-0C43-90FA-1A8DE6030F23}" srcOrd="0" destOrd="0" parTransId="{B2496698-E444-434E-906B-A4A4953ABA70}" sibTransId="{C2D98C56-1A8A-904F-9E23-D21BC83A3CF1}"/>
    <dgm:cxn modelId="{B3CAC746-0CE2-EF45-87F1-9B33D431EA7E}" srcId="{1F86E0BF-729A-AD48-BCA7-3696776E5FB7}" destId="{E137472D-D044-7645-8231-DEBB40682585}" srcOrd="2" destOrd="0" parTransId="{68755600-1BB8-E947-AD2E-2E8C75ADB242}" sibTransId="{F5B88CBD-F47D-2D43-A306-329DF8F00104}"/>
    <dgm:cxn modelId="{26087C77-232A-F241-BAD2-FA2CB6189D74}" type="presOf" srcId="{A191211C-E009-0C43-90FA-1A8DE6030F23}" destId="{EA0C0956-EB03-E148-9A6C-C20367090B0A}" srcOrd="0" destOrd="0" presId="urn:microsoft.com/office/officeart/2005/8/layout/hList1"/>
    <dgm:cxn modelId="{A9941B47-86EC-DB44-B7FF-DF3813663BB3}" srcId="{1F86E0BF-729A-AD48-BCA7-3696776E5FB7}" destId="{591A9081-46F2-024E-8C1A-61EA3C6E03A6}" srcOrd="5" destOrd="0" parTransId="{0746FDDA-9695-9448-ABEC-FF35506B8FBA}" sibTransId="{CD2113F2-FDD9-B94C-BC42-EB2175029308}"/>
    <dgm:cxn modelId="{6EA1AE3D-4A42-AA4F-BBB6-E64A3CFEB953}" srcId="{1F86E0BF-729A-AD48-BCA7-3696776E5FB7}" destId="{0E8B21C3-1146-8946-9CFF-D9C75E26F60E}" srcOrd="4" destOrd="0" parTransId="{71FCB9E3-A2C0-9E44-A310-CFD29A7C4AC9}" sibTransId="{CDFB1E02-0C06-2F4F-B6D5-3F2EE20642A6}"/>
    <dgm:cxn modelId="{17798C9B-9204-0C4C-989C-572951408869}" type="presOf" srcId="{0D4AC55D-EF75-B44C-8F98-141729C50D96}" destId="{EA0C0956-EB03-E148-9A6C-C20367090B0A}" srcOrd="0" destOrd="1" presId="urn:microsoft.com/office/officeart/2005/8/layout/hList1"/>
    <dgm:cxn modelId="{8E271457-108C-BE41-A570-11E8085CF3EE}" type="presOf" srcId="{3B16294F-C4C2-FE44-B729-FF28A69A4CA1}" destId="{EA0C0956-EB03-E148-9A6C-C20367090B0A}" srcOrd="0" destOrd="3" presId="urn:microsoft.com/office/officeart/2005/8/layout/hList1"/>
    <dgm:cxn modelId="{56B4CEA0-A6C6-F54E-9196-2491009F5FC5}" type="presOf" srcId="{591A9081-46F2-024E-8C1A-61EA3C6E03A6}" destId="{EA0C0956-EB03-E148-9A6C-C20367090B0A}" srcOrd="0" destOrd="5" presId="urn:microsoft.com/office/officeart/2005/8/layout/hList1"/>
    <dgm:cxn modelId="{61CCBFA0-6929-9347-A60C-FC4F4685678A}" type="presOf" srcId="{B25AEC56-3672-3B4F-8D34-C46DA15921E8}" destId="{C2C2A5F3-97B3-AA48-888B-FB09C3AE70A7}" srcOrd="0" destOrd="0" presId="urn:microsoft.com/office/officeart/2005/8/layout/hList1"/>
    <dgm:cxn modelId="{300AA847-27AD-5547-A45D-BA48A12A12CF}" type="presOf" srcId="{0E8B21C3-1146-8946-9CFF-D9C75E26F60E}" destId="{EA0C0956-EB03-E148-9A6C-C20367090B0A}" srcOrd="0" destOrd="4" presId="urn:microsoft.com/office/officeart/2005/8/layout/hList1"/>
    <dgm:cxn modelId="{C6BE670D-23CF-C844-86C5-CDBE370EF149}" srcId="{1F86E0BF-729A-AD48-BCA7-3696776E5FB7}" destId="{3B16294F-C4C2-FE44-B729-FF28A69A4CA1}" srcOrd="3" destOrd="0" parTransId="{56303A91-35C6-1B4B-AB92-45CB0DC5EB8F}" sibTransId="{C4CC3408-A97A-F84B-A7F2-5D6C4FCA0BA9}"/>
    <dgm:cxn modelId="{05F5B7B2-DF48-674F-8026-10C3A4A2071A}" srcId="{1F86E0BF-729A-AD48-BCA7-3696776E5FB7}" destId="{0D4AC55D-EF75-B44C-8F98-141729C50D96}" srcOrd="1" destOrd="0" parTransId="{D6DD012C-F9BA-A74A-A96B-93727BA29EC4}" sibTransId="{64D740BE-365D-9C42-B58F-80E558729DB4}"/>
    <dgm:cxn modelId="{AC08DB53-06BE-7146-B770-487FC349FD19}" type="presOf" srcId="{E137472D-D044-7645-8231-DEBB40682585}" destId="{EA0C0956-EB03-E148-9A6C-C20367090B0A}" srcOrd="0" destOrd="2" presId="urn:microsoft.com/office/officeart/2005/8/layout/hList1"/>
    <dgm:cxn modelId="{64115FCA-75E5-0448-AFEF-A63627138BD7}" type="presParOf" srcId="{C2C2A5F3-97B3-AA48-888B-FB09C3AE70A7}" destId="{6955D52C-5CB3-F741-92E0-A6AD46B05308}" srcOrd="0" destOrd="0" presId="urn:microsoft.com/office/officeart/2005/8/layout/hList1"/>
    <dgm:cxn modelId="{B70694F2-213A-5941-A390-F6F98C361ABB}" type="presParOf" srcId="{6955D52C-5CB3-F741-92E0-A6AD46B05308}" destId="{6F452806-0F5B-8647-A81A-ACD59B99E313}" srcOrd="0" destOrd="0" presId="urn:microsoft.com/office/officeart/2005/8/layout/hList1"/>
    <dgm:cxn modelId="{FBC93833-45A4-8E43-9E89-A92F6FFA7054}" type="presParOf" srcId="{6955D52C-5CB3-F741-92E0-A6AD46B05308}" destId="{EA0C0956-EB03-E148-9A6C-C20367090B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B7B462-3CDB-B143-9B6F-D25F431E09C5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7B448C-44A9-E346-BC80-C45DDE4F315C}">
      <dgm:prSet phldrT="[Text]"/>
      <dgm:spPr/>
      <dgm:t>
        <a:bodyPr/>
        <a:lstStyle/>
        <a:p>
          <a:r>
            <a:rPr lang="en-US" dirty="0" smtClean="0"/>
            <a:t>Revision 2.0</a:t>
          </a:r>
          <a:endParaRPr lang="en-US" dirty="0"/>
        </a:p>
      </dgm:t>
    </dgm:pt>
    <dgm:pt modelId="{F2BA1024-1E43-464D-AC7F-7B2BBB9F54D2}" type="parTrans" cxnId="{B6DC3E52-E65F-464B-A69B-70BA116CD36F}">
      <dgm:prSet/>
      <dgm:spPr/>
      <dgm:t>
        <a:bodyPr/>
        <a:lstStyle/>
        <a:p>
          <a:endParaRPr lang="en-US"/>
        </a:p>
      </dgm:t>
    </dgm:pt>
    <dgm:pt modelId="{761D09D9-3156-DC4E-A8A7-D02EC852B63E}" type="sibTrans" cxnId="{B6DC3E52-E65F-464B-A69B-70BA116CD36F}">
      <dgm:prSet/>
      <dgm:spPr/>
      <dgm:t>
        <a:bodyPr/>
        <a:lstStyle/>
        <a:p>
          <a:endParaRPr lang="en-US"/>
        </a:p>
      </dgm:t>
    </dgm:pt>
    <dgm:pt modelId="{8F67200C-FE0D-5644-A284-CB916A82FE17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2410A462-2F71-9342-8478-CF03BDFF7713}" type="parTrans" cxnId="{02FBE6D1-8EEF-3544-9685-3116CBC983D4}">
      <dgm:prSet/>
      <dgm:spPr/>
      <dgm:t>
        <a:bodyPr/>
        <a:lstStyle/>
        <a:p>
          <a:endParaRPr lang="en-US"/>
        </a:p>
      </dgm:t>
    </dgm:pt>
    <dgm:pt modelId="{0FD3A44F-3D3A-A74B-9312-16125C40EEC1}" type="sibTrans" cxnId="{02FBE6D1-8EEF-3544-9685-3116CBC983D4}">
      <dgm:prSet/>
      <dgm:spPr/>
      <dgm:t>
        <a:bodyPr/>
        <a:lstStyle/>
        <a:p>
          <a:endParaRPr lang="en-US"/>
        </a:p>
      </dgm:t>
    </dgm:pt>
    <dgm:pt modelId="{ED31B471-431B-A940-AF2B-EC4B31EE58C3}">
      <dgm:prSet phldrT="[Text]"/>
      <dgm:spPr/>
      <dgm:t>
        <a:bodyPr/>
        <a:lstStyle/>
        <a:p>
          <a:r>
            <a:rPr lang="en-US" dirty="0" smtClean="0"/>
            <a:t>Enclosure</a:t>
          </a:r>
          <a:endParaRPr lang="en-US" dirty="0"/>
        </a:p>
      </dgm:t>
    </dgm:pt>
    <dgm:pt modelId="{24E13FAD-942B-3C47-A637-C8FC5D9B600F}" type="parTrans" cxnId="{294BE03A-4A4F-414A-813D-3F70D658F06B}">
      <dgm:prSet/>
      <dgm:spPr/>
      <dgm:t>
        <a:bodyPr/>
        <a:lstStyle/>
        <a:p>
          <a:endParaRPr lang="en-US"/>
        </a:p>
      </dgm:t>
    </dgm:pt>
    <dgm:pt modelId="{9785B036-3934-404E-AD6C-8869B7CD9EEC}" type="sibTrans" cxnId="{294BE03A-4A4F-414A-813D-3F70D658F06B}">
      <dgm:prSet/>
      <dgm:spPr/>
      <dgm:t>
        <a:bodyPr/>
        <a:lstStyle/>
        <a:p>
          <a:endParaRPr lang="en-US"/>
        </a:p>
      </dgm:t>
    </dgm:pt>
    <dgm:pt modelId="{E6EE8FDA-2745-DA4C-8CEF-5385AEF5DCDE}">
      <dgm:prSet phldrT="[Text]"/>
      <dgm:spPr/>
      <dgm:t>
        <a:bodyPr/>
        <a:lstStyle/>
        <a:p>
          <a:r>
            <a:rPr lang="en-US" dirty="0" smtClean="0"/>
            <a:t>Mainboard</a:t>
          </a:r>
          <a:endParaRPr lang="en-US" dirty="0"/>
        </a:p>
      </dgm:t>
    </dgm:pt>
    <dgm:pt modelId="{83F4AB4A-BCF4-1242-9277-37B0869D52F1}" type="parTrans" cxnId="{719DC3A9-75D8-A942-A5C0-54F024CC5CDF}">
      <dgm:prSet/>
      <dgm:spPr/>
      <dgm:t>
        <a:bodyPr/>
        <a:lstStyle/>
        <a:p>
          <a:endParaRPr lang="en-US"/>
        </a:p>
      </dgm:t>
    </dgm:pt>
    <dgm:pt modelId="{E23C7C5B-D94F-7842-93D6-0A3C224D40F7}" type="sibTrans" cxnId="{719DC3A9-75D8-A942-A5C0-54F024CC5CDF}">
      <dgm:prSet/>
      <dgm:spPr/>
      <dgm:t>
        <a:bodyPr/>
        <a:lstStyle/>
        <a:p>
          <a:endParaRPr lang="en-US"/>
        </a:p>
      </dgm:t>
    </dgm:pt>
    <dgm:pt modelId="{64646E57-00F6-BD4F-A054-0148FD41A8B3}">
      <dgm:prSet phldrT="[Text]"/>
      <dgm:spPr/>
      <dgm:t>
        <a:bodyPr/>
        <a:lstStyle/>
        <a:p>
          <a:r>
            <a:rPr lang="en-US" dirty="0" smtClean="0"/>
            <a:t>Polling Based</a:t>
          </a:r>
          <a:endParaRPr lang="en-US" dirty="0"/>
        </a:p>
      </dgm:t>
    </dgm:pt>
    <dgm:pt modelId="{77C7FA63-978B-F044-BC04-FB340F00B7F4}" type="parTrans" cxnId="{DC4C7D82-5FCE-CD4F-9A32-05AA53C0F239}">
      <dgm:prSet/>
      <dgm:spPr/>
      <dgm:t>
        <a:bodyPr/>
        <a:lstStyle/>
        <a:p>
          <a:endParaRPr lang="en-US"/>
        </a:p>
      </dgm:t>
    </dgm:pt>
    <dgm:pt modelId="{4BC6AE1D-967E-1D47-9DE5-3FABE59F3100}" type="sibTrans" cxnId="{DC4C7D82-5FCE-CD4F-9A32-05AA53C0F239}">
      <dgm:prSet/>
      <dgm:spPr/>
      <dgm:t>
        <a:bodyPr/>
        <a:lstStyle/>
        <a:p>
          <a:endParaRPr lang="en-US"/>
        </a:p>
      </dgm:t>
    </dgm:pt>
    <dgm:pt modelId="{A748655C-04F8-4248-B4B2-24155FE96159}">
      <dgm:prSet phldrT="[Text]"/>
      <dgm:spPr/>
      <dgm:t>
        <a:bodyPr/>
        <a:lstStyle/>
        <a:p>
          <a:r>
            <a:rPr lang="en-US" dirty="0" smtClean="0"/>
            <a:t>Smaller</a:t>
          </a:r>
          <a:endParaRPr lang="en-US" dirty="0"/>
        </a:p>
      </dgm:t>
    </dgm:pt>
    <dgm:pt modelId="{B62DFEE6-CC0E-4C46-854F-9557283D57BF}" type="parTrans" cxnId="{35AC5B5B-8B74-1944-8AF2-CFCC81B0A207}">
      <dgm:prSet/>
      <dgm:spPr/>
      <dgm:t>
        <a:bodyPr/>
        <a:lstStyle/>
        <a:p>
          <a:endParaRPr lang="en-US"/>
        </a:p>
      </dgm:t>
    </dgm:pt>
    <dgm:pt modelId="{6AED2E25-6A39-3D4B-8C6C-C6CA44E9B427}" type="sibTrans" cxnId="{35AC5B5B-8B74-1944-8AF2-CFCC81B0A207}">
      <dgm:prSet/>
      <dgm:spPr/>
      <dgm:t>
        <a:bodyPr/>
        <a:lstStyle/>
        <a:p>
          <a:endParaRPr lang="en-US"/>
        </a:p>
      </dgm:t>
    </dgm:pt>
    <dgm:pt modelId="{C2C95AB7-B034-7D4F-8BF6-9D9EBC49170E}">
      <dgm:prSet phldrT="[Text]"/>
      <dgm:spPr/>
      <dgm:t>
        <a:bodyPr/>
        <a:lstStyle/>
        <a:p>
          <a:r>
            <a:rPr lang="en-US" dirty="0" smtClean="0"/>
            <a:t>Programming Circuit</a:t>
          </a:r>
          <a:endParaRPr lang="en-US" dirty="0"/>
        </a:p>
      </dgm:t>
    </dgm:pt>
    <dgm:pt modelId="{8F0CE5E4-4700-BF41-B03C-5527FA0044F8}" type="parTrans" cxnId="{9E53C0A7-BB6A-1241-8749-291E6BD0E156}">
      <dgm:prSet/>
      <dgm:spPr/>
      <dgm:t>
        <a:bodyPr/>
        <a:lstStyle/>
        <a:p>
          <a:endParaRPr lang="en-US"/>
        </a:p>
      </dgm:t>
    </dgm:pt>
    <dgm:pt modelId="{6C0C7FA4-2B67-5E4B-856C-331B5020C4EC}" type="sibTrans" cxnId="{9E53C0A7-BB6A-1241-8749-291E6BD0E156}">
      <dgm:prSet/>
      <dgm:spPr/>
      <dgm:t>
        <a:bodyPr/>
        <a:lstStyle/>
        <a:p>
          <a:endParaRPr lang="en-US"/>
        </a:p>
      </dgm:t>
    </dgm:pt>
    <dgm:pt modelId="{31878FD1-D05B-1E45-AEAB-1C9A902728E0}">
      <dgm:prSet phldrT="[Text]"/>
      <dgm:spPr/>
      <dgm:t>
        <a:bodyPr/>
        <a:lstStyle/>
        <a:p>
          <a:r>
            <a:rPr lang="en-US" dirty="0" smtClean="0"/>
            <a:t>Power Supply</a:t>
          </a:r>
          <a:endParaRPr lang="en-US" dirty="0"/>
        </a:p>
      </dgm:t>
    </dgm:pt>
    <dgm:pt modelId="{16D9187D-9EC6-F649-8A6C-32DFBEEE2E55}" type="parTrans" cxnId="{E2E3EC6C-F167-EE48-8688-7D0EDED31B2E}">
      <dgm:prSet/>
      <dgm:spPr/>
      <dgm:t>
        <a:bodyPr/>
        <a:lstStyle/>
        <a:p>
          <a:endParaRPr lang="en-US"/>
        </a:p>
      </dgm:t>
    </dgm:pt>
    <dgm:pt modelId="{BF63F1FE-CD36-1D43-B7BC-B81F1759330D}" type="sibTrans" cxnId="{E2E3EC6C-F167-EE48-8688-7D0EDED31B2E}">
      <dgm:prSet/>
      <dgm:spPr/>
      <dgm:t>
        <a:bodyPr/>
        <a:lstStyle/>
        <a:p>
          <a:endParaRPr lang="en-US"/>
        </a:p>
      </dgm:t>
    </dgm:pt>
    <dgm:pt modelId="{0848D03F-5582-3140-B6E0-9C201CF1501E}">
      <dgm:prSet phldrT="[Text]"/>
      <dgm:spPr/>
      <dgm:t>
        <a:bodyPr/>
        <a:lstStyle/>
        <a:p>
          <a:r>
            <a:rPr lang="en-US" dirty="0" smtClean="0"/>
            <a:t>LCD Header</a:t>
          </a:r>
          <a:endParaRPr lang="en-US" dirty="0"/>
        </a:p>
      </dgm:t>
    </dgm:pt>
    <dgm:pt modelId="{BE460EA5-EC45-F144-AF5C-7E5FDF6502EA}" type="parTrans" cxnId="{9BCA54D5-07DF-0644-90CC-043521CF26C2}">
      <dgm:prSet/>
      <dgm:spPr/>
      <dgm:t>
        <a:bodyPr/>
        <a:lstStyle/>
        <a:p>
          <a:endParaRPr lang="en-US"/>
        </a:p>
      </dgm:t>
    </dgm:pt>
    <dgm:pt modelId="{40F537C9-0E50-7744-9FB7-2A90827A67F2}" type="sibTrans" cxnId="{9BCA54D5-07DF-0644-90CC-043521CF26C2}">
      <dgm:prSet/>
      <dgm:spPr/>
      <dgm:t>
        <a:bodyPr/>
        <a:lstStyle/>
        <a:p>
          <a:endParaRPr lang="en-US"/>
        </a:p>
      </dgm:t>
    </dgm:pt>
    <dgm:pt modelId="{3B0DC311-BE1F-D843-B70A-7929B79F6889}" type="pres">
      <dgm:prSet presAssocID="{06B7B462-3CDB-B143-9B6F-D25F431E09C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3F4D33D-4B2D-EB40-BB0C-A146D72B3468}" type="pres">
      <dgm:prSet presAssocID="{F77B448C-44A9-E346-BC80-C45DDE4F315C}" presName="centerShape" presStyleLbl="node0" presStyleIdx="0" presStyleCnt="1"/>
      <dgm:spPr/>
      <dgm:t>
        <a:bodyPr/>
        <a:lstStyle/>
        <a:p>
          <a:endParaRPr lang="en-US"/>
        </a:p>
      </dgm:t>
    </dgm:pt>
    <dgm:pt modelId="{6CEF219A-E56F-E44C-839D-F1FE5F52B7F2}" type="pres">
      <dgm:prSet presAssocID="{2410A462-2F71-9342-8478-CF03BDFF7713}" presName="parTrans" presStyleLbl="bgSibTrans2D1" presStyleIdx="0" presStyleCnt="3"/>
      <dgm:spPr/>
    </dgm:pt>
    <dgm:pt modelId="{9133F1DA-0B97-304A-8F89-DE15E6E89131}" type="pres">
      <dgm:prSet presAssocID="{8F67200C-FE0D-5644-A284-CB916A82FE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E06F2-BBE3-104E-B213-68DD3E09355D}" type="pres">
      <dgm:prSet presAssocID="{24E13FAD-942B-3C47-A637-C8FC5D9B600F}" presName="parTrans" presStyleLbl="bgSibTrans2D1" presStyleIdx="1" presStyleCnt="3"/>
      <dgm:spPr/>
    </dgm:pt>
    <dgm:pt modelId="{E51C6C52-7CE5-BC47-BC98-7AB421C3F8FC}" type="pres">
      <dgm:prSet presAssocID="{ED31B471-431B-A940-AF2B-EC4B31EE58C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EE615-AD0B-FA47-B339-03BB49454492}" type="pres">
      <dgm:prSet presAssocID="{83F4AB4A-BCF4-1242-9277-37B0869D52F1}" presName="parTrans" presStyleLbl="bgSibTrans2D1" presStyleIdx="2" presStyleCnt="3"/>
      <dgm:spPr/>
    </dgm:pt>
    <dgm:pt modelId="{41B551B5-0948-E64F-A9D2-E28124767524}" type="pres">
      <dgm:prSet presAssocID="{E6EE8FDA-2745-DA4C-8CEF-5385AEF5DCD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2347D1-93D0-8F42-B1D7-5C3B9A03FA44}" type="presOf" srcId="{24E13FAD-942B-3C47-A637-C8FC5D9B600F}" destId="{D36E06F2-BBE3-104E-B213-68DD3E09355D}" srcOrd="0" destOrd="0" presId="urn:microsoft.com/office/officeart/2005/8/layout/radial4"/>
    <dgm:cxn modelId="{D951E36D-8605-8B4D-9B0C-CF5981848E82}" type="presOf" srcId="{2410A462-2F71-9342-8478-CF03BDFF7713}" destId="{6CEF219A-E56F-E44C-839D-F1FE5F52B7F2}" srcOrd="0" destOrd="0" presId="urn:microsoft.com/office/officeart/2005/8/layout/radial4"/>
    <dgm:cxn modelId="{9BCA54D5-07DF-0644-90CC-043521CF26C2}" srcId="{E6EE8FDA-2745-DA4C-8CEF-5385AEF5DCDE}" destId="{0848D03F-5582-3140-B6E0-9C201CF1501E}" srcOrd="2" destOrd="0" parTransId="{BE460EA5-EC45-F144-AF5C-7E5FDF6502EA}" sibTransId="{40F537C9-0E50-7744-9FB7-2A90827A67F2}"/>
    <dgm:cxn modelId="{DC4C7D82-5FCE-CD4F-9A32-05AA53C0F239}" srcId="{8F67200C-FE0D-5644-A284-CB916A82FE17}" destId="{64646E57-00F6-BD4F-A054-0148FD41A8B3}" srcOrd="0" destOrd="0" parTransId="{77C7FA63-978B-F044-BC04-FB340F00B7F4}" sibTransId="{4BC6AE1D-967E-1D47-9DE5-3FABE59F3100}"/>
    <dgm:cxn modelId="{9C112778-D1D9-3A4F-BB99-12424378CBD5}" type="presOf" srcId="{31878FD1-D05B-1E45-AEAB-1C9A902728E0}" destId="{41B551B5-0948-E64F-A9D2-E28124767524}" srcOrd="0" destOrd="2" presId="urn:microsoft.com/office/officeart/2005/8/layout/radial4"/>
    <dgm:cxn modelId="{66F8E024-DD7A-274A-891F-199D39B4389A}" type="presOf" srcId="{E6EE8FDA-2745-DA4C-8CEF-5385AEF5DCDE}" destId="{41B551B5-0948-E64F-A9D2-E28124767524}" srcOrd="0" destOrd="0" presId="urn:microsoft.com/office/officeart/2005/8/layout/radial4"/>
    <dgm:cxn modelId="{86623C6A-07CF-134A-A1F6-6CDFD10EE0E2}" type="presOf" srcId="{F77B448C-44A9-E346-BC80-C45DDE4F315C}" destId="{03F4D33D-4B2D-EB40-BB0C-A146D72B3468}" srcOrd="0" destOrd="0" presId="urn:microsoft.com/office/officeart/2005/8/layout/radial4"/>
    <dgm:cxn modelId="{E2E3EC6C-F167-EE48-8688-7D0EDED31B2E}" srcId="{E6EE8FDA-2745-DA4C-8CEF-5385AEF5DCDE}" destId="{31878FD1-D05B-1E45-AEAB-1C9A902728E0}" srcOrd="1" destOrd="0" parTransId="{16D9187D-9EC6-F649-8A6C-32DFBEEE2E55}" sibTransId="{BF63F1FE-CD36-1D43-B7BC-B81F1759330D}"/>
    <dgm:cxn modelId="{E6F350AE-48B6-284C-B002-85DC2F15D874}" type="presOf" srcId="{06B7B462-3CDB-B143-9B6F-D25F431E09C5}" destId="{3B0DC311-BE1F-D843-B70A-7929B79F6889}" srcOrd="0" destOrd="0" presId="urn:microsoft.com/office/officeart/2005/8/layout/radial4"/>
    <dgm:cxn modelId="{815EF5D1-8072-224D-A4E3-B06680013E16}" type="presOf" srcId="{64646E57-00F6-BD4F-A054-0148FD41A8B3}" destId="{9133F1DA-0B97-304A-8F89-DE15E6E89131}" srcOrd="0" destOrd="1" presId="urn:microsoft.com/office/officeart/2005/8/layout/radial4"/>
    <dgm:cxn modelId="{02FBE6D1-8EEF-3544-9685-3116CBC983D4}" srcId="{F77B448C-44A9-E346-BC80-C45DDE4F315C}" destId="{8F67200C-FE0D-5644-A284-CB916A82FE17}" srcOrd="0" destOrd="0" parTransId="{2410A462-2F71-9342-8478-CF03BDFF7713}" sibTransId="{0FD3A44F-3D3A-A74B-9312-16125C40EEC1}"/>
    <dgm:cxn modelId="{B6DC3E52-E65F-464B-A69B-70BA116CD36F}" srcId="{06B7B462-3CDB-B143-9B6F-D25F431E09C5}" destId="{F77B448C-44A9-E346-BC80-C45DDE4F315C}" srcOrd="0" destOrd="0" parTransId="{F2BA1024-1E43-464D-AC7F-7B2BBB9F54D2}" sibTransId="{761D09D9-3156-DC4E-A8A7-D02EC852B63E}"/>
    <dgm:cxn modelId="{E3E1068B-5134-3C45-A30B-FD1B0EF3BCF5}" type="presOf" srcId="{0848D03F-5582-3140-B6E0-9C201CF1501E}" destId="{41B551B5-0948-E64F-A9D2-E28124767524}" srcOrd="0" destOrd="3" presId="urn:microsoft.com/office/officeart/2005/8/layout/radial4"/>
    <dgm:cxn modelId="{3FC6DBC3-C6A7-3045-AFF3-D8B5C173BD77}" type="presOf" srcId="{C2C95AB7-B034-7D4F-8BF6-9D9EBC49170E}" destId="{41B551B5-0948-E64F-A9D2-E28124767524}" srcOrd="0" destOrd="1" presId="urn:microsoft.com/office/officeart/2005/8/layout/radial4"/>
    <dgm:cxn modelId="{B835A46A-3CC5-8145-8A3D-F52C2A0216EA}" type="presOf" srcId="{ED31B471-431B-A940-AF2B-EC4B31EE58C3}" destId="{E51C6C52-7CE5-BC47-BC98-7AB421C3F8FC}" srcOrd="0" destOrd="0" presId="urn:microsoft.com/office/officeart/2005/8/layout/radial4"/>
    <dgm:cxn modelId="{719DC3A9-75D8-A942-A5C0-54F024CC5CDF}" srcId="{F77B448C-44A9-E346-BC80-C45DDE4F315C}" destId="{E6EE8FDA-2745-DA4C-8CEF-5385AEF5DCDE}" srcOrd="2" destOrd="0" parTransId="{83F4AB4A-BCF4-1242-9277-37B0869D52F1}" sibTransId="{E23C7C5B-D94F-7842-93D6-0A3C224D40F7}"/>
    <dgm:cxn modelId="{35AC5B5B-8B74-1944-8AF2-CFCC81B0A207}" srcId="{ED31B471-431B-A940-AF2B-EC4B31EE58C3}" destId="{A748655C-04F8-4248-B4B2-24155FE96159}" srcOrd="0" destOrd="0" parTransId="{B62DFEE6-CC0E-4C46-854F-9557283D57BF}" sibTransId="{6AED2E25-6A39-3D4B-8C6C-C6CA44E9B427}"/>
    <dgm:cxn modelId="{F0F1ECB2-1313-B143-8DBD-893C83E9C621}" type="presOf" srcId="{A748655C-04F8-4248-B4B2-24155FE96159}" destId="{E51C6C52-7CE5-BC47-BC98-7AB421C3F8FC}" srcOrd="0" destOrd="1" presId="urn:microsoft.com/office/officeart/2005/8/layout/radial4"/>
    <dgm:cxn modelId="{63717FD4-4E76-474B-B8B7-38B2151DC050}" type="presOf" srcId="{83F4AB4A-BCF4-1242-9277-37B0869D52F1}" destId="{DC2EE615-AD0B-FA47-B339-03BB49454492}" srcOrd="0" destOrd="0" presId="urn:microsoft.com/office/officeart/2005/8/layout/radial4"/>
    <dgm:cxn modelId="{294BE03A-4A4F-414A-813D-3F70D658F06B}" srcId="{F77B448C-44A9-E346-BC80-C45DDE4F315C}" destId="{ED31B471-431B-A940-AF2B-EC4B31EE58C3}" srcOrd="1" destOrd="0" parTransId="{24E13FAD-942B-3C47-A637-C8FC5D9B600F}" sibTransId="{9785B036-3934-404E-AD6C-8869B7CD9EEC}"/>
    <dgm:cxn modelId="{343506DB-5FD1-9842-89DF-D509826B34AB}" type="presOf" srcId="{8F67200C-FE0D-5644-A284-CB916A82FE17}" destId="{9133F1DA-0B97-304A-8F89-DE15E6E89131}" srcOrd="0" destOrd="0" presId="urn:microsoft.com/office/officeart/2005/8/layout/radial4"/>
    <dgm:cxn modelId="{9E53C0A7-BB6A-1241-8749-291E6BD0E156}" srcId="{E6EE8FDA-2745-DA4C-8CEF-5385AEF5DCDE}" destId="{C2C95AB7-B034-7D4F-8BF6-9D9EBC49170E}" srcOrd="0" destOrd="0" parTransId="{8F0CE5E4-4700-BF41-B03C-5527FA0044F8}" sibTransId="{6C0C7FA4-2B67-5E4B-856C-331B5020C4EC}"/>
    <dgm:cxn modelId="{330165E5-3E4A-9E45-A483-02C7A6D23A2B}" type="presParOf" srcId="{3B0DC311-BE1F-D843-B70A-7929B79F6889}" destId="{03F4D33D-4B2D-EB40-BB0C-A146D72B3468}" srcOrd="0" destOrd="0" presId="urn:microsoft.com/office/officeart/2005/8/layout/radial4"/>
    <dgm:cxn modelId="{F1156E9B-896B-6649-819D-179DBA327F95}" type="presParOf" srcId="{3B0DC311-BE1F-D843-B70A-7929B79F6889}" destId="{6CEF219A-E56F-E44C-839D-F1FE5F52B7F2}" srcOrd="1" destOrd="0" presId="urn:microsoft.com/office/officeart/2005/8/layout/radial4"/>
    <dgm:cxn modelId="{A7FA141C-8CF8-8947-9552-28E3E7BD07D7}" type="presParOf" srcId="{3B0DC311-BE1F-D843-B70A-7929B79F6889}" destId="{9133F1DA-0B97-304A-8F89-DE15E6E89131}" srcOrd="2" destOrd="0" presId="urn:microsoft.com/office/officeart/2005/8/layout/radial4"/>
    <dgm:cxn modelId="{49123D52-C366-8B42-84B0-75982CBCDE89}" type="presParOf" srcId="{3B0DC311-BE1F-D843-B70A-7929B79F6889}" destId="{D36E06F2-BBE3-104E-B213-68DD3E09355D}" srcOrd="3" destOrd="0" presId="urn:microsoft.com/office/officeart/2005/8/layout/radial4"/>
    <dgm:cxn modelId="{DF8721AC-575D-DF44-99A0-9477E9B21870}" type="presParOf" srcId="{3B0DC311-BE1F-D843-B70A-7929B79F6889}" destId="{E51C6C52-7CE5-BC47-BC98-7AB421C3F8FC}" srcOrd="4" destOrd="0" presId="urn:microsoft.com/office/officeart/2005/8/layout/radial4"/>
    <dgm:cxn modelId="{AE51303B-9BB9-3149-BCE2-27990CF8086C}" type="presParOf" srcId="{3B0DC311-BE1F-D843-B70A-7929B79F6889}" destId="{DC2EE615-AD0B-FA47-B339-03BB49454492}" srcOrd="5" destOrd="0" presId="urn:microsoft.com/office/officeart/2005/8/layout/radial4"/>
    <dgm:cxn modelId="{7355412C-6C3B-D94A-A6CB-72B697F143FD}" type="presParOf" srcId="{3B0DC311-BE1F-D843-B70A-7929B79F6889}" destId="{41B551B5-0948-E64F-A9D2-E2812476752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EDB78-0538-4B0C-8D75-6C4654A525E6}">
      <dsp:nvSpPr>
        <dsp:cNvPr id="0" name=""/>
        <dsp:cNvSpPr/>
      </dsp:nvSpPr>
      <dsp:spPr>
        <a:xfrm rot="3683204">
          <a:off x="2166121" y="3928503"/>
          <a:ext cx="1034044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1034044" y="242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B2471-6D1B-4307-928F-C7C6CA973A16}">
      <dsp:nvSpPr>
        <dsp:cNvPr id="0" name=""/>
        <dsp:cNvSpPr/>
      </dsp:nvSpPr>
      <dsp:spPr>
        <a:xfrm rot="1312660">
          <a:off x="2735055" y="3182821"/>
          <a:ext cx="738605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738605" y="242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92C47-DB87-4C52-83CF-5A927D7E206C}">
      <dsp:nvSpPr>
        <dsp:cNvPr id="0" name=""/>
        <dsp:cNvSpPr/>
      </dsp:nvSpPr>
      <dsp:spPr>
        <a:xfrm rot="20325931">
          <a:off x="2732982" y="2325335"/>
          <a:ext cx="844536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844536" y="242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49838-DE94-4201-A93D-ACB8D516FB35}">
      <dsp:nvSpPr>
        <dsp:cNvPr id="0" name=""/>
        <dsp:cNvSpPr/>
      </dsp:nvSpPr>
      <dsp:spPr>
        <a:xfrm rot="17916796">
          <a:off x="2166121" y="1585668"/>
          <a:ext cx="1034044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1034044" y="242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7C4E0-5759-4AE8-BD08-75B5BFC1CF3F}">
      <dsp:nvSpPr>
        <dsp:cNvPr id="0" name=""/>
        <dsp:cNvSpPr/>
      </dsp:nvSpPr>
      <dsp:spPr>
        <a:xfrm>
          <a:off x="1019060" y="1756246"/>
          <a:ext cx="2050107" cy="205010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9BC26-9235-4C80-9B59-FA2D2CBB09D0}">
      <dsp:nvSpPr>
        <dsp:cNvPr id="0" name=""/>
        <dsp:cNvSpPr/>
      </dsp:nvSpPr>
      <dsp:spPr>
        <a:xfrm>
          <a:off x="2610247" y="1051"/>
          <a:ext cx="1230064" cy="1230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Size</a:t>
          </a:r>
          <a:endParaRPr lang="en-US" sz="1200" kern="1200" dirty="0"/>
        </a:p>
      </dsp:txBody>
      <dsp:txXfrm>
        <a:off x="2790386" y="181190"/>
        <a:ext cx="869786" cy="869786"/>
      </dsp:txXfrm>
    </dsp:sp>
    <dsp:sp modelId="{A0CE2AB8-01D6-4AC1-B784-E6AC24239CFC}">
      <dsp:nvSpPr>
        <dsp:cNvPr id="0" name=""/>
        <dsp:cNvSpPr/>
      </dsp:nvSpPr>
      <dsp:spPr>
        <a:xfrm>
          <a:off x="3963318" y="1051"/>
          <a:ext cx="1845096" cy="1230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LCD Screen &lt; 4”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Custom PCB</a:t>
          </a:r>
          <a:endParaRPr lang="en-US" sz="1900" kern="1200" dirty="0"/>
        </a:p>
      </dsp:txBody>
      <dsp:txXfrm>
        <a:off x="3963318" y="1051"/>
        <a:ext cx="1845096" cy="1230064"/>
      </dsp:txXfrm>
    </dsp:sp>
    <dsp:sp modelId="{8127995D-A5F5-4780-9622-D6BCA70FDE42}">
      <dsp:nvSpPr>
        <dsp:cNvPr id="0" name=""/>
        <dsp:cNvSpPr/>
      </dsp:nvSpPr>
      <dsp:spPr>
        <a:xfrm>
          <a:off x="3509889" y="1414942"/>
          <a:ext cx="1147665" cy="11476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Price</a:t>
          </a:r>
          <a:endParaRPr lang="en-US" sz="1200" kern="1200" dirty="0"/>
        </a:p>
      </dsp:txBody>
      <dsp:txXfrm>
        <a:off x="3677961" y="1583014"/>
        <a:ext cx="811521" cy="811521"/>
      </dsp:txXfrm>
    </dsp:sp>
    <dsp:sp modelId="{4B48111A-E69E-4399-90CA-D909C2A99E8F}">
      <dsp:nvSpPr>
        <dsp:cNvPr id="0" name=""/>
        <dsp:cNvSpPr/>
      </dsp:nvSpPr>
      <dsp:spPr>
        <a:xfrm>
          <a:off x="4772322" y="1414942"/>
          <a:ext cx="1721498" cy="114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LCD Screen &lt; 4”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Arduino</a:t>
          </a:r>
          <a:r>
            <a:rPr lang="en-US" sz="1900" kern="1200" dirty="0" smtClean="0"/>
            <a:t> Based</a:t>
          </a:r>
          <a:endParaRPr lang="en-US" sz="1900" kern="1200" dirty="0"/>
        </a:p>
      </dsp:txBody>
      <dsp:txXfrm>
        <a:off x="4772322" y="1414942"/>
        <a:ext cx="1721498" cy="1147665"/>
      </dsp:txXfrm>
    </dsp:sp>
    <dsp:sp modelId="{A39EEBAF-558F-4DDF-AC7C-CF00FD180CB0}">
      <dsp:nvSpPr>
        <dsp:cNvPr id="0" name=""/>
        <dsp:cNvSpPr/>
      </dsp:nvSpPr>
      <dsp:spPr>
        <a:xfrm>
          <a:off x="3402771" y="2958791"/>
          <a:ext cx="1230064" cy="1230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Reproducible</a:t>
          </a:r>
          <a:endParaRPr lang="en-US" sz="1200" kern="1200" dirty="0"/>
        </a:p>
      </dsp:txBody>
      <dsp:txXfrm>
        <a:off x="3582910" y="3138930"/>
        <a:ext cx="869786" cy="869786"/>
      </dsp:txXfrm>
    </dsp:sp>
    <dsp:sp modelId="{F9E26791-60B8-4FAC-88A3-542D02CF9B8B}">
      <dsp:nvSpPr>
        <dsp:cNvPr id="0" name=""/>
        <dsp:cNvSpPr/>
      </dsp:nvSpPr>
      <dsp:spPr>
        <a:xfrm>
          <a:off x="4755842" y="2958791"/>
          <a:ext cx="1845096" cy="1230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LCD Screen &lt; 4”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Arduino</a:t>
          </a:r>
          <a:r>
            <a:rPr lang="en-US" sz="1900" kern="1200" dirty="0" smtClean="0"/>
            <a:t> Based</a:t>
          </a:r>
          <a:endParaRPr lang="en-US" sz="1900" kern="1200" dirty="0"/>
        </a:p>
      </dsp:txBody>
      <dsp:txXfrm>
        <a:off x="4755842" y="2958791"/>
        <a:ext cx="1845096" cy="1230064"/>
      </dsp:txXfrm>
    </dsp:sp>
    <dsp:sp modelId="{FE8992E2-3B3F-42D4-BAA1-1F5889AACC8E}">
      <dsp:nvSpPr>
        <dsp:cNvPr id="0" name=""/>
        <dsp:cNvSpPr/>
      </dsp:nvSpPr>
      <dsp:spPr>
        <a:xfrm>
          <a:off x="2610247" y="4331484"/>
          <a:ext cx="1230064" cy="1230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User-Friendly</a:t>
          </a:r>
          <a:endParaRPr lang="en-US" sz="1200" kern="1200" dirty="0"/>
        </a:p>
      </dsp:txBody>
      <dsp:txXfrm>
        <a:off x="2790386" y="4511623"/>
        <a:ext cx="869786" cy="869786"/>
      </dsp:txXfrm>
    </dsp:sp>
    <dsp:sp modelId="{6633D0AD-9B71-458E-A570-1281B37C77AA}">
      <dsp:nvSpPr>
        <dsp:cNvPr id="0" name=""/>
        <dsp:cNvSpPr/>
      </dsp:nvSpPr>
      <dsp:spPr>
        <a:xfrm>
          <a:off x="3963318" y="4331484"/>
          <a:ext cx="1845096" cy="1230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LCD Screen &lt; 4”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Arduino</a:t>
          </a:r>
          <a:r>
            <a:rPr lang="en-US" sz="1900" kern="1200" dirty="0" smtClean="0"/>
            <a:t> Based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Custom PCB</a:t>
          </a:r>
          <a:endParaRPr lang="en-US" sz="1900" kern="1200" dirty="0"/>
        </a:p>
      </dsp:txBody>
      <dsp:txXfrm>
        <a:off x="3963318" y="4331484"/>
        <a:ext cx="1845096" cy="1230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4C981-BBBE-4DFD-A292-4A2548A9BD8A}">
      <dsp:nvSpPr>
        <dsp:cNvPr id="0" name=""/>
        <dsp:cNvSpPr/>
      </dsp:nvSpPr>
      <dsp:spPr>
        <a:xfrm>
          <a:off x="4399" y="150874"/>
          <a:ext cx="1222250" cy="12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ATSAM3X</a:t>
          </a:r>
          <a:endParaRPr lang="en-US" sz="1000" kern="1200" dirty="0"/>
        </a:p>
      </dsp:txBody>
      <dsp:txXfrm>
        <a:off x="183393" y="329868"/>
        <a:ext cx="864262" cy="864262"/>
      </dsp:txXfrm>
    </dsp:sp>
    <dsp:sp modelId="{B449E817-6B89-4FBD-AC89-627094156C75}">
      <dsp:nvSpPr>
        <dsp:cNvPr id="0" name=""/>
        <dsp:cNvSpPr/>
      </dsp:nvSpPr>
      <dsp:spPr>
        <a:xfrm>
          <a:off x="1325897" y="407547"/>
          <a:ext cx="708905" cy="7089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19862" y="678632"/>
        <a:ext cx="520975" cy="166735"/>
      </dsp:txXfrm>
    </dsp:sp>
    <dsp:sp modelId="{47F1D760-6533-4978-9EC7-BBB4FD97DD59}">
      <dsp:nvSpPr>
        <dsp:cNvPr id="0" name=""/>
        <dsp:cNvSpPr/>
      </dsp:nvSpPr>
      <dsp:spPr>
        <a:xfrm>
          <a:off x="2134049" y="150874"/>
          <a:ext cx="1222250" cy="1222250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4DSystems LCD</a:t>
          </a:r>
          <a:endParaRPr lang="en-US" sz="1000" kern="1200" dirty="0"/>
        </a:p>
      </dsp:txBody>
      <dsp:txXfrm>
        <a:off x="2313043" y="329868"/>
        <a:ext cx="864262" cy="864262"/>
      </dsp:txXfrm>
    </dsp:sp>
    <dsp:sp modelId="{39B4ACF2-AD93-491D-B803-FB5B542ED2DD}">
      <dsp:nvSpPr>
        <dsp:cNvPr id="0" name=""/>
        <dsp:cNvSpPr/>
      </dsp:nvSpPr>
      <dsp:spPr>
        <a:xfrm>
          <a:off x="3455547" y="407547"/>
          <a:ext cx="708905" cy="7089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549512" y="678632"/>
        <a:ext cx="520975" cy="166735"/>
      </dsp:txXfrm>
    </dsp:sp>
    <dsp:sp modelId="{AFB268F7-CE91-40C9-AF12-42585FCD4F46}">
      <dsp:nvSpPr>
        <dsp:cNvPr id="0" name=""/>
        <dsp:cNvSpPr/>
      </dsp:nvSpPr>
      <dsp:spPr>
        <a:xfrm>
          <a:off x="4263699" y="150874"/>
          <a:ext cx="1222250" cy="1222250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CAN Communication</a:t>
          </a:r>
          <a:endParaRPr lang="en-US" sz="1000" kern="1200" dirty="0"/>
        </a:p>
      </dsp:txBody>
      <dsp:txXfrm>
        <a:off x="4442693" y="329868"/>
        <a:ext cx="864262" cy="864262"/>
      </dsp:txXfrm>
    </dsp:sp>
    <dsp:sp modelId="{15CA9DFB-7297-4E1C-9257-2A51CFDFE80A}">
      <dsp:nvSpPr>
        <dsp:cNvPr id="0" name=""/>
        <dsp:cNvSpPr/>
      </dsp:nvSpPr>
      <dsp:spPr>
        <a:xfrm>
          <a:off x="5585197" y="407547"/>
          <a:ext cx="708905" cy="7089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79162" y="553581"/>
        <a:ext cx="520975" cy="416837"/>
      </dsp:txXfrm>
    </dsp:sp>
    <dsp:sp modelId="{FD910149-2AE7-4AA4-85CB-97E2D9A40159}">
      <dsp:nvSpPr>
        <dsp:cNvPr id="0" name=""/>
        <dsp:cNvSpPr/>
      </dsp:nvSpPr>
      <dsp:spPr>
        <a:xfrm>
          <a:off x="6393349" y="150874"/>
          <a:ext cx="1222250" cy="12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Digital Dashboard</a:t>
          </a:r>
          <a:endParaRPr lang="en-US" sz="1000" kern="1200" dirty="0"/>
        </a:p>
      </dsp:txBody>
      <dsp:txXfrm>
        <a:off x="6572343" y="329868"/>
        <a:ext cx="864262" cy="8642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4C981-BBBE-4DFD-A292-4A2548A9BD8A}">
      <dsp:nvSpPr>
        <dsp:cNvPr id="0" name=""/>
        <dsp:cNvSpPr/>
      </dsp:nvSpPr>
      <dsp:spPr>
        <a:xfrm>
          <a:off x="4399" y="150874"/>
          <a:ext cx="1222250" cy="12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ATSAM3X</a:t>
          </a:r>
          <a:endParaRPr lang="en-US" sz="1000" kern="1200" dirty="0"/>
        </a:p>
      </dsp:txBody>
      <dsp:txXfrm>
        <a:off x="183393" y="329868"/>
        <a:ext cx="864262" cy="864262"/>
      </dsp:txXfrm>
    </dsp:sp>
    <dsp:sp modelId="{B449E817-6B89-4FBD-AC89-627094156C75}">
      <dsp:nvSpPr>
        <dsp:cNvPr id="0" name=""/>
        <dsp:cNvSpPr/>
      </dsp:nvSpPr>
      <dsp:spPr>
        <a:xfrm>
          <a:off x="1325897" y="407547"/>
          <a:ext cx="708905" cy="7089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19862" y="678632"/>
        <a:ext cx="520975" cy="166735"/>
      </dsp:txXfrm>
    </dsp:sp>
    <dsp:sp modelId="{47F1D760-6533-4978-9EC7-BBB4FD97DD59}">
      <dsp:nvSpPr>
        <dsp:cNvPr id="0" name=""/>
        <dsp:cNvSpPr/>
      </dsp:nvSpPr>
      <dsp:spPr>
        <a:xfrm>
          <a:off x="2134049" y="150874"/>
          <a:ext cx="1222250" cy="12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4DSystems LCD</a:t>
          </a:r>
          <a:endParaRPr lang="en-US" sz="1000" kern="1200" dirty="0"/>
        </a:p>
      </dsp:txBody>
      <dsp:txXfrm>
        <a:off x="2313043" y="329868"/>
        <a:ext cx="864262" cy="864262"/>
      </dsp:txXfrm>
    </dsp:sp>
    <dsp:sp modelId="{39B4ACF2-AD93-491D-B803-FB5B542ED2DD}">
      <dsp:nvSpPr>
        <dsp:cNvPr id="0" name=""/>
        <dsp:cNvSpPr/>
      </dsp:nvSpPr>
      <dsp:spPr>
        <a:xfrm>
          <a:off x="3455547" y="407547"/>
          <a:ext cx="708905" cy="7089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549512" y="678632"/>
        <a:ext cx="520975" cy="166735"/>
      </dsp:txXfrm>
    </dsp:sp>
    <dsp:sp modelId="{AFB268F7-CE91-40C9-AF12-42585FCD4F46}">
      <dsp:nvSpPr>
        <dsp:cNvPr id="0" name=""/>
        <dsp:cNvSpPr/>
      </dsp:nvSpPr>
      <dsp:spPr>
        <a:xfrm>
          <a:off x="4263699" y="150874"/>
          <a:ext cx="1222250" cy="1222250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CAN Communication</a:t>
          </a:r>
          <a:endParaRPr lang="en-US" sz="1000" kern="1200" dirty="0"/>
        </a:p>
      </dsp:txBody>
      <dsp:txXfrm>
        <a:off x="4442693" y="329868"/>
        <a:ext cx="864262" cy="864262"/>
      </dsp:txXfrm>
    </dsp:sp>
    <dsp:sp modelId="{15CA9DFB-7297-4E1C-9257-2A51CFDFE80A}">
      <dsp:nvSpPr>
        <dsp:cNvPr id="0" name=""/>
        <dsp:cNvSpPr/>
      </dsp:nvSpPr>
      <dsp:spPr>
        <a:xfrm>
          <a:off x="5585197" y="407547"/>
          <a:ext cx="708905" cy="7089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79162" y="553581"/>
        <a:ext cx="520975" cy="416837"/>
      </dsp:txXfrm>
    </dsp:sp>
    <dsp:sp modelId="{FD910149-2AE7-4AA4-85CB-97E2D9A40159}">
      <dsp:nvSpPr>
        <dsp:cNvPr id="0" name=""/>
        <dsp:cNvSpPr/>
      </dsp:nvSpPr>
      <dsp:spPr>
        <a:xfrm>
          <a:off x="6393349" y="150874"/>
          <a:ext cx="1222250" cy="12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Digital Dashboard</a:t>
          </a:r>
          <a:endParaRPr lang="en-US" sz="1000" kern="1200" dirty="0"/>
        </a:p>
      </dsp:txBody>
      <dsp:txXfrm>
        <a:off x="6572343" y="329868"/>
        <a:ext cx="864262" cy="8642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4C981-BBBE-4DFD-A292-4A2548A9BD8A}">
      <dsp:nvSpPr>
        <dsp:cNvPr id="0" name=""/>
        <dsp:cNvSpPr/>
      </dsp:nvSpPr>
      <dsp:spPr>
        <a:xfrm>
          <a:off x="4399" y="150874"/>
          <a:ext cx="1222250" cy="12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ATSAM3X</a:t>
          </a:r>
          <a:endParaRPr lang="en-US" sz="1000" kern="1200" dirty="0"/>
        </a:p>
      </dsp:txBody>
      <dsp:txXfrm>
        <a:off x="183393" y="329868"/>
        <a:ext cx="864262" cy="864262"/>
      </dsp:txXfrm>
    </dsp:sp>
    <dsp:sp modelId="{B449E817-6B89-4FBD-AC89-627094156C75}">
      <dsp:nvSpPr>
        <dsp:cNvPr id="0" name=""/>
        <dsp:cNvSpPr/>
      </dsp:nvSpPr>
      <dsp:spPr>
        <a:xfrm>
          <a:off x="1325897" y="407547"/>
          <a:ext cx="708905" cy="7089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19862" y="678632"/>
        <a:ext cx="520975" cy="166735"/>
      </dsp:txXfrm>
    </dsp:sp>
    <dsp:sp modelId="{47F1D760-6533-4978-9EC7-BBB4FD97DD59}">
      <dsp:nvSpPr>
        <dsp:cNvPr id="0" name=""/>
        <dsp:cNvSpPr/>
      </dsp:nvSpPr>
      <dsp:spPr>
        <a:xfrm>
          <a:off x="2134049" y="150874"/>
          <a:ext cx="1222250" cy="12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4DSystems LCD</a:t>
          </a:r>
          <a:endParaRPr lang="en-US" sz="1000" kern="1200" dirty="0"/>
        </a:p>
      </dsp:txBody>
      <dsp:txXfrm>
        <a:off x="2313043" y="329868"/>
        <a:ext cx="864262" cy="864262"/>
      </dsp:txXfrm>
    </dsp:sp>
    <dsp:sp modelId="{39B4ACF2-AD93-491D-B803-FB5B542ED2DD}">
      <dsp:nvSpPr>
        <dsp:cNvPr id="0" name=""/>
        <dsp:cNvSpPr/>
      </dsp:nvSpPr>
      <dsp:spPr>
        <a:xfrm>
          <a:off x="3455547" y="407547"/>
          <a:ext cx="708905" cy="7089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549512" y="678632"/>
        <a:ext cx="520975" cy="166735"/>
      </dsp:txXfrm>
    </dsp:sp>
    <dsp:sp modelId="{AFB268F7-CE91-40C9-AF12-42585FCD4F46}">
      <dsp:nvSpPr>
        <dsp:cNvPr id="0" name=""/>
        <dsp:cNvSpPr/>
      </dsp:nvSpPr>
      <dsp:spPr>
        <a:xfrm>
          <a:off x="4263699" y="150874"/>
          <a:ext cx="1222250" cy="12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CAN Communication</a:t>
          </a:r>
          <a:endParaRPr lang="en-US" sz="1000" kern="1200" dirty="0"/>
        </a:p>
      </dsp:txBody>
      <dsp:txXfrm>
        <a:off x="4442693" y="329868"/>
        <a:ext cx="864262" cy="864262"/>
      </dsp:txXfrm>
    </dsp:sp>
    <dsp:sp modelId="{15CA9DFB-7297-4E1C-9257-2A51CFDFE80A}">
      <dsp:nvSpPr>
        <dsp:cNvPr id="0" name=""/>
        <dsp:cNvSpPr/>
      </dsp:nvSpPr>
      <dsp:spPr>
        <a:xfrm>
          <a:off x="5585197" y="407547"/>
          <a:ext cx="708905" cy="7089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79162" y="553581"/>
        <a:ext cx="520975" cy="416837"/>
      </dsp:txXfrm>
    </dsp:sp>
    <dsp:sp modelId="{FD910149-2AE7-4AA4-85CB-97E2D9A40159}">
      <dsp:nvSpPr>
        <dsp:cNvPr id="0" name=""/>
        <dsp:cNvSpPr/>
      </dsp:nvSpPr>
      <dsp:spPr>
        <a:xfrm>
          <a:off x="6393349" y="150874"/>
          <a:ext cx="1222250" cy="12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Digital Dashboard</a:t>
          </a:r>
          <a:endParaRPr lang="en-US" sz="1000" kern="1200" dirty="0"/>
        </a:p>
      </dsp:txBody>
      <dsp:txXfrm>
        <a:off x="6572343" y="329868"/>
        <a:ext cx="864262" cy="8642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88C3A-361E-4BC0-A40B-BA0618D52D93}">
      <dsp:nvSpPr>
        <dsp:cNvPr id="0" name=""/>
        <dsp:cNvSpPr/>
      </dsp:nvSpPr>
      <dsp:spPr>
        <a:xfrm rot="5400000">
          <a:off x="2223677" y="-518043"/>
          <a:ext cx="1349318" cy="27278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Small Size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2-Layer Designed for easy reflow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Multiple Power Supply Inputs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Flush Mating Header</a:t>
          </a:r>
          <a:endParaRPr lang="en-US" sz="1500" kern="1200" dirty="0"/>
        </a:p>
      </dsp:txBody>
      <dsp:txXfrm rot="-5400000">
        <a:off x="1534414" y="237088"/>
        <a:ext cx="2661977" cy="1217582"/>
      </dsp:txXfrm>
    </dsp:sp>
    <dsp:sp modelId="{13A25495-D111-4D36-981D-81B3D99B5950}">
      <dsp:nvSpPr>
        <dsp:cNvPr id="0" name=""/>
        <dsp:cNvSpPr/>
      </dsp:nvSpPr>
      <dsp:spPr>
        <a:xfrm>
          <a:off x="0" y="0"/>
          <a:ext cx="1534413" cy="16866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Features</a:t>
          </a:r>
          <a:endParaRPr lang="en-US" sz="2600" kern="1200" dirty="0"/>
        </a:p>
      </dsp:txBody>
      <dsp:txXfrm>
        <a:off x="74904" y="74904"/>
        <a:ext cx="1384605" cy="1536839"/>
      </dsp:txXfrm>
    </dsp:sp>
    <dsp:sp modelId="{A67DEB17-B07D-4DFB-AD12-0CD76F0F8D62}">
      <dsp:nvSpPr>
        <dsp:cNvPr id="0" name=""/>
        <dsp:cNvSpPr/>
      </dsp:nvSpPr>
      <dsp:spPr>
        <a:xfrm rot="5400000">
          <a:off x="2223677" y="1252936"/>
          <a:ext cx="1349318" cy="27278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5V or 12V Power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Programming Port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CAN Bus 1 High and Low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CAN Bus 2 High and Low</a:t>
          </a:r>
          <a:endParaRPr lang="en-US" sz="1500" kern="1200" dirty="0"/>
        </a:p>
      </dsp:txBody>
      <dsp:txXfrm rot="-5400000">
        <a:off x="1534414" y="2008067"/>
        <a:ext cx="2661977" cy="1217582"/>
      </dsp:txXfrm>
    </dsp:sp>
    <dsp:sp modelId="{3174DCDE-275B-46BD-AFB8-86E96EF72863}">
      <dsp:nvSpPr>
        <dsp:cNvPr id="0" name=""/>
        <dsp:cNvSpPr/>
      </dsp:nvSpPr>
      <dsp:spPr>
        <a:xfrm>
          <a:off x="0" y="1773535"/>
          <a:ext cx="1534413" cy="16866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Inputs</a:t>
          </a:r>
          <a:endParaRPr lang="en-US" sz="2600" kern="1200" dirty="0"/>
        </a:p>
      </dsp:txBody>
      <dsp:txXfrm>
        <a:off x="74904" y="1848439"/>
        <a:ext cx="1384605" cy="1536839"/>
      </dsp:txXfrm>
    </dsp:sp>
    <dsp:sp modelId="{FC18F7F4-FB6F-9B4C-8FEE-930315577C14}">
      <dsp:nvSpPr>
        <dsp:cNvPr id="0" name=""/>
        <dsp:cNvSpPr/>
      </dsp:nvSpPr>
      <dsp:spPr>
        <a:xfrm rot="5400000">
          <a:off x="2223677" y="3023916"/>
          <a:ext cx="1349318" cy="27278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LCD Mating Header</a:t>
          </a:r>
          <a:endParaRPr lang="en-US" sz="1500" kern="1200" dirty="0"/>
        </a:p>
      </dsp:txBody>
      <dsp:txXfrm rot="-5400000">
        <a:off x="1534414" y="3779047"/>
        <a:ext cx="2661977" cy="1217582"/>
      </dsp:txXfrm>
    </dsp:sp>
    <dsp:sp modelId="{AED748CD-EC8A-4417-9C40-68B1D00E1328}">
      <dsp:nvSpPr>
        <dsp:cNvPr id="0" name=""/>
        <dsp:cNvSpPr/>
      </dsp:nvSpPr>
      <dsp:spPr>
        <a:xfrm>
          <a:off x="0" y="3544515"/>
          <a:ext cx="1534413" cy="16866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Outputs</a:t>
          </a:r>
          <a:endParaRPr lang="en-US" sz="2600" kern="1200" dirty="0"/>
        </a:p>
      </dsp:txBody>
      <dsp:txXfrm>
        <a:off x="74904" y="3619419"/>
        <a:ext cx="1384605" cy="15368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52806-0F5B-8647-A81A-ACD59B99E313}">
      <dsp:nvSpPr>
        <dsp:cNvPr id="0" name=""/>
        <dsp:cNvSpPr/>
      </dsp:nvSpPr>
      <dsp:spPr>
        <a:xfrm>
          <a:off x="0" y="182699"/>
          <a:ext cx="7620000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 dirty="0"/>
        </a:p>
      </dsp:txBody>
      <dsp:txXfrm>
        <a:off x="0" y="182699"/>
        <a:ext cx="7620000" cy="921600"/>
      </dsp:txXfrm>
    </dsp:sp>
    <dsp:sp modelId="{EA0C0956-EB03-E148-9A6C-C20367090B0A}">
      <dsp:nvSpPr>
        <dsp:cNvPr id="0" name=""/>
        <dsp:cNvSpPr/>
      </dsp:nvSpPr>
      <dsp:spPr>
        <a:xfrm>
          <a:off x="0" y="1104299"/>
          <a:ext cx="7620000" cy="3513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Reproduction Instructions</a:t>
          </a:r>
          <a:endParaRPr lang="fr-FR" sz="32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Development Team Biographies</a:t>
          </a:r>
          <a:endParaRPr lang="en-US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Development Team Progress Meetings</a:t>
          </a:r>
          <a:endParaRPr lang="en-US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Development Roadblocks and Milestones</a:t>
          </a:r>
          <a:endParaRPr lang="en-US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Budget and Schedule</a:t>
          </a:r>
          <a:endParaRPr lang="en-US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/>
            <a:t>Test Plans</a:t>
          </a:r>
          <a:endParaRPr lang="en-US" sz="3200" kern="1200"/>
        </a:p>
      </dsp:txBody>
      <dsp:txXfrm>
        <a:off x="0" y="1104299"/>
        <a:ext cx="7620000" cy="3513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4D33D-4B2D-EB40-BB0C-A146D72B3468}">
      <dsp:nvSpPr>
        <dsp:cNvPr id="0" name=""/>
        <dsp:cNvSpPr/>
      </dsp:nvSpPr>
      <dsp:spPr>
        <a:xfrm>
          <a:off x="2781300" y="2743115"/>
          <a:ext cx="2057400" cy="2057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Revision 2.0</a:t>
          </a:r>
          <a:endParaRPr lang="en-US" sz="3200" kern="1200" dirty="0"/>
        </a:p>
      </dsp:txBody>
      <dsp:txXfrm>
        <a:off x="3082599" y="3044414"/>
        <a:ext cx="1454802" cy="1454802"/>
      </dsp:txXfrm>
    </dsp:sp>
    <dsp:sp modelId="{6CEF219A-E56F-E44C-839D-F1FE5F52B7F2}">
      <dsp:nvSpPr>
        <dsp:cNvPr id="0" name=""/>
        <dsp:cNvSpPr/>
      </dsp:nvSpPr>
      <dsp:spPr>
        <a:xfrm rot="12900000">
          <a:off x="1193213" y="2295208"/>
          <a:ext cx="1853352" cy="58635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33F1DA-0B97-304A-8F89-DE15E6E89131}">
      <dsp:nvSpPr>
        <dsp:cNvPr id="0" name=""/>
        <dsp:cNvSpPr/>
      </dsp:nvSpPr>
      <dsp:spPr>
        <a:xfrm>
          <a:off x="383536" y="1275056"/>
          <a:ext cx="1954530" cy="156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Software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Polling Based</a:t>
          </a:r>
          <a:endParaRPr lang="en-US" sz="1600" kern="1200" dirty="0"/>
        </a:p>
      </dsp:txBody>
      <dsp:txXfrm>
        <a:off x="429333" y="1320853"/>
        <a:ext cx="1862936" cy="1472030"/>
      </dsp:txXfrm>
    </dsp:sp>
    <dsp:sp modelId="{D36E06F2-BBE3-104E-B213-68DD3E09355D}">
      <dsp:nvSpPr>
        <dsp:cNvPr id="0" name=""/>
        <dsp:cNvSpPr/>
      </dsp:nvSpPr>
      <dsp:spPr>
        <a:xfrm rot="16200000">
          <a:off x="2883323" y="1415392"/>
          <a:ext cx="1853352" cy="58635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1C6C52-7CE5-BC47-BC98-7AB421C3F8FC}">
      <dsp:nvSpPr>
        <dsp:cNvPr id="0" name=""/>
        <dsp:cNvSpPr/>
      </dsp:nvSpPr>
      <dsp:spPr>
        <a:xfrm>
          <a:off x="2832735" y="84"/>
          <a:ext cx="1954530" cy="156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Enclosure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Smaller</a:t>
          </a:r>
          <a:endParaRPr lang="en-US" sz="1600" kern="1200" dirty="0"/>
        </a:p>
      </dsp:txBody>
      <dsp:txXfrm>
        <a:off x="2878532" y="45881"/>
        <a:ext cx="1862936" cy="1472030"/>
      </dsp:txXfrm>
    </dsp:sp>
    <dsp:sp modelId="{DC2EE615-AD0B-FA47-B339-03BB49454492}">
      <dsp:nvSpPr>
        <dsp:cNvPr id="0" name=""/>
        <dsp:cNvSpPr/>
      </dsp:nvSpPr>
      <dsp:spPr>
        <a:xfrm rot="19500000">
          <a:off x="4573433" y="2295208"/>
          <a:ext cx="1853352" cy="58635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B551B5-0948-E64F-A9D2-E28124767524}">
      <dsp:nvSpPr>
        <dsp:cNvPr id="0" name=""/>
        <dsp:cNvSpPr/>
      </dsp:nvSpPr>
      <dsp:spPr>
        <a:xfrm>
          <a:off x="5281933" y="1275056"/>
          <a:ext cx="1954530" cy="156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Mainboard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Programming Circuit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Power Supply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LCD Header</a:t>
          </a:r>
          <a:endParaRPr lang="en-US" sz="1600" kern="1200" dirty="0"/>
        </a:p>
      </dsp:txBody>
      <dsp:txXfrm>
        <a:off x="5327730" y="1320853"/>
        <a:ext cx="1862936" cy="1472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87A95-E4E4-42EB-A93D-3710C7F49BCD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B5DAB-B362-4BE1-B170-3B8575AD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Purpose: Introduce ourselves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7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Purpose: Show GUI</a:t>
            </a:r>
            <a:r>
              <a:rPr lang="en-US" baseline="0" dirty="0" smtClean="0"/>
              <a:t>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10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 Purpose:</a:t>
            </a:r>
            <a:r>
              <a:rPr lang="en-US" baseline="0" dirty="0" smtClean="0"/>
              <a:t> Talk about demo unit?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7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Purpose:</a:t>
            </a:r>
            <a:r>
              <a:rPr lang="en-US" baseline="0" dirty="0" smtClean="0"/>
              <a:t> Show how easy it is to reprogram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95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 Purpose: Show how to reproduce a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Purpose: Show what</a:t>
            </a:r>
            <a:r>
              <a:rPr lang="en-US" baseline="0" dirty="0" smtClean="0"/>
              <a:t> documentation we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58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Purpose:</a:t>
            </a:r>
            <a:r>
              <a:rPr lang="en-US" baseline="0" dirty="0" smtClean="0"/>
              <a:t> Show what we could improve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88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Purpose: wrap</a:t>
            </a:r>
            <a:r>
              <a:rPr lang="en-US" baseline="0" dirty="0" smtClean="0"/>
              <a:t> this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Purpose: What did we have to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Purpose: Show requirements linked to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Purpose: Why</a:t>
            </a:r>
            <a:r>
              <a:rPr lang="en-US" baseline="0" dirty="0" smtClean="0"/>
              <a:t> we chose the ATSAM3X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2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Purpose: Why</a:t>
            </a:r>
            <a:r>
              <a:rPr lang="en-US" baseline="0" dirty="0" smtClean="0"/>
              <a:t> we decided on the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 Purpose: why we decided on CAN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was already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3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Purpose: Show how the system connects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 Purpose: Show off our awesome PCB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Purpose: Show off our awesome</a:t>
            </a:r>
            <a:r>
              <a:rPr lang="en-US" baseline="0" dirty="0" smtClean="0"/>
              <a:t>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8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E26798-3765-47D5-8C4E-F856AD47C555}" type="datetimeFigureOut">
              <a:rPr lang="en-US" smtClean="0"/>
              <a:t>5/28/15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Dashboard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Team Members: Sean </a:t>
            </a:r>
            <a:r>
              <a:rPr lang="en-US" sz="2000" kern="1200" dirty="0" err="1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Koppenhafer</a:t>
            </a:r>
            <a:r>
              <a:rPr lang="en-US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, Jaime Rodriguez,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Chad </a:t>
            </a:r>
            <a:r>
              <a:rPr lang="en-US" sz="2000" kern="1200" dirty="0" err="1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Thueson</a:t>
            </a:r>
            <a:r>
              <a:rPr lang="en-US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, Noah Erickson, </a:t>
            </a:r>
            <a:r>
              <a:rPr lang="en-US" sz="2000" kern="1200" dirty="0" err="1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Rishal</a:t>
            </a:r>
            <a:r>
              <a:rPr lang="en-US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US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6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4D Systems </a:t>
            </a:r>
            <a:r>
              <a:rPr lang="en-US" dirty="0" err="1" smtClean="0"/>
              <a:t>ViSi</a:t>
            </a:r>
            <a:r>
              <a:rPr lang="en-US" dirty="0" smtClean="0"/>
              <a:t>-Genie</a:t>
            </a:r>
          </a:p>
          <a:p>
            <a:r>
              <a:rPr lang="en-US" dirty="0" smtClean="0"/>
              <a:t>High contrast for quick interpretation</a:t>
            </a:r>
          </a:p>
          <a:p>
            <a:r>
              <a:rPr lang="en-US" dirty="0" smtClean="0"/>
              <a:t>Touch enabled </a:t>
            </a:r>
            <a:r>
              <a:rPr lang="en-US" dirty="0" err="1" smtClean="0"/>
              <a:t>subscreen</a:t>
            </a:r>
            <a:r>
              <a:rPr lang="en-US" dirty="0" smtClean="0"/>
              <a:t> buttons</a:t>
            </a:r>
            <a:endParaRPr lang="en-US" dirty="0"/>
          </a:p>
        </p:txBody>
      </p:sp>
      <p:pic>
        <p:nvPicPr>
          <p:cNvPr id="4" name="Picture 3" descr="BMS_Error_Screen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3917767"/>
            <a:ext cx="3282696" cy="2240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MainScree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17337"/>
            <a:ext cx="3284897" cy="2241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135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6248400"/>
            <a:ext cx="163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BMS </a:t>
            </a:r>
            <a:r>
              <a:rPr lang="en-US" dirty="0" err="1" smtClean="0"/>
              <a:t>Subscreen</a:t>
            </a:r>
            <a:endParaRPr lang="en-US" dirty="0"/>
          </a:p>
        </p:txBody>
      </p:sp>
      <p:cxnSp>
        <p:nvCxnSpPr>
          <p:cNvPr id="9" name="Curved Connector 8"/>
          <p:cNvCxnSpPr>
            <a:stCxn id="5" idx="0"/>
            <a:endCxn id="4" idx="0"/>
          </p:cNvCxnSpPr>
          <p:nvPr/>
        </p:nvCxnSpPr>
        <p:spPr>
          <a:xfrm rot="16200000" flipH="1">
            <a:off x="4270583" y="2051203"/>
            <a:ext cx="430" cy="3732698"/>
          </a:xfrm>
          <a:prstGeom prst="curvedConnector3">
            <a:avLst>
              <a:gd name="adj1" fmla="val -1937974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51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Mainboard</a:t>
            </a:r>
          </a:p>
          <a:p>
            <a:pPr lvl="1"/>
            <a:r>
              <a:rPr lang="en-US" dirty="0" smtClean="0"/>
              <a:t>Disconnect the 4D</a:t>
            </a:r>
            <a:r>
              <a:rPr lang="en-US" baseline="0" dirty="0" smtClean="0"/>
              <a:t> Systems LCD</a:t>
            </a:r>
          </a:p>
          <a:p>
            <a:pPr lvl="1"/>
            <a:r>
              <a:rPr lang="en-US" baseline="0" dirty="0" smtClean="0"/>
              <a:t>Connect the external programmer to the programming port</a:t>
            </a:r>
          </a:p>
          <a:p>
            <a:pPr lvl="1"/>
            <a:r>
              <a:rPr lang="en-US" baseline="0" dirty="0" smtClean="0"/>
              <a:t>Upload desired code via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IDE</a:t>
            </a:r>
            <a:endParaRPr lang="en-US" dirty="0" smtClean="0"/>
          </a:p>
          <a:p>
            <a:r>
              <a:rPr lang="en-US" dirty="0" smtClean="0"/>
              <a:t>4D Systems LCD</a:t>
            </a:r>
          </a:p>
          <a:p>
            <a:pPr lvl="1"/>
            <a:r>
              <a:rPr lang="en-US" dirty="0" smtClean="0"/>
              <a:t>Disconnect</a:t>
            </a:r>
            <a:r>
              <a:rPr lang="en-US" baseline="0" dirty="0" smtClean="0"/>
              <a:t> the 4D Systems LCD</a:t>
            </a:r>
          </a:p>
          <a:p>
            <a:pPr lvl="1"/>
            <a:r>
              <a:rPr lang="en-US" baseline="0" dirty="0" smtClean="0"/>
              <a:t>Connect the external 4D Systems Programmer</a:t>
            </a:r>
          </a:p>
          <a:p>
            <a:pPr lvl="1"/>
            <a:r>
              <a:rPr lang="en-US" baseline="0" dirty="0" smtClean="0"/>
              <a:t>Upload desired code via 4D Systems </a:t>
            </a:r>
            <a:r>
              <a:rPr lang="en-US" baseline="0" dirty="0" err="1" smtClean="0"/>
              <a:t>ViSi</a:t>
            </a:r>
            <a:r>
              <a:rPr lang="en-US" baseline="0" dirty="0" smtClean="0"/>
              <a:t>-Genie</a:t>
            </a:r>
          </a:p>
          <a:p>
            <a:pPr lvl="1"/>
            <a:r>
              <a:rPr lang="en-US" baseline="0" dirty="0" smtClean="0"/>
              <a:t>Upload desired GUI to 4D Systems </a:t>
            </a:r>
            <a:r>
              <a:rPr lang="en-US" baseline="0" dirty="0" err="1" smtClean="0"/>
              <a:t>microSD</a:t>
            </a:r>
            <a:r>
              <a:rPr lang="en-US" baseline="0" dirty="0" smtClean="0"/>
              <a:t>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9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73350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0" y="1397000"/>
            <a:ext cx="2438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en-US" baseline="0" dirty="0" smtClean="0"/>
              <a:t> Revisions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8546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605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 systems</a:t>
            </a:r>
            <a:r>
              <a:rPr lang="en-US" baseline="0" dirty="0" smtClean="0"/>
              <a:t> add complexity and traditional LED dash would not suffice</a:t>
            </a:r>
          </a:p>
          <a:p>
            <a:r>
              <a:rPr lang="en-US" baseline="0" dirty="0" smtClean="0"/>
              <a:t>Drivers must be aware of system faults and warnings</a:t>
            </a:r>
          </a:p>
          <a:p>
            <a:r>
              <a:rPr lang="en-US" baseline="0" dirty="0" smtClean="0"/>
              <a:t>A Digital Dashboard must be created to accommodate additional electrical systems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" y="3886200"/>
            <a:ext cx="3368675" cy="2502178"/>
            <a:chOff x="609600" y="3886200"/>
            <a:chExt cx="3368675" cy="250217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886200"/>
              <a:ext cx="3368675" cy="21145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7" name="TextBox 6"/>
            <p:cNvSpPr txBox="1"/>
            <p:nvPr/>
          </p:nvSpPr>
          <p:spPr>
            <a:xfrm>
              <a:off x="609600" y="6019046"/>
              <a:ext cx="2467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Formula SAE Electric Car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0" y="4038600"/>
            <a:ext cx="3046413" cy="2273578"/>
            <a:chOff x="4724400" y="4114800"/>
            <a:chExt cx="3046413" cy="227357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4114800"/>
              <a:ext cx="3046413" cy="1879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8" name="TextBox 7"/>
            <p:cNvSpPr txBox="1"/>
            <p:nvPr/>
          </p:nvSpPr>
          <p:spPr>
            <a:xfrm>
              <a:off x="4724400" y="6019046"/>
              <a:ext cx="2656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Traditional LED Dashboard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7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13332"/>
              </p:ext>
            </p:extLst>
          </p:nvPr>
        </p:nvGraphicFramePr>
        <p:xfrm>
          <a:off x="457200" y="1295400"/>
          <a:ext cx="7620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947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US" dirty="0" smtClean="0"/>
              <a:t>Consideration – Microprocessor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425245"/>
              </p:ext>
            </p:extLst>
          </p:nvPr>
        </p:nvGraphicFramePr>
        <p:xfrm>
          <a:off x="457200" y="1600200"/>
          <a:ext cx="776801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019"/>
                <a:gridCol w="12700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SPI,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C, UART,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ATMEGA328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AT90CAN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Arduino</a:t>
                      </a:r>
                      <a:r>
                        <a:rPr lang="en-US" dirty="0" smtClean="0"/>
                        <a:t> Uno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Arduino</a:t>
                      </a:r>
                      <a:r>
                        <a:rPr lang="en-US" baseline="0" dirty="0" smtClean="0"/>
                        <a:t> 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ATSAM3X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4258270"/>
            <a:ext cx="579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ATSAM3X was chosen with the following consideration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Custom PCB</a:t>
            </a:r>
            <a:endParaRPr lang="en-US" dirty="0" smtClean="0"/>
          </a:p>
          <a:p>
            <a:r>
              <a:rPr lang="en-US" dirty="0" smtClean="0"/>
              <a:t>External MCP-2551 CAN </a:t>
            </a:r>
            <a:r>
              <a:rPr lang="en-US" dirty="0" smtClean="0"/>
              <a:t>Transceivers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523339"/>
              </p:ext>
            </p:extLst>
          </p:nvPr>
        </p:nvGraphicFramePr>
        <p:xfrm>
          <a:off x="457200" y="5105400"/>
          <a:ext cx="7620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220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– Screen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379988"/>
              </p:ext>
            </p:extLst>
          </p:nvPr>
        </p:nvGraphicFramePr>
        <p:xfrm>
          <a:off x="457200" y="160020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EarthLCD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Haven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r>
                        <a:rPr lang="en-US" baseline="0" dirty="0" smtClean="0"/>
                        <a:t> LCD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0"/>
            <a:ext cx="6624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4D Systems Screen was chosen with the following consideration:</a:t>
            </a:r>
          </a:p>
          <a:p>
            <a:r>
              <a:rPr lang="en-US" dirty="0" smtClean="0"/>
              <a:t>Overdriven Display Voltage</a:t>
            </a:r>
          </a:p>
          <a:p>
            <a:r>
              <a:rPr lang="en-US" dirty="0" smtClean="0"/>
              <a:t>Polarizing Shield</a:t>
            </a:r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381713"/>
              </p:ext>
            </p:extLst>
          </p:nvPr>
        </p:nvGraphicFramePr>
        <p:xfrm>
          <a:off x="457200" y="5105400"/>
          <a:ext cx="7620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6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Consideration – Comm. Protocol</a:t>
            </a:r>
            <a:endParaRPr lang="en-US"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536016"/>
              </p:ext>
            </p:extLst>
          </p:nvPr>
        </p:nvGraphicFramePr>
        <p:xfrm>
          <a:off x="457200" y="16002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Wi-Fi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800840"/>
              </p:ext>
            </p:extLst>
          </p:nvPr>
        </p:nvGraphicFramePr>
        <p:xfrm>
          <a:off x="457200" y="5105400"/>
          <a:ext cx="7620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34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533400" y="2209800"/>
            <a:ext cx="7467600" cy="1838325"/>
            <a:chOff x="609600" y="2057400"/>
            <a:chExt cx="7467600" cy="1838325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2554544"/>
              <a:ext cx="9906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GEVCU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419350" y="2057400"/>
              <a:ext cx="16383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 Buses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38400" y="3057525"/>
              <a:ext cx="16383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 Supply</a:t>
              </a:r>
              <a:endParaRPr lang="en-US" dirty="0"/>
            </a:p>
          </p:txBody>
        </p:sp>
        <p:cxnSp>
          <p:nvCxnSpPr>
            <p:cNvPr id="22" name="Elbow Connector 21"/>
            <p:cNvCxnSpPr>
              <a:stCxn id="11" idx="1"/>
              <a:endCxn id="12" idx="1"/>
            </p:cNvCxnSpPr>
            <p:nvPr/>
          </p:nvCxnSpPr>
          <p:spPr>
            <a:xfrm rot="10800000" flipH="1" flipV="1">
              <a:off x="2419350" y="2476499"/>
              <a:ext cx="19050" cy="1000125"/>
            </a:xfrm>
            <a:prstGeom prst="bentConnector3">
              <a:avLst>
                <a:gd name="adj1" fmla="val -2291664"/>
              </a:avLst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4514850" y="2554544"/>
              <a:ext cx="180975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Microcontroller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629400" y="2554544"/>
              <a:ext cx="14478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LCD Screen</a:t>
              </a:r>
              <a:endParaRPr lang="en-US" dirty="0"/>
            </a:p>
          </p:txBody>
        </p:sp>
        <p:cxnSp>
          <p:nvCxnSpPr>
            <p:cNvPr id="64" name="Straight Connector 63"/>
            <p:cNvCxnSpPr>
              <a:stCxn id="9" idx="3"/>
            </p:cNvCxnSpPr>
            <p:nvPr/>
          </p:nvCxnSpPr>
          <p:spPr>
            <a:xfrm>
              <a:off x="1600200" y="2973644"/>
              <a:ext cx="381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11" idx="3"/>
              <a:endCxn id="25" idx="1"/>
            </p:cNvCxnSpPr>
            <p:nvPr/>
          </p:nvCxnSpPr>
          <p:spPr>
            <a:xfrm>
              <a:off x="4057650" y="2476500"/>
              <a:ext cx="457200" cy="497144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2" idx="2"/>
              <a:endCxn id="25" idx="2"/>
            </p:cNvCxnSpPr>
            <p:nvPr/>
          </p:nvCxnSpPr>
          <p:spPr>
            <a:xfrm rot="5400000" flipH="1" flipV="1">
              <a:off x="4087146" y="2563147"/>
              <a:ext cx="502981" cy="2162175"/>
            </a:xfrm>
            <a:prstGeom prst="bentConnector3">
              <a:avLst>
                <a:gd name="adj1" fmla="val -454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5" idx="3"/>
              <a:endCxn id="26" idx="1"/>
            </p:cNvCxnSpPr>
            <p:nvPr/>
          </p:nvCxnSpPr>
          <p:spPr>
            <a:xfrm>
              <a:off x="6324600" y="2973644"/>
              <a:ext cx="3048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12" idx="2"/>
              <a:endCxn id="26" idx="2"/>
            </p:cNvCxnSpPr>
            <p:nvPr/>
          </p:nvCxnSpPr>
          <p:spPr>
            <a:xfrm rot="5400000" flipH="1" flipV="1">
              <a:off x="5053934" y="1596360"/>
              <a:ext cx="502981" cy="4095750"/>
            </a:xfrm>
            <a:prstGeom prst="bentConnector3">
              <a:avLst>
                <a:gd name="adj1" fmla="val -454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58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Printed Circuit</a:t>
            </a:r>
            <a:r>
              <a:rPr lang="en-US" baseline="0" dirty="0" smtClean="0"/>
              <a:t> Board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713968"/>
              </p:ext>
            </p:extLst>
          </p:nvPr>
        </p:nvGraphicFramePr>
        <p:xfrm>
          <a:off x="561945" y="1319480"/>
          <a:ext cx="4262259" cy="5233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836720" y="2280442"/>
            <a:ext cx="3545280" cy="3311794"/>
            <a:chOff x="4672872" y="2805592"/>
            <a:chExt cx="3545280" cy="3311794"/>
          </a:xfrm>
        </p:grpSpPr>
        <p:grpSp>
          <p:nvGrpSpPr>
            <p:cNvPr id="7" name="Group 6"/>
            <p:cNvGrpSpPr/>
            <p:nvPr/>
          </p:nvGrpSpPr>
          <p:grpSpPr>
            <a:xfrm>
              <a:off x="4672872" y="3174924"/>
              <a:ext cx="3545280" cy="2942462"/>
              <a:chOff x="22323759" y="7650377"/>
              <a:chExt cx="7109640" cy="590076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2323759" y="7650377"/>
                <a:ext cx="7109640" cy="5900760"/>
                <a:chOff x="22462740" y="7684501"/>
                <a:chExt cx="7109640" cy="5900760"/>
              </a:xfrm>
            </p:grpSpPr>
            <p:pic>
              <p:nvPicPr>
                <p:cNvPr id="10" name="Picture 9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766220" y="8704381"/>
                  <a:ext cx="6521760" cy="427248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1" name="CustomShape 39"/>
                <p:cNvSpPr/>
                <p:nvPr/>
              </p:nvSpPr>
              <p:spPr>
                <a:xfrm>
                  <a:off x="27703620" y="10272901"/>
                  <a:ext cx="1202040" cy="2184120"/>
                </a:xfrm>
                <a:prstGeom prst="roundRect">
                  <a:avLst>
                    <a:gd name="adj" fmla="val 16667"/>
                  </a:avLst>
                </a:prstGeom>
                <a:noFill/>
                <a:ln w="28575">
                  <a:solidFill>
                    <a:schemeClr val="tx2"/>
                  </a:solidFill>
                  <a:round/>
                </a:ln>
              </p:spPr>
              <p:txBody>
                <a:bodyPr/>
                <a:lstStyle/>
                <a:p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" name="CustomShape 40"/>
                <p:cNvSpPr/>
                <p:nvPr/>
              </p:nvSpPr>
              <p:spPr>
                <a:xfrm>
                  <a:off x="23182380" y="10956181"/>
                  <a:ext cx="2251800" cy="1653120"/>
                </a:xfrm>
                <a:prstGeom prst="roundRect">
                  <a:avLst>
                    <a:gd name="adj" fmla="val 16667"/>
                  </a:avLst>
                </a:prstGeom>
                <a:noFill/>
                <a:ln w="28575">
                  <a:solidFill>
                    <a:schemeClr val="tx2"/>
                  </a:solidFill>
                  <a:round/>
                </a:ln>
              </p:spPr>
              <p:txBody>
                <a:bodyPr/>
                <a:lstStyle/>
                <a:p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CustomShape 41"/>
                <p:cNvSpPr/>
                <p:nvPr/>
              </p:nvSpPr>
              <p:spPr>
                <a:xfrm>
                  <a:off x="26958420" y="8882581"/>
                  <a:ext cx="1946880" cy="1309680"/>
                </a:xfrm>
                <a:prstGeom prst="roundRect">
                  <a:avLst>
                    <a:gd name="adj" fmla="val 16667"/>
                  </a:avLst>
                </a:prstGeom>
                <a:noFill/>
                <a:ln w="28575">
                  <a:solidFill>
                    <a:schemeClr val="tx2"/>
                  </a:solidFill>
                  <a:round/>
                </a:ln>
              </p:spPr>
              <p:txBody>
                <a:bodyPr/>
                <a:lstStyle/>
                <a:p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CustomShape 42"/>
                <p:cNvSpPr/>
                <p:nvPr/>
              </p:nvSpPr>
              <p:spPr>
                <a:xfrm>
                  <a:off x="26739900" y="8248621"/>
                  <a:ext cx="2441160" cy="5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Calibri"/>
                    </a:rPr>
                    <a:t>CAN Inputs</a:t>
                  </a:r>
                  <a:endParaRPr sz="1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CustomShape 43"/>
                <p:cNvSpPr/>
                <p:nvPr/>
              </p:nvSpPr>
              <p:spPr>
                <a:xfrm>
                  <a:off x="23165820" y="7684501"/>
                  <a:ext cx="2522160" cy="10652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Calibri"/>
                    </a:rPr>
                    <a:t>LCD Mating</a:t>
                  </a:r>
                  <a:endParaRPr sz="1000" dirty="0">
                    <a:solidFill>
                      <a:schemeClr val="tx2"/>
                    </a:solidFill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Calibri"/>
                    </a:rPr>
                    <a:t>Header</a:t>
                  </a:r>
                  <a:endParaRPr sz="1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" name="CustomShape 44"/>
                <p:cNvSpPr/>
                <p:nvPr/>
              </p:nvSpPr>
              <p:spPr>
                <a:xfrm>
                  <a:off x="22462740" y="12520741"/>
                  <a:ext cx="4146840" cy="10645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Calibri"/>
                    </a:rPr>
                    <a:t>Programming Circuit</a:t>
                  </a:r>
                  <a:endParaRPr sz="1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CustomShape 45"/>
                <p:cNvSpPr/>
                <p:nvPr/>
              </p:nvSpPr>
              <p:spPr>
                <a:xfrm>
                  <a:off x="27152820" y="12457381"/>
                  <a:ext cx="2419560" cy="10645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lang="en-US" sz="1400">
                      <a:solidFill>
                        <a:schemeClr val="tx2"/>
                      </a:solidFill>
                      <a:latin typeface="Calibri"/>
                    </a:rPr>
                    <a:t>12V Supply</a:t>
                  </a:r>
                  <a:endParaRPr sz="100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9" name="CustomShape 46"/>
              <p:cNvSpPr/>
              <p:nvPr/>
            </p:nvSpPr>
            <p:spPr>
              <a:xfrm>
                <a:off x="24169299" y="8718461"/>
                <a:ext cx="360" cy="430200"/>
              </a:xfrm>
              <a:prstGeom prst="straightConnector1">
                <a:avLst/>
              </a:prstGeom>
              <a:noFill/>
              <a:ln w="28575">
                <a:solidFill>
                  <a:schemeClr val="tx2"/>
                </a:solidFill>
                <a:round/>
                <a:tailEnd type="arrow" w="med" len="med"/>
              </a:ln>
            </p:spPr>
            <p:txBody>
              <a:bodyPr/>
              <a:lstStyle/>
              <a:p>
                <a:endParaRPr lang="en-US" sz="1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021853" y="2805592"/>
              <a:ext cx="284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Functionally an </a:t>
              </a:r>
              <a:r>
                <a:rPr lang="en-US" dirty="0" err="1" smtClean="0">
                  <a:solidFill>
                    <a:schemeClr val="tx2"/>
                  </a:solidFill>
                </a:rPr>
                <a:t>Arduino</a:t>
              </a:r>
              <a:r>
                <a:rPr lang="en-US" dirty="0" smtClean="0">
                  <a:solidFill>
                    <a:schemeClr val="tx2"/>
                  </a:solidFill>
                </a:rPr>
                <a:t> Due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57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is .</a:t>
            </a:r>
            <a:r>
              <a:rPr lang="en-US" dirty="0" err="1" smtClean="0"/>
              <a:t>ino</a:t>
            </a:r>
            <a:endParaRPr lang="en-US" dirty="0"/>
          </a:p>
          <a:p>
            <a:r>
              <a:rPr lang="en-US" dirty="0" smtClean="0"/>
              <a:t>Can be uploaded via programming port and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71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</TotalTime>
  <Words>604</Words>
  <Application>Microsoft Macintosh PowerPoint</Application>
  <PresentationFormat>On-screen Show (4:3)</PresentationFormat>
  <Paragraphs>219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Digital Dashboard Capstone</vt:lpstr>
      <vt:lpstr>Project Overview</vt:lpstr>
      <vt:lpstr>Requirements</vt:lpstr>
      <vt:lpstr>Consideration – Microprocessor</vt:lpstr>
      <vt:lpstr>Consideration – Screen</vt:lpstr>
      <vt:lpstr>Consideration – Comm. Protocol</vt:lpstr>
      <vt:lpstr>System Overview</vt:lpstr>
      <vt:lpstr>Printed Circuit Board</vt:lpstr>
      <vt:lpstr>Software</vt:lpstr>
      <vt:lpstr>GUI</vt:lpstr>
      <vt:lpstr>Testing</vt:lpstr>
      <vt:lpstr>Programming</vt:lpstr>
      <vt:lpstr>Reproducibility</vt:lpstr>
      <vt:lpstr>Documentation</vt:lpstr>
      <vt:lpstr>Future Revisions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Dashboard Capstone</dc:title>
  <dc:creator>noahterickson@gmail.com</dc:creator>
  <cp:lastModifiedBy>Noah Erickson</cp:lastModifiedBy>
  <cp:revision>10</cp:revision>
  <dcterms:created xsi:type="dcterms:W3CDTF">2015-05-28T04:19:12Z</dcterms:created>
  <dcterms:modified xsi:type="dcterms:W3CDTF">2015-05-28T18:24:46Z</dcterms:modified>
</cp:coreProperties>
</file>