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Lato" panose="020F0502020204030203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96" y="3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0e84b8d6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0e84b8d6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0e84b8d6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0e84b8d6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01292b88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01292b88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0e84b8d63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0e84b8d63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01292b88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01292b887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0e84b8d63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0e84b8d63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0e84b8d6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0e84b8d6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0e84b8d6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0e84b8d6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01292b887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01292b887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01292b88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01292b88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0e84b8d6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0e84b8d6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01292b88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01292b88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0e84b8d6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0e84b8d6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0e84b8d6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0e84b8d6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0e84b8d6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0e84b8d6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0e84b8d6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0e84b8d6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0e84b8d63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0e84b8d63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0e84b8d63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0e84b8d63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0e84b8d6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0e84b8d63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highlight>
                  <a:srgbClr val="FFFFFF"/>
                </a:highlight>
              </a:rPr>
              <a:t>코로나 19 전후 온라인 가공식품 </a:t>
            </a:r>
            <a:endParaRPr sz="3000"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highlight>
                  <a:srgbClr val="FFFFFF"/>
                </a:highlight>
              </a:rPr>
              <a:t>소비지출액 증가 품목 크롤링결과</a:t>
            </a:r>
            <a:endParaRPr sz="73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41159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Team : 허 진, 김혜리 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 크롤링 데이터 오라클 DB저장</a:t>
            </a:r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9143999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 6. Controller에서 view단으로 데이터 전달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52475"/>
            <a:ext cx="9144000" cy="399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52475"/>
            <a:ext cx="9144000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 6. Controller에서 view단으로 데이터 전달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52476"/>
            <a:ext cx="9143999" cy="399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4525" y="1152475"/>
            <a:ext cx="9178524" cy="397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 6. Controller에서 view단으로 데이터 전달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52475"/>
            <a:ext cx="9144001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 6. Controller에서 view단으로 데이터 전달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6975" y="1152475"/>
            <a:ext cx="9180975" cy="39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7. Javascript로 워드클라우드 시각화</a:t>
            </a:r>
            <a:endParaRPr/>
          </a:p>
        </p:txBody>
      </p:sp>
      <p:sp>
        <p:nvSpPr>
          <p:cNvPr id="180" name="Google Shape;180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작성중…</a:t>
            </a:r>
            <a:endParaRPr/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9144001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7. Javascript로 워드클라우드 시각화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52475"/>
            <a:ext cx="9144001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7. Javascript로 워드클라우드 시각화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5" name="Google Shape;195;p31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152475"/>
            <a:ext cx="9144003" cy="399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크롤링 페이지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크롤링 목적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크롤링 과정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크롤링 결과를 이용한 워드클라우드 시각화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크롤링 데이터 DB저장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Controller에서 view단으로 데이터 전달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JS로 워드클라우드 시각화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감사합니다.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1.크롤링 웹페이지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6650" y="1152475"/>
            <a:ext cx="4295649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1152475"/>
            <a:ext cx="426030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크롤링 목적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코로나 이후 온라인 가공식품 소비 지출액 증가 품목 9개를 선정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크롤링을 통해 해당 품목별 카테고리 제품을 추천하기 위함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00" y="2779314"/>
            <a:ext cx="1673993" cy="90759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76" name="Google Shape;76;p16"/>
          <p:cNvPicPr preferRelativeResize="0"/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994" y="4036852"/>
            <a:ext cx="1662206" cy="90866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77" name="Google Shape;77;p16"/>
          <p:cNvPicPr preferRelativeResize="0"/>
          <p:nvPr/>
        </p:nvPicPr>
        <p:blipFill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9612" y="2778777"/>
            <a:ext cx="1659469" cy="90866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78" name="Google Shape;78;p16"/>
          <p:cNvPicPr preferRelativeResize="0"/>
          <p:nvPr/>
        </p:nvPicPr>
        <p:blipFill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1575" y="2780100"/>
            <a:ext cx="1673996" cy="90604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79" name="Google Shape;79;p16"/>
          <p:cNvPicPr preferRelativeResize="0"/>
          <p:nvPr/>
        </p:nvPicPr>
        <p:blipFill>
          <a:blip r:embed="rId7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2615" y="4017152"/>
            <a:ext cx="1658890" cy="90866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80" name="Google Shape;80;p16"/>
          <p:cNvPicPr preferRelativeResize="0"/>
          <p:nvPr/>
        </p:nvPicPr>
        <p:blipFill>
          <a:blip r:embed="rId8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7476" y="4019000"/>
            <a:ext cx="1673996" cy="90497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81" name="Google Shape;81;p16"/>
          <p:cNvPicPr preferRelativeResize="0"/>
          <p:nvPr/>
        </p:nvPicPr>
        <p:blipFill>
          <a:blip r:embed="rId9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2339" y="4037410"/>
            <a:ext cx="1673996" cy="90756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82" name="Google Shape;82;p16"/>
          <p:cNvPicPr preferRelativeResize="0"/>
          <p:nvPr/>
        </p:nvPicPr>
        <p:blipFill>
          <a:blip r:embed="rId10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8477" y="2778781"/>
            <a:ext cx="1665264" cy="90866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83" name="Google Shape;83;p16"/>
          <p:cNvPicPr preferRelativeResize="0"/>
          <p:nvPr/>
        </p:nvPicPr>
        <p:blipFill>
          <a:blip r:embed="rId11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8080" y="2778781"/>
            <a:ext cx="1667896" cy="90866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크롤링 과정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latin typeface="Lato"/>
                <a:ea typeface="Lato"/>
                <a:cs typeface="Lato"/>
                <a:sym typeface="Lato"/>
              </a:rPr>
              <a:t>사용 파이썬 버전 : 3.6.5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latin typeface="Lato"/>
                <a:ea typeface="Lato"/>
                <a:cs typeface="Lato"/>
                <a:sym typeface="Lato"/>
              </a:rPr>
              <a:t>크롤링 사용 패키지 : requests, bs4, time, random, pandas, Twitter, Counter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latin typeface="Lato"/>
                <a:ea typeface="Lato"/>
                <a:cs typeface="Lato"/>
                <a:sym typeface="Lato"/>
              </a:rPr>
              <a:t>워드 클라우드 사용 패키지: WordCloud, matplotlib.pyplot, nltk, stopwords, matplotlib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54600"/>
            <a:ext cx="9144001" cy="278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크롤링 결과를 이용한 워드클라우드 시각화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110100"/>
            <a:ext cx="8997476" cy="403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4. 크롤링 결과를 이용한 워드클라우드 시각화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57275"/>
            <a:ext cx="9143999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760925"/>
            <a:ext cx="8839199" cy="791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4. 크롤링 결과를 이용한 워드클라우드 시각화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7425" y="1152475"/>
            <a:ext cx="9144001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4. 크롤링 결과를 이용한 워드클라우드 시각화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275" y="1130825"/>
            <a:ext cx="1560424" cy="18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7925" y="1134050"/>
            <a:ext cx="1527475" cy="18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4375" y="1107000"/>
            <a:ext cx="1527474" cy="18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2225" y="1131650"/>
            <a:ext cx="1527475" cy="18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7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72" y="1123645"/>
            <a:ext cx="1527473" cy="1843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8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0800" y="3170230"/>
            <a:ext cx="1527475" cy="1944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9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2965" y="3219800"/>
            <a:ext cx="1604339" cy="1894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10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750" y="3219825"/>
            <a:ext cx="1527474" cy="189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11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1775" y="3180119"/>
            <a:ext cx="1527476" cy="189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203</Words>
  <Application>Microsoft Office PowerPoint</Application>
  <PresentationFormat>화면 슬라이드 쇼(16:9)</PresentationFormat>
  <Paragraphs>34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Arial</vt:lpstr>
      <vt:lpstr>Lato</vt:lpstr>
      <vt:lpstr>Simple Light</vt:lpstr>
      <vt:lpstr>코로나 19 전후 온라인 가공식품  소비지출액 증가 품목 크롤링결과</vt:lpstr>
      <vt:lpstr>목차</vt:lpstr>
      <vt:lpstr>1.크롤링 웹페이지</vt:lpstr>
      <vt:lpstr>2. 크롤링 목적</vt:lpstr>
      <vt:lpstr>3. 크롤링 과정</vt:lpstr>
      <vt:lpstr>4. 크롤링 결과를 이용한 워드클라우드 시각화</vt:lpstr>
      <vt:lpstr>4. 크롤링 결과를 이용한 워드클라우드 시각화 </vt:lpstr>
      <vt:lpstr>4. 크롤링 결과를 이용한 워드클라우드 시각화 </vt:lpstr>
      <vt:lpstr>4. 크롤링 결과를 이용한 워드클라우드 시각화  </vt:lpstr>
      <vt:lpstr>5. 크롤링 데이터 오라클 DB저장</vt:lpstr>
      <vt:lpstr> 6. Controller에서 view단으로 데이터 전달 </vt:lpstr>
      <vt:lpstr>PowerPoint 프레젠테이션</vt:lpstr>
      <vt:lpstr> 6. Controller에서 view단으로 데이터 전달  </vt:lpstr>
      <vt:lpstr>PowerPoint 프레젠테이션</vt:lpstr>
      <vt:lpstr> 6. Controller에서 view단으로 데이터 전달  </vt:lpstr>
      <vt:lpstr> 6. Controller에서 view단으로 데이터 전달  </vt:lpstr>
      <vt:lpstr>7. Javascript로 워드클라우드 시각화</vt:lpstr>
      <vt:lpstr>7. Javascript로 워드클라우드 시각화 </vt:lpstr>
      <vt:lpstr>7. Javascript로 워드클라우드 시각화  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코로나 19 전후 온라인 가공식품  소비지출액 증가 품목 크롤링결과</dc:title>
  <dc:creator>Heo Jungho</dc:creator>
  <cp:lastModifiedBy>Hu Jin</cp:lastModifiedBy>
  <cp:revision>3</cp:revision>
  <dcterms:modified xsi:type="dcterms:W3CDTF">2022-02-02T15:01:30Z</dcterms:modified>
</cp:coreProperties>
</file>