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5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3D7CF2D5-C9CB-429C-A2DF-C31CB98D3D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a07315e2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a07315e2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a07315e2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0a07315e2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a07315e24_1_2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a07315e24_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a07315e24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a07315e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a07315e24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a07315e2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a07315e24_1_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a07315e24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a07315e24_0_14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a07315e24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a07315e24_1_16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0a07315e24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a07315e24_1_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a07315e24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a07315e2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a07315e2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346575"/>
            <a:ext cx="8520600" cy="12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200">
                <a:solidFill>
                  <a:schemeClr val="dk1"/>
                </a:solidFill>
              </a:rPr>
              <a:t>가공식품 조회서비스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200">
                <a:solidFill>
                  <a:schemeClr val="dk1"/>
                </a:solidFill>
              </a:rPr>
              <a:t>화면설계서</a:t>
            </a:r>
            <a:endParaRPr sz="52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030675" y="4248025"/>
            <a:ext cx="17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Team: 허 진, 김혜리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2"/>
          <p:cNvSpPr/>
          <p:nvPr/>
        </p:nvSpPr>
        <p:spPr>
          <a:xfrm>
            <a:off x="0" y="0"/>
            <a:ext cx="7176000" cy="7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2"/>
          <p:cNvSpPr/>
          <p:nvPr/>
        </p:nvSpPr>
        <p:spPr>
          <a:xfrm>
            <a:off x="164025" y="163975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회사명</a:t>
            </a:r>
            <a:endParaRPr/>
          </a:p>
        </p:txBody>
      </p:sp>
      <p:sp>
        <p:nvSpPr>
          <p:cNvPr id="400" name="Google Shape;400;p22"/>
          <p:cNvSpPr/>
          <p:nvPr/>
        </p:nvSpPr>
        <p:spPr>
          <a:xfrm>
            <a:off x="3707225" y="4274175"/>
            <a:ext cx="2252100" cy="33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문의글 작성하기</a:t>
            </a:r>
            <a:endParaRPr/>
          </a:p>
        </p:txBody>
      </p:sp>
      <p:sp>
        <p:nvSpPr>
          <p:cNvPr id="401" name="Google Shape;401;p22"/>
          <p:cNvSpPr/>
          <p:nvPr/>
        </p:nvSpPr>
        <p:spPr>
          <a:xfrm>
            <a:off x="1112050" y="1925775"/>
            <a:ext cx="4830300" cy="227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2"/>
          <p:cNvSpPr txBox="1"/>
          <p:nvPr/>
        </p:nvSpPr>
        <p:spPr>
          <a:xfrm>
            <a:off x="1128850" y="1552925"/>
            <a:ext cx="34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문의글 작성</a:t>
            </a:r>
            <a:r>
              <a:rPr lang="ko"/>
              <a:t> 페이지</a:t>
            </a:r>
            <a:endParaRPr/>
          </a:p>
        </p:txBody>
      </p:sp>
      <p:graphicFrame>
        <p:nvGraphicFramePr>
          <p:cNvPr id="403" name="Google Shape;403;p22"/>
          <p:cNvGraphicFramePr/>
          <p:nvPr/>
        </p:nvGraphicFramePr>
        <p:xfrm>
          <a:off x="71760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{3D7CF2D5-C9CB-429C-A2DF-C31CB98D3D64}</a:tableStyleId>
              </a:tblPr>
              <a:tblGrid>
                <a:gridCol w="382850"/>
                <a:gridCol w="1585300"/>
              </a:tblGrid>
              <a:tr h="279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사용자메인페이지로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전체카테고리 팝업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이벤트 항목1으로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이벤트 항목2으로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이벤트 항목3으로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문의 유형 나열 (스크롤)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작성 완료 팝업 뒤 고객센터 페이지로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공지사항 페이지로 이동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상품문의 페이지로 이동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4" name="Google Shape;404;p22"/>
          <p:cNvSpPr/>
          <p:nvPr/>
        </p:nvSpPr>
        <p:spPr>
          <a:xfrm>
            <a:off x="164025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카테고리</a:t>
            </a: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1817875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이벤트 항목1</a:t>
            </a:r>
            <a:endParaRPr/>
          </a:p>
        </p:txBody>
      </p:sp>
      <p:sp>
        <p:nvSpPr>
          <p:cNvPr id="406" name="Google Shape;406;p22"/>
          <p:cNvSpPr/>
          <p:nvPr/>
        </p:nvSpPr>
        <p:spPr>
          <a:xfrm>
            <a:off x="3296100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이벤트 항목2</a:t>
            </a:r>
            <a:endParaRPr/>
          </a:p>
        </p:txBody>
      </p:sp>
      <p:sp>
        <p:nvSpPr>
          <p:cNvPr id="407" name="Google Shape;407;p22"/>
          <p:cNvSpPr/>
          <p:nvPr/>
        </p:nvSpPr>
        <p:spPr>
          <a:xfrm>
            <a:off x="4774325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이벤트 항목3</a:t>
            </a:r>
            <a:endParaRPr/>
          </a:p>
        </p:txBody>
      </p:sp>
      <p:sp>
        <p:nvSpPr>
          <p:cNvPr id="408" name="Google Shape;408;p22"/>
          <p:cNvSpPr/>
          <p:nvPr/>
        </p:nvSpPr>
        <p:spPr>
          <a:xfrm>
            <a:off x="1327550" y="11671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09" name="Google Shape;409;p22"/>
          <p:cNvSpPr/>
          <p:nvPr/>
        </p:nvSpPr>
        <p:spPr>
          <a:xfrm>
            <a:off x="2917200" y="11671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10" name="Google Shape;410;p22"/>
          <p:cNvSpPr/>
          <p:nvPr/>
        </p:nvSpPr>
        <p:spPr>
          <a:xfrm>
            <a:off x="4382550" y="11671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11" name="Google Shape;411;p22"/>
          <p:cNvSpPr/>
          <p:nvPr/>
        </p:nvSpPr>
        <p:spPr>
          <a:xfrm>
            <a:off x="5959325" y="11671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12" name="Google Shape;412;p22"/>
          <p:cNvSpPr/>
          <p:nvPr/>
        </p:nvSpPr>
        <p:spPr>
          <a:xfrm>
            <a:off x="1282500" y="41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13" name="Google Shape;413;p22"/>
          <p:cNvSpPr/>
          <p:nvPr/>
        </p:nvSpPr>
        <p:spPr>
          <a:xfrm>
            <a:off x="1530825" y="2125650"/>
            <a:ext cx="3644700" cy="26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문의 유형 선택</a:t>
            </a:r>
            <a:endParaRPr sz="1300"/>
          </a:p>
        </p:txBody>
      </p:sp>
      <p:sp>
        <p:nvSpPr>
          <p:cNvPr id="414" name="Google Shape;414;p22"/>
          <p:cNvSpPr/>
          <p:nvPr/>
        </p:nvSpPr>
        <p:spPr>
          <a:xfrm>
            <a:off x="1497275" y="2815388"/>
            <a:ext cx="3731100" cy="112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문의글 내용란</a:t>
            </a:r>
            <a:endParaRPr/>
          </a:p>
        </p:txBody>
      </p:sp>
      <p:sp>
        <p:nvSpPr>
          <p:cNvPr id="415" name="Google Shape;415;p22"/>
          <p:cNvSpPr/>
          <p:nvPr/>
        </p:nvSpPr>
        <p:spPr>
          <a:xfrm>
            <a:off x="4902438" y="2177713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16" name="Google Shape;416;p22"/>
          <p:cNvSpPr/>
          <p:nvPr/>
        </p:nvSpPr>
        <p:spPr>
          <a:xfrm>
            <a:off x="5762225" y="434317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17" name="Google Shape;417;p22"/>
          <p:cNvSpPr/>
          <p:nvPr/>
        </p:nvSpPr>
        <p:spPr>
          <a:xfrm>
            <a:off x="1523663" y="2470525"/>
            <a:ext cx="3678300" cy="26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문의글 제목란</a:t>
            </a:r>
            <a:endParaRPr sz="1300"/>
          </a:p>
        </p:txBody>
      </p:sp>
      <p:sp>
        <p:nvSpPr>
          <p:cNvPr id="418" name="Google Shape;418;p22"/>
          <p:cNvSpPr/>
          <p:nvPr/>
        </p:nvSpPr>
        <p:spPr>
          <a:xfrm>
            <a:off x="96200" y="1874300"/>
            <a:ext cx="984300" cy="4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공지사항</a:t>
            </a:r>
            <a:endParaRPr b="1" sz="1000"/>
          </a:p>
        </p:txBody>
      </p:sp>
      <p:sp>
        <p:nvSpPr>
          <p:cNvPr id="419" name="Google Shape;419;p22"/>
          <p:cNvSpPr/>
          <p:nvPr/>
        </p:nvSpPr>
        <p:spPr>
          <a:xfrm>
            <a:off x="96200" y="2333726"/>
            <a:ext cx="984300" cy="4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상품 문의</a:t>
            </a:r>
            <a:endParaRPr b="1" sz="1000"/>
          </a:p>
        </p:txBody>
      </p:sp>
      <p:sp>
        <p:nvSpPr>
          <p:cNvPr id="420" name="Google Shape;420;p22"/>
          <p:cNvSpPr/>
          <p:nvPr/>
        </p:nvSpPr>
        <p:spPr>
          <a:xfrm>
            <a:off x="845000" y="22086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21" name="Google Shape;421;p22"/>
          <p:cNvSpPr/>
          <p:nvPr/>
        </p:nvSpPr>
        <p:spPr>
          <a:xfrm>
            <a:off x="845000" y="2668175"/>
            <a:ext cx="4047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</a:t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3"/>
          <p:cNvSpPr/>
          <p:nvPr/>
        </p:nvSpPr>
        <p:spPr>
          <a:xfrm>
            <a:off x="0" y="0"/>
            <a:ext cx="7176000" cy="7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164025" y="163975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회사명</a:t>
            </a: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164025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카테고리</a:t>
            </a:r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1817875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이벤트 항목1</a:t>
            </a:r>
            <a:endParaRPr/>
          </a:p>
        </p:txBody>
      </p:sp>
      <p:sp>
        <p:nvSpPr>
          <p:cNvPr id="430" name="Google Shape;430;p23"/>
          <p:cNvSpPr/>
          <p:nvPr/>
        </p:nvSpPr>
        <p:spPr>
          <a:xfrm>
            <a:off x="3296100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이벤트 항목2</a:t>
            </a: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4774325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이벤트 항목3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282500" y="41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33" name="Google Shape;433;p23"/>
          <p:cNvSpPr/>
          <p:nvPr/>
        </p:nvSpPr>
        <p:spPr>
          <a:xfrm>
            <a:off x="1327550" y="11671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2917200" y="11671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35" name="Google Shape;435;p23"/>
          <p:cNvSpPr/>
          <p:nvPr/>
        </p:nvSpPr>
        <p:spPr>
          <a:xfrm>
            <a:off x="4382550" y="11671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36" name="Google Shape;436;p23"/>
          <p:cNvSpPr/>
          <p:nvPr/>
        </p:nvSpPr>
        <p:spPr>
          <a:xfrm>
            <a:off x="5959325" y="11671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37" name="Google Shape;437;p23"/>
          <p:cNvSpPr/>
          <p:nvPr/>
        </p:nvSpPr>
        <p:spPr>
          <a:xfrm>
            <a:off x="164025" y="1545150"/>
            <a:ext cx="68352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 페이지</a:t>
            </a:r>
            <a:endParaRPr/>
          </a:p>
        </p:txBody>
      </p:sp>
      <p:graphicFrame>
        <p:nvGraphicFramePr>
          <p:cNvPr id="438" name="Google Shape;438;p23"/>
          <p:cNvGraphicFramePr/>
          <p:nvPr/>
        </p:nvGraphicFramePr>
        <p:xfrm>
          <a:off x="71760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{3D7CF2D5-C9CB-429C-A2DF-C31CB98D3D64}</a:tableStyleId>
              </a:tblPr>
              <a:tblGrid>
                <a:gridCol w="382850"/>
                <a:gridCol w="1585300"/>
              </a:tblGrid>
              <a:tr h="279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사용자메인페이지로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전체카테고리 팝업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특가</a:t>
                      </a:r>
                      <a:r>
                        <a:rPr lang="ko" sz="1000"/>
                        <a:t> 항목1으로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특가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항목2으로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특가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항목3으로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찜한상품 페이지로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위시리스트 페이지로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상품문의 페이지로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개인정보 수정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페이지로 이동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9" name="Google Shape;439;p23"/>
          <p:cNvSpPr/>
          <p:nvPr/>
        </p:nvSpPr>
        <p:spPr>
          <a:xfrm>
            <a:off x="1833400" y="2156275"/>
            <a:ext cx="4923600" cy="264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찜한상품</a:t>
            </a:r>
            <a:endParaRPr/>
          </a:p>
        </p:txBody>
      </p:sp>
      <p:sp>
        <p:nvSpPr>
          <p:cNvPr id="440" name="Google Shape;440;p23"/>
          <p:cNvSpPr/>
          <p:nvPr/>
        </p:nvSpPr>
        <p:spPr>
          <a:xfrm>
            <a:off x="294600" y="226350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위시리스트</a:t>
            </a:r>
            <a:endParaRPr/>
          </a:p>
        </p:txBody>
      </p:sp>
      <p:sp>
        <p:nvSpPr>
          <p:cNvPr id="441" name="Google Shape;441;p23"/>
          <p:cNvSpPr/>
          <p:nvPr/>
        </p:nvSpPr>
        <p:spPr>
          <a:xfrm>
            <a:off x="294600" y="2793675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 문의</a:t>
            </a:r>
            <a:endParaRPr/>
          </a:p>
        </p:txBody>
      </p:sp>
      <p:sp>
        <p:nvSpPr>
          <p:cNvPr id="442" name="Google Shape;442;p23"/>
          <p:cNvSpPr/>
          <p:nvPr/>
        </p:nvSpPr>
        <p:spPr>
          <a:xfrm>
            <a:off x="294600" y="3323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개인정보 수정</a:t>
            </a:r>
            <a:endParaRPr sz="1300"/>
          </a:p>
        </p:txBody>
      </p:sp>
      <p:sp>
        <p:nvSpPr>
          <p:cNvPr id="443" name="Google Shape;443;p23"/>
          <p:cNvSpPr/>
          <p:nvPr/>
        </p:nvSpPr>
        <p:spPr>
          <a:xfrm>
            <a:off x="6443375" y="451008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44" name="Google Shape;444;p23"/>
          <p:cNvSpPr/>
          <p:nvPr/>
        </p:nvSpPr>
        <p:spPr>
          <a:xfrm>
            <a:off x="1438975" y="24370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45" name="Google Shape;445;p23"/>
          <p:cNvSpPr/>
          <p:nvPr/>
        </p:nvSpPr>
        <p:spPr>
          <a:xfrm>
            <a:off x="1438975" y="30592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446" name="Google Shape;446;p23"/>
          <p:cNvSpPr/>
          <p:nvPr/>
        </p:nvSpPr>
        <p:spPr>
          <a:xfrm>
            <a:off x="1438975" y="3594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</a:t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195350" y="285074"/>
            <a:ext cx="2730900" cy="45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메인 화면(로그인전)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475700" y="1235925"/>
            <a:ext cx="3234300" cy="45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화면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5170900" y="2019575"/>
            <a:ext cx="712800" cy="3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회원가입</a:t>
            </a:r>
            <a:endParaRPr b="1" sz="1000"/>
          </a:p>
        </p:txBody>
      </p:sp>
      <p:sp>
        <p:nvSpPr>
          <p:cNvPr id="63" name="Google Shape;63;p14"/>
          <p:cNvSpPr/>
          <p:nvPr/>
        </p:nvSpPr>
        <p:spPr>
          <a:xfrm>
            <a:off x="5170900" y="2532922"/>
            <a:ext cx="712800" cy="3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개인정보입력</a:t>
            </a:r>
            <a:endParaRPr b="1" sz="1000"/>
          </a:p>
        </p:txBody>
      </p:sp>
      <p:sp>
        <p:nvSpPr>
          <p:cNvPr id="64" name="Google Shape;64;p14"/>
          <p:cNvSpPr/>
          <p:nvPr/>
        </p:nvSpPr>
        <p:spPr>
          <a:xfrm>
            <a:off x="5170900" y="3046268"/>
            <a:ext cx="712800" cy="3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약관동의</a:t>
            </a:r>
            <a:endParaRPr b="1" sz="1000"/>
          </a:p>
        </p:txBody>
      </p:sp>
      <p:sp>
        <p:nvSpPr>
          <p:cNvPr id="65" name="Google Shape;65;p14"/>
          <p:cNvSpPr/>
          <p:nvPr/>
        </p:nvSpPr>
        <p:spPr>
          <a:xfrm>
            <a:off x="5170900" y="3559616"/>
            <a:ext cx="712800" cy="3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가입완료</a:t>
            </a:r>
            <a:endParaRPr b="1" sz="1000"/>
          </a:p>
        </p:txBody>
      </p:sp>
      <p:sp>
        <p:nvSpPr>
          <p:cNvPr id="66" name="Google Shape;66;p14"/>
          <p:cNvSpPr/>
          <p:nvPr/>
        </p:nvSpPr>
        <p:spPr>
          <a:xfrm>
            <a:off x="5951251" y="2019575"/>
            <a:ext cx="712800" cy="3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아이디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찾기</a:t>
            </a:r>
            <a:endParaRPr b="1" sz="1000"/>
          </a:p>
        </p:txBody>
      </p:sp>
      <p:sp>
        <p:nvSpPr>
          <p:cNvPr id="67" name="Google Shape;67;p14"/>
          <p:cNvSpPr/>
          <p:nvPr/>
        </p:nvSpPr>
        <p:spPr>
          <a:xfrm>
            <a:off x="5951251" y="2532922"/>
            <a:ext cx="712800" cy="3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본인확인</a:t>
            </a:r>
            <a:endParaRPr b="1" sz="1000"/>
          </a:p>
        </p:txBody>
      </p:sp>
      <p:sp>
        <p:nvSpPr>
          <p:cNvPr id="68" name="Google Shape;68;p14"/>
          <p:cNvSpPr/>
          <p:nvPr/>
        </p:nvSpPr>
        <p:spPr>
          <a:xfrm>
            <a:off x="5951251" y="3046268"/>
            <a:ext cx="712800" cy="3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아이디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확인</a:t>
            </a:r>
            <a:endParaRPr b="1" sz="1000"/>
          </a:p>
        </p:txBody>
      </p:sp>
      <p:sp>
        <p:nvSpPr>
          <p:cNvPr id="69" name="Google Shape;69;p14"/>
          <p:cNvSpPr/>
          <p:nvPr/>
        </p:nvSpPr>
        <p:spPr>
          <a:xfrm>
            <a:off x="6731602" y="2019575"/>
            <a:ext cx="712800" cy="3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비밀번호찾기</a:t>
            </a:r>
            <a:endParaRPr b="1" sz="1000"/>
          </a:p>
        </p:txBody>
      </p:sp>
      <p:sp>
        <p:nvSpPr>
          <p:cNvPr id="70" name="Google Shape;70;p14"/>
          <p:cNvSpPr/>
          <p:nvPr/>
        </p:nvSpPr>
        <p:spPr>
          <a:xfrm>
            <a:off x="6731602" y="2532922"/>
            <a:ext cx="712800" cy="3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본인확인</a:t>
            </a:r>
            <a:endParaRPr b="1" sz="1000"/>
          </a:p>
        </p:txBody>
      </p:sp>
      <p:sp>
        <p:nvSpPr>
          <p:cNvPr id="71" name="Google Shape;71;p14"/>
          <p:cNvSpPr/>
          <p:nvPr/>
        </p:nvSpPr>
        <p:spPr>
          <a:xfrm>
            <a:off x="6731602" y="3046268"/>
            <a:ext cx="712800" cy="3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비밀번호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확인</a:t>
            </a:r>
            <a:endParaRPr b="1" sz="1000"/>
          </a:p>
        </p:txBody>
      </p:sp>
      <p:cxnSp>
        <p:nvCxnSpPr>
          <p:cNvPr id="72" name="Google Shape;72;p14"/>
          <p:cNvCxnSpPr>
            <a:stCxn id="60" idx="2"/>
            <a:endCxn id="73" idx="0"/>
          </p:cNvCxnSpPr>
          <p:nvPr/>
        </p:nvCxnSpPr>
        <p:spPr>
          <a:xfrm>
            <a:off x="2560800" y="744074"/>
            <a:ext cx="300" cy="4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>
            <a:stCxn id="61" idx="2"/>
            <a:endCxn id="62" idx="0"/>
          </p:cNvCxnSpPr>
          <p:nvPr/>
        </p:nvCxnSpPr>
        <p:spPr>
          <a:xfrm rot="5400000">
            <a:off x="6147850" y="1074525"/>
            <a:ext cx="324600" cy="15654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>
            <a:stCxn id="61" idx="2"/>
            <a:endCxn id="69" idx="0"/>
          </p:cNvCxnSpPr>
          <p:nvPr/>
        </p:nvCxnSpPr>
        <p:spPr>
          <a:xfrm rot="5400000">
            <a:off x="6928150" y="1854825"/>
            <a:ext cx="324600" cy="48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>
            <a:endCxn id="69" idx="0"/>
          </p:cNvCxnSpPr>
          <p:nvPr/>
        </p:nvCxnSpPr>
        <p:spPr>
          <a:xfrm flipH="1">
            <a:off x="7088002" y="1864775"/>
            <a:ext cx="3600" cy="1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>
            <a:endCxn id="63" idx="0"/>
          </p:cNvCxnSpPr>
          <p:nvPr/>
        </p:nvCxnSpPr>
        <p:spPr>
          <a:xfrm>
            <a:off x="5527300" y="2400922"/>
            <a:ext cx="0" cy="1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66" idx="2"/>
            <a:endCxn id="67" idx="0"/>
          </p:cNvCxnSpPr>
          <p:nvPr/>
        </p:nvCxnSpPr>
        <p:spPr>
          <a:xfrm>
            <a:off x="6307651" y="2417675"/>
            <a:ext cx="0" cy="1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>
            <a:stCxn id="69" idx="2"/>
            <a:endCxn id="70" idx="0"/>
          </p:cNvCxnSpPr>
          <p:nvPr/>
        </p:nvCxnSpPr>
        <p:spPr>
          <a:xfrm>
            <a:off x="7088002" y="2417675"/>
            <a:ext cx="0" cy="1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63" idx="2"/>
            <a:endCxn id="64" idx="0"/>
          </p:cNvCxnSpPr>
          <p:nvPr/>
        </p:nvCxnSpPr>
        <p:spPr>
          <a:xfrm>
            <a:off x="5527300" y="2931022"/>
            <a:ext cx="0" cy="1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67" idx="2"/>
            <a:endCxn id="68" idx="0"/>
          </p:cNvCxnSpPr>
          <p:nvPr/>
        </p:nvCxnSpPr>
        <p:spPr>
          <a:xfrm>
            <a:off x="6307651" y="2931022"/>
            <a:ext cx="0" cy="1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stCxn id="70" idx="2"/>
            <a:endCxn id="71" idx="0"/>
          </p:cNvCxnSpPr>
          <p:nvPr/>
        </p:nvCxnSpPr>
        <p:spPr>
          <a:xfrm>
            <a:off x="7088002" y="2931022"/>
            <a:ext cx="0" cy="1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/>
          <p:nvPr/>
        </p:nvCxnSpPr>
        <p:spPr>
          <a:xfrm>
            <a:off x="5527300" y="3444373"/>
            <a:ext cx="0" cy="1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4"/>
          <p:cNvSpPr/>
          <p:nvPr/>
        </p:nvSpPr>
        <p:spPr>
          <a:xfrm>
            <a:off x="318950" y="1242775"/>
            <a:ext cx="829200" cy="3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카테고리</a:t>
            </a:r>
            <a:endParaRPr b="1" sz="1000"/>
          </a:p>
        </p:txBody>
      </p:sp>
      <p:sp>
        <p:nvSpPr>
          <p:cNvPr id="85" name="Google Shape;85;p14"/>
          <p:cNvSpPr/>
          <p:nvPr/>
        </p:nvSpPr>
        <p:spPr>
          <a:xfrm>
            <a:off x="1232700" y="1242775"/>
            <a:ext cx="829200" cy="3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고객센터</a:t>
            </a:r>
            <a:endParaRPr b="1" sz="1000"/>
          </a:p>
        </p:txBody>
      </p:sp>
      <p:sp>
        <p:nvSpPr>
          <p:cNvPr id="73" name="Google Shape;73;p14"/>
          <p:cNvSpPr/>
          <p:nvPr/>
        </p:nvSpPr>
        <p:spPr>
          <a:xfrm>
            <a:off x="2146450" y="1242775"/>
            <a:ext cx="829200" cy="3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기획상품</a:t>
            </a:r>
            <a:endParaRPr b="1" sz="1000"/>
          </a:p>
        </p:txBody>
      </p:sp>
      <p:sp>
        <p:nvSpPr>
          <p:cNvPr id="86" name="Google Shape;86;p14"/>
          <p:cNvSpPr/>
          <p:nvPr/>
        </p:nvSpPr>
        <p:spPr>
          <a:xfrm>
            <a:off x="1582050" y="4142300"/>
            <a:ext cx="2091000" cy="2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마이페이지</a:t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1232700" y="4741951"/>
            <a:ext cx="829200" cy="32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위시리스트</a:t>
            </a:r>
            <a:endParaRPr b="1" sz="1000"/>
          </a:p>
        </p:txBody>
      </p:sp>
      <p:sp>
        <p:nvSpPr>
          <p:cNvPr id="88" name="Google Shape;88;p14"/>
          <p:cNvSpPr/>
          <p:nvPr/>
        </p:nvSpPr>
        <p:spPr>
          <a:xfrm>
            <a:off x="2146450" y="4740951"/>
            <a:ext cx="829200" cy="32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상품문의</a:t>
            </a:r>
            <a:endParaRPr b="1" sz="1000"/>
          </a:p>
        </p:txBody>
      </p:sp>
      <p:sp>
        <p:nvSpPr>
          <p:cNvPr id="89" name="Google Shape;89;p14"/>
          <p:cNvSpPr/>
          <p:nvPr/>
        </p:nvSpPr>
        <p:spPr>
          <a:xfrm>
            <a:off x="3060200" y="4740951"/>
            <a:ext cx="829200" cy="32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개인정보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수정</a:t>
            </a:r>
            <a:endParaRPr b="1" sz="1000"/>
          </a:p>
        </p:txBody>
      </p:sp>
      <p:cxnSp>
        <p:nvCxnSpPr>
          <p:cNvPr id="90" name="Google Shape;90;p14"/>
          <p:cNvCxnSpPr/>
          <p:nvPr/>
        </p:nvCxnSpPr>
        <p:spPr>
          <a:xfrm>
            <a:off x="2627401" y="4415125"/>
            <a:ext cx="30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4"/>
          <p:cNvCxnSpPr/>
          <p:nvPr/>
        </p:nvCxnSpPr>
        <p:spPr>
          <a:xfrm rot="5400000">
            <a:off x="2008351" y="4120675"/>
            <a:ext cx="324600" cy="9135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4"/>
          <p:cNvCxnSpPr/>
          <p:nvPr/>
        </p:nvCxnSpPr>
        <p:spPr>
          <a:xfrm flipH="1" rot="-5400000">
            <a:off x="2922151" y="4120375"/>
            <a:ext cx="324600" cy="9141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1713375" y="4577675"/>
            <a:ext cx="9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4"/>
          <p:cNvCxnSpPr/>
          <p:nvPr/>
        </p:nvCxnSpPr>
        <p:spPr>
          <a:xfrm>
            <a:off x="3540825" y="4577675"/>
            <a:ext cx="9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4"/>
          <p:cNvSpPr/>
          <p:nvPr/>
        </p:nvSpPr>
        <p:spPr>
          <a:xfrm>
            <a:off x="3060200" y="1242775"/>
            <a:ext cx="829200" cy="3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추천상품</a:t>
            </a:r>
            <a:endParaRPr b="1" sz="1000"/>
          </a:p>
        </p:txBody>
      </p:sp>
      <p:sp>
        <p:nvSpPr>
          <p:cNvPr id="96" name="Google Shape;96;p14"/>
          <p:cNvSpPr/>
          <p:nvPr/>
        </p:nvSpPr>
        <p:spPr>
          <a:xfrm>
            <a:off x="3973951" y="1242775"/>
            <a:ext cx="829200" cy="3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로그인/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회원가입</a:t>
            </a:r>
            <a:endParaRPr b="1" sz="1000"/>
          </a:p>
        </p:txBody>
      </p:sp>
      <p:cxnSp>
        <p:nvCxnSpPr>
          <p:cNvPr id="97" name="Google Shape;97;p14"/>
          <p:cNvCxnSpPr>
            <a:stCxn id="98" idx="2"/>
            <a:endCxn id="84" idx="0"/>
          </p:cNvCxnSpPr>
          <p:nvPr/>
        </p:nvCxnSpPr>
        <p:spPr>
          <a:xfrm flipH="1">
            <a:off x="733550" y="918175"/>
            <a:ext cx="1827300" cy="32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>
            <a:stCxn id="98" idx="2"/>
            <a:endCxn id="85" idx="0"/>
          </p:cNvCxnSpPr>
          <p:nvPr/>
        </p:nvCxnSpPr>
        <p:spPr>
          <a:xfrm flipH="1">
            <a:off x="1647300" y="918175"/>
            <a:ext cx="913500" cy="32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4"/>
          <p:cNvCxnSpPr>
            <a:stCxn id="98" idx="2"/>
            <a:endCxn id="95" idx="0"/>
          </p:cNvCxnSpPr>
          <p:nvPr/>
        </p:nvCxnSpPr>
        <p:spPr>
          <a:xfrm>
            <a:off x="2560700" y="918175"/>
            <a:ext cx="914100" cy="32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4"/>
          <p:cNvCxnSpPr>
            <a:stCxn id="98" idx="2"/>
            <a:endCxn id="96" idx="0"/>
          </p:cNvCxnSpPr>
          <p:nvPr/>
        </p:nvCxnSpPr>
        <p:spPr>
          <a:xfrm>
            <a:off x="2560651" y="918175"/>
            <a:ext cx="1827900" cy="32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4"/>
          <p:cNvCxnSpPr>
            <a:endCxn id="84" idx="0"/>
          </p:cNvCxnSpPr>
          <p:nvPr/>
        </p:nvCxnSpPr>
        <p:spPr>
          <a:xfrm>
            <a:off x="732650" y="1080775"/>
            <a:ext cx="9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1646775" y="1080674"/>
            <a:ext cx="9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3474225" y="1080674"/>
            <a:ext cx="9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4"/>
          <p:cNvCxnSpPr/>
          <p:nvPr/>
        </p:nvCxnSpPr>
        <p:spPr>
          <a:xfrm>
            <a:off x="4384614" y="1080674"/>
            <a:ext cx="9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4802901" y="1416925"/>
            <a:ext cx="6885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4"/>
          <p:cNvSpPr/>
          <p:nvPr/>
        </p:nvSpPr>
        <p:spPr>
          <a:xfrm>
            <a:off x="1232700" y="1745575"/>
            <a:ext cx="395400" cy="2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공지사항</a:t>
            </a:r>
            <a:endParaRPr b="1" sz="800"/>
          </a:p>
        </p:txBody>
      </p:sp>
      <p:sp>
        <p:nvSpPr>
          <p:cNvPr id="108" name="Google Shape;108;p14"/>
          <p:cNvSpPr/>
          <p:nvPr/>
        </p:nvSpPr>
        <p:spPr>
          <a:xfrm>
            <a:off x="1682707" y="1745575"/>
            <a:ext cx="395400" cy="2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상품문의</a:t>
            </a:r>
            <a:endParaRPr b="1" sz="800"/>
          </a:p>
        </p:txBody>
      </p:sp>
      <p:cxnSp>
        <p:nvCxnSpPr>
          <p:cNvPr id="109" name="Google Shape;109;p14"/>
          <p:cNvCxnSpPr>
            <a:stCxn id="85" idx="2"/>
            <a:endCxn id="107" idx="0"/>
          </p:cNvCxnSpPr>
          <p:nvPr/>
        </p:nvCxnSpPr>
        <p:spPr>
          <a:xfrm rot="5400000">
            <a:off x="1465350" y="1563625"/>
            <a:ext cx="147000" cy="21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>
            <a:stCxn id="85" idx="2"/>
            <a:endCxn id="108" idx="0"/>
          </p:cNvCxnSpPr>
          <p:nvPr/>
        </p:nvCxnSpPr>
        <p:spPr>
          <a:xfrm flipH="1" rot="-5400000">
            <a:off x="1690350" y="1555525"/>
            <a:ext cx="147000" cy="233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4"/>
          <p:cNvSpPr/>
          <p:nvPr/>
        </p:nvSpPr>
        <p:spPr>
          <a:xfrm>
            <a:off x="1195350" y="2261625"/>
            <a:ext cx="2730900" cy="45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메인 화면</a:t>
            </a:r>
            <a:r>
              <a:rPr lang="ko"/>
              <a:t>(로그인후)</a:t>
            </a:r>
            <a:endParaRPr/>
          </a:p>
        </p:txBody>
      </p:sp>
      <p:cxnSp>
        <p:nvCxnSpPr>
          <p:cNvPr id="112" name="Google Shape;112;p14"/>
          <p:cNvCxnSpPr>
            <a:endCxn id="113" idx="0"/>
          </p:cNvCxnSpPr>
          <p:nvPr/>
        </p:nvCxnSpPr>
        <p:spPr>
          <a:xfrm>
            <a:off x="2560500" y="2720725"/>
            <a:ext cx="300" cy="4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4"/>
          <p:cNvSpPr/>
          <p:nvPr/>
        </p:nvSpPr>
        <p:spPr>
          <a:xfrm>
            <a:off x="318700" y="3219325"/>
            <a:ext cx="829200" cy="3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카테고리</a:t>
            </a:r>
            <a:endParaRPr b="1" sz="1000"/>
          </a:p>
        </p:txBody>
      </p:sp>
      <p:sp>
        <p:nvSpPr>
          <p:cNvPr id="115" name="Google Shape;115;p14"/>
          <p:cNvSpPr/>
          <p:nvPr/>
        </p:nvSpPr>
        <p:spPr>
          <a:xfrm>
            <a:off x="1232450" y="3219325"/>
            <a:ext cx="829200" cy="3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고객센터</a:t>
            </a:r>
            <a:endParaRPr b="1" sz="1000"/>
          </a:p>
        </p:txBody>
      </p:sp>
      <p:sp>
        <p:nvSpPr>
          <p:cNvPr id="113" name="Google Shape;113;p14"/>
          <p:cNvSpPr/>
          <p:nvPr/>
        </p:nvSpPr>
        <p:spPr>
          <a:xfrm>
            <a:off x="2146200" y="3219325"/>
            <a:ext cx="829200" cy="3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기획상품</a:t>
            </a:r>
            <a:endParaRPr b="1" sz="1000"/>
          </a:p>
        </p:txBody>
      </p:sp>
      <p:sp>
        <p:nvSpPr>
          <p:cNvPr id="116" name="Google Shape;116;p14"/>
          <p:cNvSpPr/>
          <p:nvPr/>
        </p:nvSpPr>
        <p:spPr>
          <a:xfrm>
            <a:off x="3059950" y="3219325"/>
            <a:ext cx="829200" cy="3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추천상품</a:t>
            </a:r>
            <a:endParaRPr b="1" sz="1000"/>
          </a:p>
        </p:txBody>
      </p:sp>
      <p:sp>
        <p:nvSpPr>
          <p:cNvPr id="117" name="Google Shape;117;p14"/>
          <p:cNvSpPr/>
          <p:nvPr/>
        </p:nvSpPr>
        <p:spPr>
          <a:xfrm>
            <a:off x="3973701" y="3219325"/>
            <a:ext cx="829200" cy="3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로그아웃</a:t>
            </a:r>
            <a:r>
              <a:rPr b="1" lang="ko" sz="1000">
                <a:solidFill>
                  <a:schemeClr val="dk1"/>
                </a:solidFill>
              </a:rPr>
              <a:t>/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마이페이지</a:t>
            </a:r>
            <a:endParaRPr b="1" sz="1000"/>
          </a:p>
        </p:txBody>
      </p:sp>
      <p:cxnSp>
        <p:nvCxnSpPr>
          <p:cNvPr id="118" name="Google Shape;118;p14"/>
          <p:cNvCxnSpPr>
            <a:endCxn id="114" idx="0"/>
          </p:cNvCxnSpPr>
          <p:nvPr/>
        </p:nvCxnSpPr>
        <p:spPr>
          <a:xfrm flipH="1">
            <a:off x="733300" y="2894725"/>
            <a:ext cx="1827300" cy="32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4"/>
          <p:cNvCxnSpPr>
            <a:endCxn id="115" idx="0"/>
          </p:cNvCxnSpPr>
          <p:nvPr/>
        </p:nvCxnSpPr>
        <p:spPr>
          <a:xfrm flipH="1">
            <a:off x="1647050" y="2894725"/>
            <a:ext cx="913500" cy="32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4"/>
          <p:cNvCxnSpPr>
            <a:endCxn id="116" idx="0"/>
          </p:cNvCxnSpPr>
          <p:nvPr/>
        </p:nvCxnSpPr>
        <p:spPr>
          <a:xfrm>
            <a:off x="2560450" y="2894725"/>
            <a:ext cx="914100" cy="32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4"/>
          <p:cNvCxnSpPr>
            <a:endCxn id="114" idx="0"/>
          </p:cNvCxnSpPr>
          <p:nvPr/>
        </p:nvCxnSpPr>
        <p:spPr>
          <a:xfrm>
            <a:off x="732400" y="3057325"/>
            <a:ext cx="9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4"/>
          <p:cNvCxnSpPr/>
          <p:nvPr/>
        </p:nvCxnSpPr>
        <p:spPr>
          <a:xfrm>
            <a:off x="1646525" y="3057224"/>
            <a:ext cx="9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4"/>
          <p:cNvCxnSpPr/>
          <p:nvPr/>
        </p:nvCxnSpPr>
        <p:spPr>
          <a:xfrm>
            <a:off x="3473975" y="3057224"/>
            <a:ext cx="90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4"/>
          <p:cNvCxnSpPr>
            <a:stCxn id="117" idx="2"/>
            <a:endCxn id="86" idx="3"/>
          </p:cNvCxnSpPr>
          <p:nvPr/>
        </p:nvCxnSpPr>
        <p:spPr>
          <a:xfrm rot="5400000">
            <a:off x="3679401" y="3568825"/>
            <a:ext cx="702600" cy="715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4"/>
          <p:cNvCxnSpPr>
            <a:endCxn id="86" idx="3"/>
          </p:cNvCxnSpPr>
          <p:nvPr/>
        </p:nvCxnSpPr>
        <p:spPr>
          <a:xfrm flipH="1">
            <a:off x="3673050" y="4273400"/>
            <a:ext cx="4548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4"/>
          <p:cNvSpPr/>
          <p:nvPr/>
        </p:nvSpPr>
        <p:spPr>
          <a:xfrm>
            <a:off x="318250" y="1754375"/>
            <a:ext cx="829200" cy="2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세부품목</a:t>
            </a:r>
            <a:endParaRPr b="1" sz="800"/>
          </a:p>
        </p:txBody>
      </p:sp>
      <p:cxnSp>
        <p:nvCxnSpPr>
          <p:cNvPr id="127" name="Google Shape;127;p14"/>
          <p:cNvCxnSpPr>
            <a:stCxn id="84" idx="2"/>
            <a:endCxn id="126" idx="0"/>
          </p:cNvCxnSpPr>
          <p:nvPr/>
        </p:nvCxnSpPr>
        <p:spPr>
          <a:xfrm flipH="1">
            <a:off x="732950" y="1598575"/>
            <a:ext cx="600" cy="1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4"/>
          <p:cNvSpPr/>
          <p:nvPr/>
        </p:nvSpPr>
        <p:spPr>
          <a:xfrm>
            <a:off x="318950" y="3670925"/>
            <a:ext cx="829200" cy="2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세부품목</a:t>
            </a:r>
            <a:endParaRPr b="1" sz="800"/>
          </a:p>
        </p:txBody>
      </p:sp>
      <p:sp>
        <p:nvSpPr>
          <p:cNvPr id="129" name="Google Shape;129;p14"/>
          <p:cNvSpPr/>
          <p:nvPr/>
        </p:nvSpPr>
        <p:spPr>
          <a:xfrm>
            <a:off x="1223488" y="3687000"/>
            <a:ext cx="395400" cy="2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공지사항</a:t>
            </a:r>
            <a:endParaRPr b="1" sz="800"/>
          </a:p>
        </p:txBody>
      </p:sp>
      <p:sp>
        <p:nvSpPr>
          <p:cNvPr id="130" name="Google Shape;130;p14"/>
          <p:cNvSpPr/>
          <p:nvPr/>
        </p:nvSpPr>
        <p:spPr>
          <a:xfrm>
            <a:off x="1673494" y="3687000"/>
            <a:ext cx="395400" cy="2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상품문의</a:t>
            </a:r>
            <a:endParaRPr b="1" sz="800"/>
          </a:p>
        </p:txBody>
      </p:sp>
      <p:cxnSp>
        <p:nvCxnSpPr>
          <p:cNvPr id="131" name="Google Shape;131;p14"/>
          <p:cNvCxnSpPr/>
          <p:nvPr/>
        </p:nvCxnSpPr>
        <p:spPr>
          <a:xfrm rot="5400000">
            <a:off x="1482925" y="3513425"/>
            <a:ext cx="95700" cy="219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4"/>
          <p:cNvCxnSpPr/>
          <p:nvPr/>
        </p:nvCxnSpPr>
        <p:spPr>
          <a:xfrm flipH="1" rot="-5400000">
            <a:off x="1710325" y="3505325"/>
            <a:ext cx="95700" cy="235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4"/>
          <p:cNvCxnSpPr>
            <a:stCxn id="128" idx="0"/>
            <a:endCxn id="114" idx="2"/>
          </p:cNvCxnSpPr>
          <p:nvPr/>
        </p:nvCxnSpPr>
        <p:spPr>
          <a:xfrm rot="10800000">
            <a:off x="733250" y="3575225"/>
            <a:ext cx="300" cy="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4"/>
          <p:cNvCxnSpPr>
            <a:stCxn id="61" idx="2"/>
            <a:endCxn id="66" idx="0"/>
          </p:cNvCxnSpPr>
          <p:nvPr/>
        </p:nvCxnSpPr>
        <p:spPr>
          <a:xfrm rot="5400000">
            <a:off x="6538000" y="1464675"/>
            <a:ext cx="324600" cy="7851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4"/>
          <p:cNvSpPr/>
          <p:nvPr/>
        </p:nvSpPr>
        <p:spPr>
          <a:xfrm>
            <a:off x="7511952" y="2019575"/>
            <a:ext cx="712800" cy="398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전체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카테고리</a:t>
            </a:r>
            <a:endParaRPr b="1" sz="1000"/>
          </a:p>
        </p:txBody>
      </p:sp>
      <p:sp>
        <p:nvSpPr>
          <p:cNvPr id="136" name="Google Shape;136;p14"/>
          <p:cNvSpPr/>
          <p:nvPr/>
        </p:nvSpPr>
        <p:spPr>
          <a:xfrm>
            <a:off x="8292302" y="2019572"/>
            <a:ext cx="712800" cy="398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이벤트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 항목</a:t>
            </a:r>
            <a:endParaRPr b="1" sz="1000"/>
          </a:p>
        </p:txBody>
      </p:sp>
      <p:cxnSp>
        <p:nvCxnSpPr>
          <p:cNvPr id="137" name="Google Shape;137;p14"/>
          <p:cNvCxnSpPr>
            <a:stCxn id="61" idx="2"/>
            <a:endCxn id="136" idx="0"/>
          </p:cNvCxnSpPr>
          <p:nvPr/>
        </p:nvCxnSpPr>
        <p:spPr>
          <a:xfrm flipH="1" rot="-5400000">
            <a:off x="7708450" y="1079325"/>
            <a:ext cx="324600" cy="15558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4"/>
          <p:cNvCxnSpPr>
            <a:stCxn id="61" idx="2"/>
            <a:endCxn id="135" idx="0"/>
          </p:cNvCxnSpPr>
          <p:nvPr/>
        </p:nvCxnSpPr>
        <p:spPr>
          <a:xfrm flipH="1" rot="-5400000">
            <a:off x="7318300" y="1469475"/>
            <a:ext cx="324600" cy="7755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4"/>
          <p:cNvCxnSpPr>
            <a:endCxn id="111" idx="3"/>
          </p:cNvCxnSpPr>
          <p:nvPr/>
        </p:nvCxnSpPr>
        <p:spPr>
          <a:xfrm flipH="1">
            <a:off x="3926250" y="1601325"/>
            <a:ext cx="1556400" cy="889800"/>
          </a:xfrm>
          <a:prstGeom prst="bentConnector3">
            <a:avLst>
              <a:gd fmla="val 305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4"/>
          <p:cNvCxnSpPr>
            <a:stCxn id="111" idx="2"/>
            <a:endCxn id="117" idx="0"/>
          </p:cNvCxnSpPr>
          <p:nvPr/>
        </p:nvCxnSpPr>
        <p:spPr>
          <a:xfrm flipH="1" rot="-5400000">
            <a:off x="3225300" y="2056125"/>
            <a:ext cx="498600" cy="1827600"/>
          </a:xfrm>
          <a:prstGeom prst="bentConnector3">
            <a:avLst>
              <a:gd fmla="val 341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4"/>
          <p:cNvCxnSpPr>
            <a:stCxn id="61" idx="0"/>
            <a:endCxn id="142" idx="2"/>
          </p:cNvCxnSpPr>
          <p:nvPr/>
        </p:nvCxnSpPr>
        <p:spPr>
          <a:xfrm flipH="1" rot="10800000">
            <a:off x="7092850" y="715425"/>
            <a:ext cx="1800" cy="5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4"/>
          <p:cNvCxnSpPr>
            <a:stCxn id="142" idx="1"/>
            <a:endCxn id="60" idx="3"/>
          </p:cNvCxnSpPr>
          <p:nvPr/>
        </p:nvCxnSpPr>
        <p:spPr>
          <a:xfrm rot="10800000">
            <a:off x="3926188" y="514715"/>
            <a:ext cx="2812200" cy="18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4"/>
          <p:cNvSpPr/>
          <p:nvPr/>
        </p:nvSpPr>
        <p:spPr>
          <a:xfrm>
            <a:off x="6738388" y="317465"/>
            <a:ext cx="712800" cy="398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회사명</a:t>
            </a:r>
            <a:endParaRPr b="1" sz="1000"/>
          </a:p>
        </p:txBody>
      </p:sp>
      <p:sp>
        <p:nvSpPr>
          <p:cNvPr id="144" name="Google Shape;144;p14"/>
          <p:cNvSpPr txBox="1"/>
          <p:nvPr/>
        </p:nvSpPr>
        <p:spPr>
          <a:xfrm>
            <a:off x="8116425" y="4408075"/>
            <a:ext cx="123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:</a:t>
            </a:r>
            <a:r>
              <a:rPr b="1" lang="ko" sz="1000"/>
              <a:t>공통 화면기능</a:t>
            </a:r>
            <a:endParaRPr b="1" sz="1000"/>
          </a:p>
        </p:txBody>
      </p:sp>
      <p:sp>
        <p:nvSpPr>
          <p:cNvPr id="145" name="Google Shape;145;p14"/>
          <p:cNvSpPr/>
          <p:nvPr/>
        </p:nvSpPr>
        <p:spPr>
          <a:xfrm>
            <a:off x="7403627" y="4378375"/>
            <a:ext cx="712800" cy="398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/>
          <p:nvPr/>
        </p:nvSpPr>
        <p:spPr>
          <a:xfrm>
            <a:off x="396375" y="943125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카테고리</a:t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0" y="0"/>
            <a:ext cx="7176000" cy="7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164025" y="163975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회사명</a:t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1988675" y="977325"/>
            <a:ext cx="4674600" cy="34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검색: (검색창)</a:t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396375" y="3289325"/>
            <a:ext cx="1886100" cy="124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 상품</a:t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2585325" y="3289325"/>
            <a:ext cx="1886100" cy="124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 상품</a:t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4774275" y="3289325"/>
            <a:ext cx="1886100" cy="124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 상품</a:t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396375" y="1585651"/>
            <a:ext cx="6264000" cy="13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기획 상품</a:t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5462400" y="129775"/>
            <a:ext cx="1366800" cy="47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</a:t>
            </a:r>
            <a:endParaRPr/>
          </a:p>
        </p:txBody>
      </p:sp>
      <p:graphicFrame>
        <p:nvGraphicFramePr>
          <p:cNvPr id="159" name="Google Shape;159;p15"/>
          <p:cNvGraphicFramePr/>
          <p:nvPr/>
        </p:nvGraphicFramePr>
        <p:xfrm>
          <a:off x="7176000" y="43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{3D7CF2D5-C9CB-429C-A2DF-C31CB98D3D64}</a:tableStyleId>
              </a:tblPr>
              <a:tblGrid>
                <a:gridCol w="382850"/>
                <a:gridCol w="1585300"/>
              </a:tblGrid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globalmall.ICO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세션에 로그인 정보가 없는 경우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(로그인/회원가입) 표시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세션에 로그인 정보가 있는경우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(이름/마이페이지/로그아웃)표시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고객센터로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전체카테고리 팝업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검색 텍스트 입력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최근조회 관련 상품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추천상품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0" name="Google Shape;160;p15"/>
          <p:cNvSpPr txBox="1"/>
          <p:nvPr/>
        </p:nvSpPr>
        <p:spPr>
          <a:xfrm>
            <a:off x="7558850" y="31450"/>
            <a:ext cx="15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메인 화면</a:t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282500" y="41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6493875" y="44792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1530825" y="121470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3790425" y="1016763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6114975" y="261818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1903575" y="431458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3926725" y="129775"/>
            <a:ext cx="1366800" cy="47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4976450" y="44792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4118413" y="431458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6333250" y="431458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/>
          <p:nvPr/>
        </p:nvSpPr>
        <p:spPr>
          <a:xfrm>
            <a:off x="1681175" y="1640475"/>
            <a:ext cx="3404400" cy="235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3168976" y="1951674"/>
            <a:ext cx="1260000" cy="2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3168976" y="2326201"/>
            <a:ext cx="1260000" cy="2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2478582" y="2804573"/>
            <a:ext cx="1809600" cy="2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2478582" y="3140542"/>
            <a:ext cx="1809600" cy="2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sp>
        <p:nvSpPr>
          <p:cNvPr id="180" name="Google Shape;180;p16"/>
          <p:cNvSpPr txBox="1"/>
          <p:nvPr/>
        </p:nvSpPr>
        <p:spPr>
          <a:xfrm>
            <a:off x="2311113" y="1951674"/>
            <a:ext cx="8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아이디:</a:t>
            </a:r>
            <a:endParaRPr/>
          </a:p>
        </p:txBody>
      </p:sp>
      <p:sp>
        <p:nvSpPr>
          <p:cNvPr id="181" name="Google Shape;181;p16"/>
          <p:cNvSpPr txBox="1"/>
          <p:nvPr/>
        </p:nvSpPr>
        <p:spPr>
          <a:xfrm>
            <a:off x="2136927" y="2290025"/>
            <a:ext cx="9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</a:t>
            </a:r>
            <a:r>
              <a:rPr lang="ko"/>
              <a:t>:</a:t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0" y="0"/>
            <a:ext cx="7176000" cy="7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164025" y="163975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회사명</a:t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164025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카테고리</a:t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1817875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이벤트 항목1</a:t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3296100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이벤트</a:t>
            </a:r>
            <a:r>
              <a:rPr lang="ko"/>
              <a:t> 항목2</a:t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4774325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이벤트</a:t>
            </a:r>
            <a:r>
              <a:rPr lang="ko"/>
              <a:t> 항목3</a:t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205025" y="4305475"/>
            <a:ext cx="2378400" cy="71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및 문의</a:t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3296100" y="4305475"/>
            <a:ext cx="3200400" cy="71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개인정보처리 방침 소개글</a:t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1282500" y="41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91" name="Google Shape;191;p16"/>
          <p:cNvSpPr/>
          <p:nvPr/>
        </p:nvSpPr>
        <p:spPr>
          <a:xfrm>
            <a:off x="1327550" y="11671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2917200" y="11671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4382550" y="11671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5959325" y="11671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4050075" y="2806963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4050075" y="31417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2448475" y="4753363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2478582" y="3476529"/>
            <a:ext cx="1809600" cy="2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아이디/비밀번호 찾기</a:t>
            </a:r>
            <a:endParaRPr sz="1300"/>
          </a:p>
        </p:txBody>
      </p:sp>
      <p:sp>
        <p:nvSpPr>
          <p:cNvPr id="199" name="Google Shape;199;p16"/>
          <p:cNvSpPr/>
          <p:nvPr/>
        </p:nvSpPr>
        <p:spPr>
          <a:xfrm>
            <a:off x="4193100" y="3476513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endParaRPr>
              <a:highlight>
                <a:schemeClr val="lt2"/>
              </a:highlight>
            </a:endParaRPr>
          </a:p>
        </p:txBody>
      </p:sp>
      <p:cxnSp>
        <p:nvCxnSpPr>
          <p:cNvPr id="200" name="Google Shape;200;p16"/>
          <p:cNvCxnSpPr>
            <a:stCxn id="196" idx="6"/>
          </p:cNvCxnSpPr>
          <p:nvPr/>
        </p:nvCxnSpPr>
        <p:spPr>
          <a:xfrm flipH="1" rot="10800000">
            <a:off x="4428975" y="2790438"/>
            <a:ext cx="879600" cy="4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6"/>
          <p:cNvCxnSpPr>
            <a:stCxn id="199" idx="6"/>
          </p:cNvCxnSpPr>
          <p:nvPr/>
        </p:nvCxnSpPr>
        <p:spPr>
          <a:xfrm flipH="1" rot="10800000">
            <a:off x="4572000" y="3550013"/>
            <a:ext cx="720000" cy="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16"/>
          <p:cNvSpPr/>
          <p:nvPr/>
        </p:nvSpPr>
        <p:spPr>
          <a:xfrm>
            <a:off x="5292000" y="2085625"/>
            <a:ext cx="1366800" cy="97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5292000" y="3195538"/>
            <a:ext cx="1366800" cy="97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5903075" y="2539238"/>
            <a:ext cx="288900" cy="5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>
            <a:off x="5903075" y="2455063"/>
            <a:ext cx="288900" cy="5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5641050" y="2378776"/>
            <a:ext cx="668700" cy="50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"/>
          <p:cNvSpPr/>
          <p:nvPr/>
        </p:nvSpPr>
        <p:spPr>
          <a:xfrm>
            <a:off x="5300250" y="2092525"/>
            <a:ext cx="1350300" cy="13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5300250" y="3195550"/>
            <a:ext cx="1350300" cy="14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"/>
          <p:cNvSpPr txBox="1"/>
          <p:nvPr/>
        </p:nvSpPr>
        <p:spPr>
          <a:xfrm>
            <a:off x="5641050" y="2353200"/>
            <a:ext cx="378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성명:</a:t>
            </a:r>
            <a:endParaRPr sz="500"/>
          </a:p>
        </p:txBody>
      </p:sp>
      <p:sp>
        <p:nvSpPr>
          <p:cNvPr id="210" name="Google Shape;210;p16"/>
          <p:cNvSpPr txBox="1"/>
          <p:nvPr/>
        </p:nvSpPr>
        <p:spPr>
          <a:xfrm>
            <a:off x="5641050" y="2440975"/>
            <a:ext cx="378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나이:</a:t>
            </a:r>
            <a:endParaRPr sz="500"/>
          </a:p>
        </p:txBody>
      </p:sp>
      <p:sp>
        <p:nvSpPr>
          <p:cNvPr id="211" name="Google Shape;211;p16"/>
          <p:cNvSpPr/>
          <p:nvPr/>
        </p:nvSpPr>
        <p:spPr>
          <a:xfrm>
            <a:off x="5961963" y="3667100"/>
            <a:ext cx="288900" cy="5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"/>
          <p:cNvSpPr/>
          <p:nvPr/>
        </p:nvSpPr>
        <p:spPr>
          <a:xfrm>
            <a:off x="5961963" y="3582925"/>
            <a:ext cx="288900" cy="5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"/>
          <p:cNvSpPr txBox="1"/>
          <p:nvPr/>
        </p:nvSpPr>
        <p:spPr>
          <a:xfrm>
            <a:off x="5699938" y="3481063"/>
            <a:ext cx="378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성명:</a:t>
            </a:r>
            <a:endParaRPr sz="500"/>
          </a:p>
        </p:txBody>
      </p:sp>
      <p:sp>
        <p:nvSpPr>
          <p:cNvPr id="214" name="Google Shape;214;p16"/>
          <p:cNvSpPr txBox="1"/>
          <p:nvPr/>
        </p:nvSpPr>
        <p:spPr>
          <a:xfrm>
            <a:off x="5641050" y="3568825"/>
            <a:ext cx="43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아이디</a:t>
            </a:r>
            <a:r>
              <a:rPr lang="ko" sz="500"/>
              <a:t>:</a:t>
            </a:r>
            <a:endParaRPr sz="500"/>
          </a:p>
        </p:txBody>
      </p:sp>
      <p:sp>
        <p:nvSpPr>
          <p:cNvPr id="215" name="Google Shape;215;p16"/>
          <p:cNvSpPr/>
          <p:nvPr/>
        </p:nvSpPr>
        <p:spPr>
          <a:xfrm>
            <a:off x="5641050" y="3476650"/>
            <a:ext cx="668700" cy="41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"/>
          <p:cNvSpPr/>
          <p:nvPr/>
        </p:nvSpPr>
        <p:spPr>
          <a:xfrm>
            <a:off x="5649300" y="3941275"/>
            <a:ext cx="652200" cy="13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비밀번호 찾기</a:t>
            </a:r>
            <a:endParaRPr sz="400"/>
          </a:p>
        </p:txBody>
      </p:sp>
      <p:sp>
        <p:nvSpPr>
          <p:cNvPr id="217" name="Google Shape;217;p16"/>
          <p:cNvSpPr/>
          <p:nvPr/>
        </p:nvSpPr>
        <p:spPr>
          <a:xfrm>
            <a:off x="5903075" y="2656650"/>
            <a:ext cx="288900" cy="5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"/>
          <p:cNvSpPr/>
          <p:nvPr/>
        </p:nvSpPr>
        <p:spPr>
          <a:xfrm>
            <a:off x="5903075" y="2756388"/>
            <a:ext cx="288900" cy="5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9" name="Google Shape;219;p16"/>
          <p:cNvGraphicFramePr/>
          <p:nvPr/>
        </p:nvGraphicFramePr>
        <p:xfrm>
          <a:off x="71760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{3D7CF2D5-C9CB-429C-A2DF-C31CB98D3D64}</a:tableStyleId>
              </a:tblPr>
              <a:tblGrid>
                <a:gridCol w="382850"/>
                <a:gridCol w="1585300"/>
              </a:tblGrid>
              <a:tr h="279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사용자메인페이지로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전체카테고리 팝업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이벤트 항목1으로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이벤트 항목2으로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이벤트 항목3으로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 화면으로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회원가입 화면으로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아이디/비밀번호 찾기화면으로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고객센터 화면으로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0" name="Google Shape;220;p16"/>
          <p:cNvSpPr txBox="1"/>
          <p:nvPr/>
        </p:nvSpPr>
        <p:spPr>
          <a:xfrm>
            <a:off x="2491625" y="1300263"/>
            <a:ext cx="17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/>
          <p:nvPr/>
        </p:nvSpPr>
        <p:spPr>
          <a:xfrm>
            <a:off x="296125" y="1814125"/>
            <a:ext cx="3404400" cy="321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1368325" y="2361518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"/>
          <p:cNvSpPr txBox="1"/>
          <p:nvPr/>
        </p:nvSpPr>
        <p:spPr>
          <a:xfrm>
            <a:off x="397138" y="1979849"/>
            <a:ext cx="85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아이디:</a:t>
            </a:r>
            <a:endParaRPr sz="800"/>
          </a:p>
        </p:txBody>
      </p:sp>
      <p:sp>
        <p:nvSpPr>
          <p:cNvPr id="228" name="Google Shape;228;p17"/>
          <p:cNvSpPr txBox="1"/>
          <p:nvPr/>
        </p:nvSpPr>
        <p:spPr>
          <a:xfrm>
            <a:off x="397152" y="2320175"/>
            <a:ext cx="96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비밀번호:</a:t>
            </a:r>
            <a:endParaRPr sz="800"/>
          </a:p>
        </p:txBody>
      </p:sp>
      <p:sp>
        <p:nvSpPr>
          <p:cNvPr id="229" name="Google Shape;229;p17"/>
          <p:cNvSpPr/>
          <p:nvPr/>
        </p:nvSpPr>
        <p:spPr>
          <a:xfrm>
            <a:off x="0" y="0"/>
            <a:ext cx="7176000" cy="7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164025" y="163975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회사명</a:t>
            </a:r>
            <a:endParaRPr/>
          </a:p>
        </p:txBody>
      </p:sp>
      <p:sp>
        <p:nvSpPr>
          <p:cNvPr id="231" name="Google Shape;231;p17"/>
          <p:cNvSpPr/>
          <p:nvPr/>
        </p:nvSpPr>
        <p:spPr>
          <a:xfrm>
            <a:off x="164025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카테고리</a:t>
            </a: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1817875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이벤트 항목1</a:t>
            </a: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3296100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이벤트 항목2</a:t>
            </a:r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4774325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이벤트 항목3</a:t>
            </a:r>
            <a:endParaRPr/>
          </a:p>
        </p:txBody>
      </p:sp>
      <p:sp>
        <p:nvSpPr>
          <p:cNvPr id="235" name="Google Shape;235;p17"/>
          <p:cNvSpPr/>
          <p:nvPr/>
        </p:nvSpPr>
        <p:spPr>
          <a:xfrm>
            <a:off x="3959825" y="4517475"/>
            <a:ext cx="2378400" cy="47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가입하기</a:t>
            </a:r>
            <a:endParaRPr/>
          </a:p>
        </p:txBody>
      </p:sp>
      <p:sp>
        <p:nvSpPr>
          <p:cNvPr id="236" name="Google Shape;236;p17"/>
          <p:cNvSpPr/>
          <p:nvPr/>
        </p:nvSpPr>
        <p:spPr>
          <a:xfrm>
            <a:off x="1282500" y="41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1327550" y="11671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2917200" y="11671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4382550" y="11671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5959325" y="11671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>
              <a:highlight>
                <a:schemeClr val="lt2"/>
              </a:highlight>
            </a:endParaRPr>
          </a:p>
        </p:txBody>
      </p:sp>
      <p:graphicFrame>
        <p:nvGraphicFramePr>
          <p:cNvPr id="241" name="Google Shape;241;p17"/>
          <p:cNvGraphicFramePr/>
          <p:nvPr/>
        </p:nvGraphicFramePr>
        <p:xfrm>
          <a:off x="71760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{3D7CF2D5-C9CB-429C-A2DF-C31CB98D3D64}</a:tableStyleId>
              </a:tblPr>
              <a:tblGrid>
                <a:gridCol w="382850"/>
                <a:gridCol w="1585300"/>
              </a:tblGrid>
              <a:tr h="279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사용자메인페이지로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전체카테고리 팝업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이벤트 항목1으로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이벤트 항목2으로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이벤트 항목3으로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아이디 중복확인 팝업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이메일 중복확인 팝업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2" name="Google Shape;242;p17"/>
          <p:cNvSpPr txBox="1"/>
          <p:nvPr/>
        </p:nvSpPr>
        <p:spPr>
          <a:xfrm>
            <a:off x="397150" y="2660500"/>
            <a:ext cx="107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비밀번호확인</a:t>
            </a:r>
            <a:r>
              <a:rPr lang="ko" sz="800"/>
              <a:t>:</a:t>
            </a:r>
            <a:endParaRPr sz="800"/>
          </a:p>
        </p:txBody>
      </p:sp>
      <p:sp>
        <p:nvSpPr>
          <p:cNvPr id="243" name="Google Shape;243;p17"/>
          <p:cNvSpPr txBox="1"/>
          <p:nvPr/>
        </p:nvSpPr>
        <p:spPr>
          <a:xfrm>
            <a:off x="397152" y="2962063"/>
            <a:ext cx="96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이름</a:t>
            </a:r>
            <a:r>
              <a:rPr lang="ko" sz="800"/>
              <a:t>:</a:t>
            </a:r>
            <a:endParaRPr sz="800"/>
          </a:p>
        </p:txBody>
      </p:sp>
      <p:sp>
        <p:nvSpPr>
          <p:cNvPr id="244" name="Google Shape;244;p17"/>
          <p:cNvSpPr txBox="1"/>
          <p:nvPr/>
        </p:nvSpPr>
        <p:spPr>
          <a:xfrm>
            <a:off x="397152" y="3285338"/>
            <a:ext cx="96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이메일</a:t>
            </a:r>
            <a:r>
              <a:rPr lang="ko" sz="800"/>
              <a:t>:</a:t>
            </a:r>
            <a:endParaRPr sz="800"/>
          </a:p>
        </p:txBody>
      </p:sp>
      <p:sp>
        <p:nvSpPr>
          <p:cNvPr id="245" name="Google Shape;245;p17"/>
          <p:cNvSpPr txBox="1"/>
          <p:nvPr/>
        </p:nvSpPr>
        <p:spPr>
          <a:xfrm>
            <a:off x="397152" y="3644388"/>
            <a:ext cx="96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휴대폰</a:t>
            </a:r>
            <a:r>
              <a:rPr lang="ko" sz="800"/>
              <a:t>:</a:t>
            </a:r>
            <a:endParaRPr sz="800"/>
          </a:p>
        </p:txBody>
      </p:sp>
      <p:sp>
        <p:nvSpPr>
          <p:cNvPr id="246" name="Google Shape;246;p17"/>
          <p:cNvSpPr/>
          <p:nvPr/>
        </p:nvSpPr>
        <p:spPr>
          <a:xfrm>
            <a:off x="1368325" y="2016105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"/>
          <p:cNvSpPr/>
          <p:nvPr/>
        </p:nvSpPr>
        <p:spPr>
          <a:xfrm>
            <a:off x="1368325" y="2706943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"/>
          <p:cNvSpPr/>
          <p:nvPr/>
        </p:nvSpPr>
        <p:spPr>
          <a:xfrm>
            <a:off x="1368325" y="3042080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>
            <a:off x="1368325" y="3343230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"/>
          <p:cNvSpPr txBox="1"/>
          <p:nvPr/>
        </p:nvSpPr>
        <p:spPr>
          <a:xfrm>
            <a:off x="397152" y="3983088"/>
            <a:ext cx="96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주소</a:t>
            </a:r>
            <a:r>
              <a:rPr lang="ko" sz="800"/>
              <a:t>:</a:t>
            </a:r>
            <a:endParaRPr sz="800"/>
          </a:p>
        </p:txBody>
      </p:sp>
      <p:sp>
        <p:nvSpPr>
          <p:cNvPr id="251" name="Google Shape;251;p17"/>
          <p:cNvSpPr txBox="1"/>
          <p:nvPr/>
        </p:nvSpPr>
        <p:spPr>
          <a:xfrm>
            <a:off x="397152" y="4321788"/>
            <a:ext cx="96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성별</a:t>
            </a:r>
            <a:r>
              <a:rPr lang="ko" sz="800"/>
              <a:t>:</a:t>
            </a:r>
            <a:endParaRPr sz="800"/>
          </a:p>
        </p:txBody>
      </p:sp>
      <p:sp>
        <p:nvSpPr>
          <p:cNvPr id="252" name="Google Shape;252;p17"/>
          <p:cNvSpPr/>
          <p:nvPr/>
        </p:nvSpPr>
        <p:spPr>
          <a:xfrm>
            <a:off x="1368325" y="3703380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"/>
          <p:cNvSpPr/>
          <p:nvPr/>
        </p:nvSpPr>
        <p:spPr>
          <a:xfrm>
            <a:off x="1368325" y="4052255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"/>
          <p:cNvSpPr/>
          <p:nvPr/>
        </p:nvSpPr>
        <p:spPr>
          <a:xfrm>
            <a:off x="2698650" y="2016100"/>
            <a:ext cx="720000" cy="16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중복확인</a:t>
            </a:r>
            <a:endParaRPr sz="800"/>
          </a:p>
        </p:txBody>
      </p:sp>
      <p:sp>
        <p:nvSpPr>
          <p:cNvPr id="255" name="Google Shape;255;p17"/>
          <p:cNvSpPr/>
          <p:nvPr/>
        </p:nvSpPr>
        <p:spPr>
          <a:xfrm>
            <a:off x="2698650" y="3343225"/>
            <a:ext cx="720000" cy="16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중복확인</a:t>
            </a:r>
            <a:endParaRPr sz="800"/>
          </a:p>
        </p:txBody>
      </p:sp>
      <p:sp>
        <p:nvSpPr>
          <p:cNvPr id="256" name="Google Shape;256;p17"/>
          <p:cNvSpPr txBox="1"/>
          <p:nvPr/>
        </p:nvSpPr>
        <p:spPr>
          <a:xfrm>
            <a:off x="397152" y="4628288"/>
            <a:ext cx="96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생년월일</a:t>
            </a:r>
            <a:r>
              <a:rPr lang="ko" sz="800"/>
              <a:t>:</a:t>
            </a:r>
            <a:endParaRPr sz="800"/>
          </a:p>
        </p:txBody>
      </p:sp>
      <p:sp>
        <p:nvSpPr>
          <p:cNvPr id="257" name="Google Shape;257;p17"/>
          <p:cNvSpPr/>
          <p:nvPr/>
        </p:nvSpPr>
        <p:spPr>
          <a:xfrm>
            <a:off x="1368325" y="4699805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YYYY/MM/DD</a:t>
            </a:r>
            <a:endParaRPr sz="1200"/>
          </a:p>
        </p:txBody>
      </p:sp>
      <p:sp>
        <p:nvSpPr>
          <p:cNvPr id="258" name="Google Shape;258;p17"/>
          <p:cNvSpPr/>
          <p:nvPr/>
        </p:nvSpPr>
        <p:spPr>
          <a:xfrm>
            <a:off x="1382825" y="4457850"/>
            <a:ext cx="89700" cy="8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2026800" y="4455649"/>
            <a:ext cx="89700" cy="8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7"/>
          <p:cNvSpPr txBox="1"/>
          <p:nvPr/>
        </p:nvSpPr>
        <p:spPr>
          <a:xfrm>
            <a:off x="1531113" y="4364675"/>
            <a:ext cx="43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남자</a:t>
            </a:r>
            <a:endParaRPr sz="800"/>
          </a:p>
        </p:txBody>
      </p:sp>
      <p:sp>
        <p:nvSpPr>
          <p:cNvPr id="261" name="Google Shape;261;p17"/>
          <p:cNvSpPr txBox="1"/>
          <p:nvPr/>
        </p:nvSpPr>
        <p:spPr>
          <a:xfrm>
            <a:off x="2137388" y="4364675"/>
            <a:ext cx="43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여자</a:t>
            </a:r>
            <a:endParaRPr sz="800"/>
          </a:p>
        </p:txBody>
      </p:sp>
      <p:sp>
        <p:nvSpPr>
          <p:cNvPr id="262" name="Google Shape;262;p17"/>
          <p:cNvSpPr/>
          <p:nvPr/>
        </p:nvSpPr>
        <p:spPr>
          <a:xfrm>
            <a:off x="3277850" y="3440563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3248100" y="209667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3959825" y="3567675"/>
            <a:ext cx="2378400" cy="81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</a:t>
            </a:r>
            <a:r>
              <a:rPr lang="ko" sz="1000"/>
              <a:t>전체동의합니다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이용약관동의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개인정보수집이용동의</a:t>
            </a:r>
            <a:endParaRPr sz="1000"/>
          </a:p>
        </p:txBody>
      </p:sp>
      <p:sp>
        <p:nvSpPr>
          <p:cNvPr id="265" name="Google Shape;265;p17"/>
          <p:cNvSpPr txBox="1"/>
          <p:nvPr/>
        </p:nvSpPr>
        <p:spPr>
          <a:xfrm>
            <a:off x="1269325" y="1429938"/>
            <a:ext cx="14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sp>
        <p:nvSpPr>
          <p:cNvPr id="266" name="Google Shape;266;p17"/>
          <p:cNvSpPr/>
          <p:nvPr/>
        </p:nvSpPr>
        <p:spPr>
          <a:xfrm>
            <a:off x="4063275" y="4097972"/>
            <a:ext cx="89700" cy="8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7"/>
          <p:cNvSpPr/>
          <p:nvPr/>
        </p:nvSpPr>
        <p:spPr>
          <a:xfrm>
            <a:off x="4063275" y="3793172"/>
            <a:ext cx="89700" cy="8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"/>
          <p:cNvSpPr/>
          <p:nvPr/>
        </p:nvSpPr>
        <p:spPr>
          <a:xfrm>
            <a:off x="4063275" y="3945572"/>
            <a:ext cx="89700" cy="8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/>
          <p:nvPr/>
        </p:nvSpPr>
        <p:spPr>
          <a:xfrm>
            <a:off x="1706450" y="2190100"/>
            <a:ext cx="3404400" cy="193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"/>
          <p:cNvSpPr txBox="1"/>
          <p:nvPr/>
        </p:nvSpPr>
        <p:spPr>
          <a:xfrm>
            <a:off x="2219438" y="2436024"/>
            <a:ext cx="85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 성명:</a:t>
            </a:r>
            <a:endParaRPr sz="1000"/>
          </a:p>
        </p:txBody>
      </p:sp>
      <p:sp>
        <p:nvSpPr>
          <p:cNvPr id="275" name="Google Shape;275;p18"/>
          <p:cNvSpPr/>
          <p:nvPr/>
        </p:nvSpPr>
        <p:spPr>
          <a:xfrm>
            <a:off x="0" y="0"/>
            <a:ext cx="7176000" cy="7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164025" y="163975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회사명</a:t>
            </a: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164025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카테고리</a:t>
            </a: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1817875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이벤트 항목1</a:t>
            </a: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3296100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이벤트 항목2</a:t>
            </a: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4774325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이벤트 항목3</a:t>
            </a: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1282500" y="41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82" name="Google Shape;282;p18"/>
          <p:cNvSpPr/>
          <p:nvPr/>
        </p:nvSpPr>
        <p:spPr>
          <a:xfrm>
            <a:off x="1327550" y="11671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2917200" y="11671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4382550" y="11671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5959325" y="11671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>
              <a:highlight>
                <a:schemeClr val="lt2"/>
              </a:highlight>
            </a:endParaRPr>
          </a:p>
        </p:txBody>
      </p:sp>
      <p:graphicFrame>
        <p:nvGraphicFramePr>
          <p:cNvPr id="286" name="Google Shape;286;p18"/>
          <p:cNvGraphicFramePr/>
          <p:nvPr/>
        </p:nvGraphicFramePr>
        <p:xfrm>
          <a:off x="71760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{3D7CF2D5-C9CB-429C-A2DF-C31CB98D3D64}</a:tableStyleId>
              </a:tblPr>
              <a:tblGrid>
                <a:gridCol w="382850"/>
                <a:gridCol w="1585300"/>
              </a:tblGrid>
              <a:tr h="279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사용자메인페이지로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전체카테고리 팝업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이벤트 항목1으로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이벤트 항목2으로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이벤트 항목3으로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아이디 확인 팝업</a:t>
                      </a:r>
                      <a:r>
                        <a:rPr lang="ko" sz="1000"/>
                        <a:t>으로 이동 후 로그인 페이지로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7" name="Google Shape;287;p18"/>
          <p:cNvSpPr txBox="1"/>
          <p:nvPr/>
        </p:nvSpPr>
        <p:spPr>
          <a:xfrm>
            <a:off x="1843149" y="2774750"/>
            <a:ext cx="134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(선택) 전화번호:</a:t>
            </a:r>
            <a:endParaRPr sz="1000"/>
          </a:p>
        </p:txBody>
      </p:sp>
      <p:sp>
        <p:nvSpPr>
          <p:cNvPr id="288" name="Google Shape;288;p18"/>
          <p:cNvSpPr txBox="1"/>
          <p:nvPr/>
        </p:nvSpPr>
        <p:spPr>
          <a:xfrm>
            <a:off x="1924249" y="3113450"/>
            <a:ext cx="126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(선택) 이메일</a:t>
            </a:r>
            <a:r>
              <a:rPr lang="ko" sz="1000"/>
              <a:t>:</a:t>
            </a:r>
            <a:endParaRPr sz="1000"/>
          </a:p>
        </p:txBody>
      </p:sp>
      <p:sp>
        <p:nvSpPr>
          <p:cNvPr id="289" name="Google Shape;289;p18"/>
          <p:cNvSpPr/>
          <p:nvPr/>
        </p:nvSpPr>
        <p:spPr>
          <a:xfrm>
            <a:off x="2913900" y="2520618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"/>
          <p:cNvSpPr/>
          <p:nvPr/>
        </p:nvSpPr>
        <p:spPr>
          <a:xfrm>
            <a:off x="2913900" y="2838993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8"/>
          <p:cNvSpPr/>
          <p:nvPr/>
        </p:nvSpPr>
        <p:spPr>
          <a:xfrm>
            <a:off x="2913900" y="3190330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2913900" y="3656555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8"/>
          <p:cNvSpPr txBox="1"/>
          <p:nvPr/>
        </p:nvSpPr>
        <p:spPr>
          <a:xfrm>
            <a:off x="1817449" y="3571950"/>
            <a:ext cx="136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확인코드 입력:</a:t>
            </a:r>
            <a:endParaRPr sz="1000"/>
          </a:p>
        </p:txBody>
      </p:sp>
      <p:sp>
        <p:nvSpPr>
          <p:cNvPr id="294" name="Google Shape;294;p18"/>
          <p:cNvSpPr/>
          <p:nvPr/>
        </p:nvSpPr>
        <p:spPr>
          <a:xfrm>
            <a:off x="4245575" y="3132075"/>
            <a:ext cx="554100" cy="26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8"/>
          <p:cNvSpPr txBox="1"/>
          <p:nvPr/>
        </p:nvSpPr>
        <p:spPr>
          <a:xfrm>
            <a:off x="4173900" y="3086224"/>
            <a:ext cx="96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코드전송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96" name="Google Shape;296;p18"/>
          <p:cNvSpPr/>
          <p:nvPr/>
        </p:nvSpPr>
        <p:spPr>
          <a:xfrm>
            <a:off x="4245575" y="2792338"/>
            <a:ext cx="554100" cy="26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"/>
          <p:cNvSpPr txBox="1"/>
          <p:nvPr/>
        </p:nvSpPr>
        <p:spPr>
          <a:xfrm>
            <a:off x="4173900" y="2736536"/>
            <a:ext cx="96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코드전송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98" name="Google Shape;298;p18"/>
          <p:cNvSpPr/>
          <p:nvPr/>
        </p:nvSpPr>
        <p:spPr>
          <a:xfrm>
            <a:off x="4280175" y="3616375"/>
            <a:ext cx="506700" cy="26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확인</a:t>
            </a:r>
            <a:endParaRPr sz="1000"/>
          </a:p>
        </p:txBody>
      </p:sp>
      <p:sp>
        <p:nvSpPr>
          <p:cNvPr id="299" name="Google Shape;299;p18"/>
          <p:cNvSpPr/>
          <p:nvPr/>
        </p:nvSpPr>
        <p:spPr>
          <a:xfrm>
            <a:off x="2411400" y="4212725"/>
            <a:ext cx="22650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 찾기</a:t>
            </a:r>
            <a:endParaRPr/>
          </a:p>
        </p:txBody>
      </p:sp>
      <p:sp>
        <p:nvSpPr>
          <p:cNvPr id="300" name="Google Shape;300;p18"/>
          <p:cNvSpPr/>
          <p:nvPr/>
        </p:nvSpPr>
        <p:spPr>
          <a:xfrm>
            <a:off x="4731950" y="369790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01" name="Google Shape;301;p18"/>
          <p:cNvSpPr txBox="1"/>
          <p:nvPr/>
        </p:nvSpPr>
        <p:spPr>
          <a:xfrm>
            <a:off x="2522400" y="1699863"/>
            <a:ext cx="20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 찾기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/>
          <p:nvPr/>
        </p:nvSpPr>
        <p:spPr>
          <a:xfrm>
            <a:off x="1706450" y="2008475"/>
            <a:ext cx="3404400" cy="235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"/>
          <p:cNvSpPr/>
          <p:nvPr/>
        </p:nvSpPr>
        <p:spPr>
          <a:xfrm>
            <a:off x="2913900" y="2698868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"/>
          <p:cNvSpPr txBox="1"/>
          <p:nvPr/>
        </p:nvSpPr>
        <p:spPr>
          <a:xfrm>
            <a:off x="2219438" y="2254399"/>
            <a:ext cx="85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 성명:</a:t>
            </a:r>
            <a:endParaRPr sz="1000"/>
          </a:p>
        </p:txBody>
      </p:sp>
      <p:sp>
        <p:nvSpPr>
          <p:cNvPr id="309" name="Google Shape;309;p19"/>
          <p:cNvSpPr txBox="1"/>
          <p:nvPr/>
        </p:nvSpPr>
        <p:spPr>
          <a:xfrm>
            <a:off x="2219452" y="2594725"/>
            <a:ext cx="96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아이디:</a:t>
            </a:r>
            <a:endParaRPr sz="1000"/>
          </a:p>
        </p:txBody>
      </p:sp>
      <p:sp>
        <p:nvSpPr>
          <p:cNvPr id="310" name="Google Shape;310;p19"/>
          <p:cNvSpPr/>
          <p:nvPr/>
        </p:nvSpPr>
        <p:spPr>
          <a:xfrm>
            <a:off x="0" y="0"/>
            <a:ext cx="7176000" cy="7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"/>
          <p:cNvSpPr/>
          <p:nvPr/>
        </p:nvSpPr>
        <p:spPr>
          <a:xfrm>
            <a:off x="164025" y="163975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회사명</a:t>
            </a:r>
            <a:endParaRPr/>
          </a:p>
        </p:txBody>
      </p:sp>
      <p:sp>
        <p:nvSpPr>
          <p:cNvPr id="312" name="Google Shape;312;p19"/>
          <p:cNvSpPr/>
          <p:nvPr/>
        </p:nvSpPr>
        <p:spPr>
          <a:xfrm>
            <a:off x="164025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카테고리</a:t>
            </a:r>
            <a:endParaRPr/>
          </a:p>
        </p:txBody>
      </p:sp>
      <p:sp>
        <p:nvSpPr>
          <p:cNvPr id="313" name="Google Shape;313;p19"/>
          <p:cNvSpPr/>
          <p:nvPr/>
        </p:nvSpPr>
        <p:spPr>
          <a:xfrm>
            <a:off x="1817875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이벤트 항목1</a:t>
            </a:r>
            <a:endParaRPr/>
          </a:p>
        </p:txBody>
      </p:sp>
      <p:sp>
        <p:nvSpPr>
          <p:cNvPr id="314" name="Google Shape;314;p19"/>
          <p:cNvSpPr/>
          <p:nvPr/>
        </p:nvSpPr>
        <p:spPr>
          <a:xfrm>
            <a:off x="3296100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이벤트 항목2</a:t>
            </a:r>
            <a:endParaRPr/>
          </a:p>
        </p:txBody>
      </p:sp>
      <p:sp>
        <p:nvSpPr>
          <p:cNvPr id="315" name="Google Shape;315;p19"/>
          <p:cNvSpPr/>
          <p:nvPr/>
        </p:nvSpPr>
        <p:spPr>
          <a:xfrm>
            <a:off x="4774325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이벤트 항목3</a:t>
            </a:r>
            <a:endParaRPr/>
          </a:p>
        </p:txBody>
      </p:sp>
      <p:sp>
        <p:nvSpPr>
          <p:cNvPr id="316" name="Google Shape;316;p19"/>
          <p:cNvSpPr/>
          <p:nvPr/>
        </p:nvSpPr>
        <p:spPr>
          <a:xfrm>
            <a:off x="1282500" y="41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1327550" y="11671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18" name="Google Shape;318;p19"/>
          <p:cNvSpPr/>
          <p:nvPr/>
        </p:nvSpPr>
        <p:spPr>
          <a:xfrm>
            <a:off x="2917200" y="11671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4382550" y="11671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20" name="Google Shape;320;p19"/>
          <p:cNvSpPr/>
          <p:nvPr/>
        </p:nvSpPr>
        <p:spPr>
          <a:xfrm>
            <a:off x="5959325" y="11671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>
              <a:highlight>
                <a:schemeClr val="lt2"/>
              </a:highlight>
            </a:endParaRPr>
          </a:p>
        </p:txBody>
      </p:sp>
      <p:graphicFrame>
        <p:nvGraphicFramePr>
          <p:cNvPr id="321" name="Google Shape;321;p19"/>
          <p:cNvGraphicFramePr/>
          <p:nvPr/>
        </p:nvGraphicFramePr>
        <p:xfrm>
          <a:off x="71760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{3D7CF2D5-C9CB-429C-A2DF-C31CB98D3D64}</a:tableStyleId>
              </a:tblPr>
              <a:tblGrid>
                <a:gridCol w="382850"/>
                <a:gridCol w="1585300"/>
              </a:tblGrid>
              <a:tr h="279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사용자메인페이지로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전체카테고리 팝업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이벤트 항목1으로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이벤트 항목2으로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이벤트 항목3으로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비밀번호 확인 팝업으로 이동 후 로그인 페이지로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2" name="Google Shape;322;p19"/>
          <p:cNvSpPr txBox="1"/>
          <p:nvPr/>
        </p:nvSpPr>
        <p:spPr>
          <a:xfrm>
            <a:off x="1843149" y="2974125"/>
            <a:ext cx="134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(선택) 전화번호:</a:t>
            </a:r>
            <a:endParaRPr sz="1000"/>
          </a:p>
        </p:txBody>
      </p:sp>
      <p:sp>
        <p:nvSpPr>
          <p:cNvPr id="323" name="Google Shape;323;p19"/>
          <p:cNvSpPr txBox="1"/>
          <p:nvPr/>
        </p:nvSpPr>
        <p:spPr>
          <a:xfrm>
            <a:off x="1924249" y="3312825"/>
            <a:ext cx="126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(선택) 이메일:</a:t>
            </a:r>
            <a:endParaRPr sz="1000"/>
          </a:p>
        </p:txBody>
      </p:sp>
      <p:sp>
        <p:nvSpPr>
          <p:cNvPr id="324" name="Google Shape;324;p19"/>
          <p:cNvSpPr/>
          <p:nvPr/>
        </p:nvSpPr>
        <p:spPr>
          <a:xfrm>
            <a:off x="2913900" y="2338993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2913900" y="3038368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2913900" y="3389705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>
            <a:off x="2913900" y="3855930"/>
            <a:ext cx="1260000" cy="1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9"/>
          <p:cNvSpPr txBox="1"/>
          <p:nvPr/>
        </p:nvSpPr>
        <p:spPr>
          <a:xfrm>
            <a:off x="1817449" y="3771325"/>
            <a:ext cx="136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확인코드 입력:</a:t>
            </a:r>
            <a:endParaRPr sz="1000"/>
          </a:p>
        </p:txBody>
      </p:sp>
      <p:sp>
        <p:nvSpPr>
          <p:cNvPr id="329" name="Google Shape;329;p19"/>
          <p:cNvSpPr/>
          <p:nvPr/>
        </p:nvSpPr>
        <p:spPr>
          <a:xfrm>
            <a:off x="4245575" y="3331450"/>
            <a:ext cx="554100" cy="26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9"/>
          <p:cNvSpPr txBox="1"/>
          <p:nvPr/>
        </p:nvSpPr>
        <p:spPr>
          <a:xfrm>
            <a:off x="4173900" y="3285599"/>
            <a:ext cx="96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코드전송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31" name="Google Shape;331;p19"/>
          <p:cNvSpPr/>
          <p:nvPr/>
        </p:nvSpPr>
        <p:spPr>
          <a:xfrm>
            <a:off x="4245575" y="2991713"/>
            <a:ext cx="554100" cy="26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9"/>
          <p:cNvSpPr txBox="1"/>
          <p:nvPr/>
        </p:nvSpPr>
        <p:spPr>
          <a:xfrm>
            <a:off x="4173900" y="2935911"/>
            <a:ext cx="96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코드전송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33" name="Google Shape;333;p19"/>
          <p:cNvSpPr/>
          <p:nvPr/>
        </p:nvSpPr>
        <p:spPr>
          <a:xfrm>
            <a:off x="4280175" y="3815750"/>
            <a:ext cx="506700" cy="26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확인</a:t>
            </a:r>
            <a:endParaRPr sz="1000"/>
          </a:p>
        </p:txBody>
      </p:sp>
      <p:sp>
        <p:nvSpPr>
          <p:cNvPr id="334" name="Google Shape;334;p19"/>
          <p:cNvSpPr/>
          <p:nvPr/>
        </p:nvSpPr>
        <p:spPr>
          <a:xfrm>
            <a:off x="2411400" y="4440400"/>
            <a:ext cx="22650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찾기</a:t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731950" y="389727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36" name="Google Shape;336;p19"/>
          <p:cNvSpPr txBox="1"/>
          <p:nvPr/>
        </p:nvSpPr>
        <p:spPr>
          <a:xfrm>
            <a:off x="2522400" y="1551800"/>
            <a:ext cx="20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</a:t>
            </a:r>
            <a:r>
              <a:rPr lang="ko"/>
              <a:t>찾기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/>
          <p:nvPr/>
        </p:nvSpPr>
        <p:spPr>
          <a:xfrm>
            <a:off x="0" y="0"/>
            <a:ext cx="7176000" cy="7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0"/>
          <p:cNvSpPr/>
          <p:nvPr/>
        </p:nvSpPr>
        <p:spPr>
          <a:xfrm>
            <a:off x="164025" y="163975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회사명</a:t>
            </a:r>
            <a:endParaRPr/>
          </a:p>
        </p:txBody>
      </p:sp>
      <p:sp>
        <p:nvSpPr>
          <p:cNvPr id="343" name="Google Shape;343;p20"/>
          <p:cNvSpPr/>
          <p:nvPr/>
        </p:nvSpPr>
        <p:spPr>
          <a:xfrm>
            <a:off x="3905925" y="4232900"/>
            <a:ext cx="2252100" cy="33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 게시글 검색</a:t>
            </a: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1310750" y="1884500"/>
            <a:ext cx="4830300" cy="227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0"/>
          <p:cNvSpPr txBox="1"/>
          <p:nvPr/>
        </p:nvSpPr>
        <p:spPr>
          <a:xfrm>
            <a:off x="1338650" y="1926125"/>
            <a:ext cx="34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</a:t>
            </a:r>
            <a:endParaRPr/>
          </a:p>
        </p:txBody>
      </p:sp>
      <p:sp>
        <p:nvSpPr>
          <p:cNvPr id="346" name="Google Shape;346;p20"/>
          <p:cNvSpPr/>
          <p:nvPr/>
        </p:nvSpPr>
        <p:spPr>
          <a:xfrm>
            <a:off x="96200" y="1874300"/>
            <a:ext cx="984300" cy="4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공지사항</a:t>
            </a:r>
            <a:endParaRPr b="1" sz="1000"/>
          </a:p>
        </p:txBody>
      </p:sp>
      <p:sp>
        <p:nvSpPr>
          <p:cNvPr id="347" name="Google Shape;347;p20"/>
          <p:cNvSpPr/>
          <p:nvPr/>
        </p:nvSpPr>
        <p:spPr>
          <a:xfrm>
            <a:off x="96200" y="2333726"/>
            <a:ext cx="984300" cy="4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상품 문의</a:t>
            </a:r>
            <a:endParaRPr b="1" sz="1000"/>
          </a:p>
        </p:txBody>
      </p:sp>
      <p:graphicFrame>
        <p:nvGraphicFramePr>
          <p:cNvPr id="348" name="Google Shape;348;p20"/>
          <p:cNvGraphicFramePr/>
          <p:nvPr/>
        </p:nvGraphicFramePr>
        <p:xfrm>
          <a:off x="71760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{3D7CF2D5-C9CB-429C-A2DF-C31CB98D3D64}</a:tableStyleId>
              </a:tblPr>
              <a:tblGrid>
                <a:gridCol w="382850"/>
                <a:gridCol w="1585300"/>
              </a:tblGrid>
              <a:tr h="279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사용자메인페이지로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전체카테고리 팝업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이벤트 항목1으로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이벤트 항목2으로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이벤트 항목3으로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공지사항으로 게시판으로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고객센터 페이지로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9" name="Google Shape;349;p20"/>
          <p:cNvSpPr/>
          <p:nvPr/>
        </p:nvSpPr>
        <p:spPr>
          <a:xfrm>
            <a:off x="164025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카테고리</a:t>
            </a:r>
            <a:endParaRPr/>
          </a:p>
        </p:txBody>
      </p:sp>
      <p:sp>
        <p:nvSpPr>
          <p:cNvPr id="350" name="Google Shape;350;p20"/>
          <p:cNvSpPr/>
          <p:nvPr/>
        </p:nvSpPr>
        <p:spPr>
          <a:xfrm>
            <a:off x="1817875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이벤트 항목1</a:t>
            </a:r>
            <a:endParaRPr/>
          </a:p>
        </p:txBody>
      </p:sp>
      <p:sp>
        <p:nvSpPr>
          <p:cNvPr id="351" name="Google Shape;351;p20"/>
          <p:cNvSpPr/>
          <p:nvPr/>
        </p:nvSpPr>
        <p:spPr>
          <a:xfrm>
            <a:off x="3296100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이벤트 항목2</a:t>
            </a:r>
            <a:endParaRPr/>
          </a:p>
        </p:txBody>
      </p:sp>
      <p:sp>
        <p:nvSpPr>
          <p:cNvPr id="352" name="Google Shape;352;p20"/>
          <p:cNvSpPr/>
          <p:nvPr/>
        </p:nvSpPr>
        <p:spPr>
          <a:xfrm>
            <a:off x="4774325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이벤트 항목3</a:t>
            </a:r>
            <a:endParaRPr/>
          </a:p>
        </p:txBody>
      </p:sp>
      <p:sp>
        <p:nvSpPr>
          <p:cNvPr id="353" name="Google Shape;353;p20"/>
          <p:cNvSpPr/>
          <p:nvPr/>
        </p:nvSpPr>
        <p:spPr>
          <a:xfrm>
            <a:off x="1327550" y="11671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54" name="Google Shape;354;p20"/>
          <p:cNvSpPr/>
          <p:nvPr/>
        </p:nvSpPr>
        <p:spPr>
          <a:xfrm>
            <a:off x="2917200" y="11671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55" name="Google Shape;355;p20"/>
          <p:cNvSpPr/>
          <p:nvPr/>
        </p:nvSpPr>
        <p:spPr>
          <a:xfrm>
            <a:off x="4382550" y="11671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56" name="Google Shape;356;p20"/>
          <p:cNvSpPr/>
          <p:nvPr/>
        </p:nvSpPr>
        <p:spPr>
          <a:xfrm>
            <a:off x="5959325" y="11671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1282500" y="41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58" name="Google Shape;358;p20"/>
          <p:cNvSpPr/>
          <p:nvPr/>
        </p:nvSpPr>
        <p:spPr>
          <a:xfrm>
            <a:off x="845000" y="22086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59" name="Google Shape;359;p20"/>
          <p:cNvSpPr/>
          <p:nvPr/>
        </p:nvSpPr>
        <p:spPr>
          <a:xfrm>
            <a:off x="845000" y="2668163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60" name="Google Shape;360;p20"/>
          <p:cNvSpPr txBox="1"/>
          <p:nvPr/>
        </p:nvSpPr>
        <p:spPr>
          <a:xfrm>
            <a:off x="1338650" y="1477938"/>
            <a:ext cx="34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페이지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"/>
          <p:cNvSpPr/>
          <p:nvPr/>
        </p:nvSpPr>
        <p:spPr>
          <a:xfrm>
            <a:off x="0" y="0"/>
            <a:ext cx="7176000" cy="7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1"/>
          <p:cNvSpPr/>
          <p:nvPr/>
        </p:nvSpPr>
        <p:spPr>
          <a:xfrm>
            <a:off x="164025" y="163975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회사명</a:t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>
            <a:off x="3707225" y="4274175"/>
            <a:ext cx="2252100" cy="33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문의글 작성하기</a:t>
            </a:r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1112050" y="1925775"/>
            <a:ext cx="4830300" cy="227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1"/>
          <p:cNvSpPr txBox="1"/>
          <p:nvPr/>
        </p:nvSpPr>
        <p:spPr>
          <a:xfrm>
            <a:off x="1128850" y="1552925"/>
            <a:ext cx="34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 페이지</a:t>
            </a:r>
            <a:endParaRPr/>
          </a:p>
        </p:txBody>
      </p:sp>
      <p:graphicFrame>
        <p:nvGraphicFramePr>
          <p:cNvPr id="370" name="Google Shape;370;p21"/>
          <p:cNvGraphicFramePr/>
          <p:nvPr/>
        </p:nvGraphicFramePr>
        <p:xfrm>
          <a:off x="71760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{3D7CF2D5-C9CB-429C-A2DF-C31CB98D3D64}</a:tableStyleId>
              </a:tblPr>
              <a:tblGrid>
                <a:gridCol w="382850"/>
                <a:gridCol w="1585300"/>
              </a:tblGrid>
              <a:tr h="2797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사용자메인페이지로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전체카테고리 팝업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이벤트 항목1으로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이벤트 항목2으로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이벤트 항목3으로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과거의 작성 게시글로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페이지 번호에 따라 게시글 장 넘어가기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문의글 작성 페이지로 이동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공지사항 페이지로 이동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상품문의 페이지로 이동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1" name="Google Shape;371;p21"/>
          <p:cNvSpPr/>
          <p:nvPr/>
        </p:nvSpPr>
        <p:spPr>
          <a:xfrm>
            <a:off x="164025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카테고리</a:t>
            </a:r>
            <a:endParaRPr/>
          </a:p>
        </p:txBody>
      </p:sp>
      <p:sp>
        <p:nvSpPr>
          <p:cNvPr id="372" name="Google Shape;372;p21"/>
          <p:cNvSpPr/>
          <p:nvPr/>
        </p:nvSpPr>
        <p:spPr>
          <a:xfrm>
            <a:off x="1817875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이벤트 항목1</a:t>
            </a:r>
            <a:endParaRPr/>
          </a:p>
        </p:txBody>
      </p:sp>
      <p:sp>
        <p:nvSpPr>
          <p:cNvPr id="373" name="Google Shape;373;p21"/>
          <p:cNvSpPr/>
          <p:nvPr/>
        </p:nvSpPr>
        <p:spPr>
          <a:xfrm>
            <a:off x="3296100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이벤트 항목2</a:t>
            </a:r>
            <a:endParaRPr/>
          </a:p>
        </p:txBody>
      </p:sp>
      <p:sp>
        <p:nvSpPr>
          <p:cNvPr id="374" name="Google Shape;374;p21"/>
          <p:cNvSpPr/>
          <p:nvPr/>
        </p:nvSpPr>
        <p:spPr>
          <a:xfrm>
            <a:off x="4774325" y="888850"/>
            <a:ext cx="1366800" cy="4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이벤트 항목3</a:t>
            </a:r>
            <a:endParaRPr/>
          </a:p>
        </p:txBody>
      </p:sp>
      <p:sp>
        <p:nvSpPr>
          <p:cNvPr id="375" name="Google Shape;375;p21"/>
          <p:cNvSpPr/>
          <p:nvPr/>
        </p:nvSpPr>
        <p:spPr>
          <a:xfrm>
            <a:off x="1327550" y="11671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2917200" y="11671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4382550" y="1167138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78" name="Google Shape;378;p21"/>
          <p:cNvSpPr/>
          <p:nvPr/>
        </p:nvSpPr>
        <p:spPr>
          <a:xfrm>
            <a:off x="5959325" y="11671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79" name="Google Shape;379;p21"/>
          <p:cNvSpPr/>
          <p:nvPr/>
        </p:nvSpPr>
        <p:spPr>
          <a:xfrm>
            <a:off x="1282500" y="4133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80" name="Google Shape;380;p21"/>
          <p:cNvSpPr/>
          <p:nvPr/>
        </p:nvSpPr>
        <p:spPr>
          <a:xfrm>
            <a:off x="1550150" y="2249925"/>
            <a:ext cx="3678300" cy="26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게시글 (1)</a:t>
            </a:r>
            <a:endParaRPr sz="1300"/>
          </a:p>
        </p:txBody>
      </p:sp>
      <p:sp>
        <p:nvSpPr>
          <p:cNvPr id="381" name="Google Shape;381;p21"/>
          <p:cNvSpPr/>
          <p:nvPr/>
        </p:nvSpPr>
        <p:spPr>
          <a:xfrm>
            <a:off x="1550150" y="2613025"/>
            <a:ext cx="3678300" cy="26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게시글 (2)</a:t>
            </a:r>
            <a:endParaRPr/>
          </a:p>
        </p:txBody>
      </p:sp>
      <p:sp>
        <p:nvSpPr>
          <p:cNvPr id="382" name="Google Shape;382;p21"/>
          <p:cNvSpPr/>
          <p:nvPr/>
        </p:nvSpPr>
        <p:spPr>
          <a:xfrm>
            <a:off x="4955325" y="230200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83" name="Google Shape;383;p21"/>
          <p:cNvSpPr/>
          <p:nvPr/>
        </p:nvSpPr>
        <p:spPr>
          <a:xfrm>
            <a:off x="5762225" y="4343175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2513725" y="3839800"/>
            <a:ext cx="2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385" name="Google Shape;385;p21"/>
          <p:cNvSpPr txBox="1"/>
          <p:nvPr/>
        </p:nvSpPr>
        <p:spPr>
          <a:xfrm>
            <a:off x="2790625" y="3839800"/>
            <a:ext cx="2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386" name="Google Shape;386;p21"/>
          <p:cNvSpPr txBox="1"/>
          <p:nvPr/>
        </p:nvSpPr>
        <p:spPr>
          <a:xfrm>
            <a:off x="3067525" y="3839800"/>
            <a:ext cx="2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387" name="Google Shape;387;p21"/>
          <p:cNvSpPr txBox="1"/>
          <p:nvPr/>
        </p:nvSpPr>
        <p:spPr>
          <a:xfrm>
            <a:off x="3388750" y="3839800"/>
            <a:ext cx="2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…</a:t>
            </a:r>
            <a:endParaRPr/>
          </a:p>
        </p:txBody>
      </p:sp>
      <p:sp>
        <p:nvSpPr>
          <p:cNvPr id="388" name="Google Shape;388;p21"/>
          <p:cNvSpPr txBox="1"/>
          <p:nvPr/>
        </p:nvSpPr>
        <p:spPr>
          <a:xfrm>
            <a:off x="3709975" y="3862900"/>
            <a:ext cx="101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끝 페이지</a:t>
            </a:r>
            <a:endParaRPr sz="1100"/>
          </a:p>
        </p:txBody>
      </p:sp>
      <p:sp>
        <p:nvSpPr>
          <p:cNvPr id="389" name="Google Shape;389;p21"/>
          <p:cNvSpPr/>
          <p:nvPr/>
        </p:nvSpPr>
        <p:spPr>
          <a:xfrm>
            <a:off x="4474800" y="390850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90" name="Google Shape;390;p21"/>
          <p:cNvSpPr/>
          <p:nvPr/>
        </p:nvSpPr>
        <p:spPr>
          <a:xfrm>
            <a:off x="96200" y="1874300"/>
            <a:ext cx="984300" cy="4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공지사항</a:t>
            </a:r>
            <a:endParaRPr b="1" sz="1000"/>
          </a:p>
        </p:txBody>
      </p:sp>
      <p:sp>
        <p:nvSpPr>
          <p:cNvPr id="391" name="Google Shape;391;p21"/>
          <p:cNvSpPr/>
          <p:nvPr/>
        </p:nvSpPr>
        <p:spPr>
          <a:xfrm>
            <a:off x="96200" y="2333726"/>
            <a:ext cx="984300" cy="4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상품 문의</a:t>
            </a:r>
            <a:endParaRPr b="1" sz="1000"/>
          </a:p>
        </p:txBody>
      </p:sp>
      <p:sp>
        <p:nvSpPr>
          <p:cNvPr id="392" name="Google Shape;392;p21"/>
          <p:cNvSpPr/>
          <p:nvPr/>
        </p:nvSpPr>
        <p:spPr>
          <a:xfrm>
            <a:off x="845000" y="2208650"/>
            <a:ext cx="3789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393" name="Google Shape;393;p21"/>
          <p:cNvSpPr/>
          <p:nvPr/>
        </p:nvSpPr>
        <p:spPr>
          <a:xfrm>
            <a:off x="845000" y="2668175"/>
            <a:ext cx="482400" cy="262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10</a:t>
            </a:r>
            <a:endParaRPr b="1" sz="100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/>
  <ep:Paragraphs>0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Simple Light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Heo Jungho</cp:lastModifiedBy>
  <dcterms:modified xsi:type="dcterms:W3CDTF">2022-01-01T22:33:19.887</dcterms:modified>
  <cp:revision>1</cp:revision>
  <cp:version/>
</cp:coreProperties>
</file>