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3DED0-B408-26BD-0F03-033CE079D73B}" v="1559" dt="2024-03-03T02:34:07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in Gautam (Student)" userId="S::711343@usd259.net::571491b7-fd83-414f-846b-4299478f8c81" providerId="AD" clId="Web-{2B893DCA-8778-6190-F4D0-2B7F53B31570}"/>
    <pc:docChg chg="addSld modSld">
      <pc:chgData name="Sudin Gautam (Student)" userId="S::711343@usd259.net::571491b7-fd83-414f-846b-4299478f8c81" providerId="AD" clId="Web-{2B893DCA-8778-6190-F4D0-2B7F53B31570}" dt="2024-02-26T19:45:06.748" v="75" actId="20577"/>
      <pc:docMkLst>
        <pc:docMk/>
      </pc:docMkLst>
      <pc:sldChg chg="modSp">
        <pc:chgData name="Sudin Gautam (Student)" userId="S::711343@usd259.net::571491b7-fd83-414f-846b-4299478f8c81" providerId="AD" clId="Web-{2B893DCA-8778-6190-F4D0-2B7F53B31570}" dt="2024-02-26T19:31:57.412" v="9" actId="20577"/>
        <pc:sldMkLst>
          <pc:docMk/>
          <pc:sldMk cId="109857222" sldId="256"/>
        </pc:sldMkLst>
        <pc:spChg chg="mod">
          <ac:chgData name="Sudin Gautam (Student)" userId="S::711343@usd259.net::571491b7-fd83-414f-846b-4299478f8c81" providerId="AD" clId="Web-{2B893DCA-8778-6190-F4D0-2B7F53B31570}" dt="2024-02-26T19:31:52.536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udin Gautam (Student)" userId="S::711343@usd259.net::571491b7-fd83-414f-846b-4299478f8c81" providerId="AD" clId="Web-{2B893DCA-8778-6190-F4D0-2B7F53B31570}" dt="2024-02-26T19:31:57.412" v="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Sudin Gautam (Student)" userId="S::711343@usd259.net::571491b7-fd83-414f-846b-4299478f8c81" providerId="AD" clId="Web-{2B893DCA-8778-6190-F4D0-2B7F53B31570}" dt="2024-02-26T19:43:28.167" v="13" actId="20577"/>
        <pc:sldMkLst>
          <pc:docMk/>
          <pc:sldMk cId="383763639" sldId="257"/>
        </pc:sldMkLst>
        <pc:spChg chg="mod">
          <ac:chgData name="Sudin Gautam (Student)" userId="S::711343@usd259.net::571491b7-fd83-414f-846b-4299478f8c81" providerId="AD" clId="Web-{2B893DCA-8778-6190-F4D0-2B7F53B31570}" dt="2024-02-26T19:43:28.167" v="13" actId="20577"/>
          <ac:spMkLst>
            <pc:docMk/>
            <pc:sldMk cId="383763639" sldId="257"/>
            <ac:spMk id="2" creationId="{8F0DCB7E-D22A-936B-D4ED-7CCC9D52B1F3}"/>
          </ac:spMkLst>
        </pc:spChg>
      </pc:sldChg>
      <pc:sldChg chg="modSp new">
        <pc:chgData name="Sudin Gautam (Student)" userId="S::711343@usd259.net::571491b7-fd83-414f-846b-4299478f8c81" providerId="AD" clId="Web-{2B893DCA-8778-6190-F4D0-2B7F53B31570}" dt="2024-02-26T19:43:39.011" v="19" actId="20577"/>
        <pc:sldMkLst>
          <pc:docMk/>
          <pc:sldMk cId="689672840" sldId="258"/>
        </pc:sldMkLst>
        <pc:spChg chg="mod">
          <ac:chgData name="Sudin Gautam (Student)" userId="S::711343@usd259.net::571491b7-fd83-414f-846b-4299478f8c81" providerId="AD" clId="Web-{2B893DCA-8778-6190-F4D0-2B7F53B31570}" dt="2024-02-26T19:43:39.011" v="19" actId="20577"/>
          <ac:spMkLst>
            <pc:docMk/>
            <pc:sldMk cId="689672840" sldId="258"/>
            <ac:spMk id="2" creationId="{1C5B6640-220A-235A-3731-076F5BD5ECDF}"/>
          </ac:spMkLst>
        </pc:spChg>
      </pc:sldChg>
      <pc:sldChg chg="modSp new">
        <pc:chgData name="Sudin Gautam (Student)" userId="S::711343@usd259.net::571491b7-fd83-414f-846b-4299478f8c81" providerId="AD" clId="Web-{2B893DCA-8778-6190-F4D0-2B7F53B31570}" dt="2024-02-26T19:43:46.121" v="25" actId="20577"/>
        <pc:sldMkLst>
          <pc:docMk/>
          <pc:sldMk cId="1346340689" sldId="259"/>
        </pc:sldMkLst>
        <pc:spChg chg="mod">
          <ac:chgData name="Sudin Gautam (Student)" userId="S::711343@usd259.net::571491b7-fd83-414f-846b-4299478f8c81" providerId="AD" clId="Web-{2B893DCA-8778-6190-F4D0-2B7F53B31570}" dt="2024-02-26T19:43:46.121" v="25" actId="20577"/>
          <ac:spMkLst>
            <pc:docMk/>
            <pc:sldMk cId="1346340689" sldId="259"/>
            <ac:spMk id="2" creationId="{A57580D6-2C43-35D9-6902-F7823538BA9C}"/>
          </ac:spMkLst>
        </pc:spChg>
      </pc:sldChg>
      <pc:sldChg chg="modSp new">
        <pc:chgData name="Sudin Gautam (Student)" userId="S::711343@usd259.net::571491b7-fd83-414f-846b-4299478f8c81" providerId="AD" clId="Web-{2B893DCA-8778-6190-F4D0-2B7F53B31570}" dt="2024-02-26T19:44:00.809" v="40" actId="20577"/>
        <pc:sldMkLst>
          <pc:docMk/>
          <pc:sldMk cId="4151102647" sldId="260"/>
        </pc:sldMkLst>
        <pc:spChg chg="mod">
          <ac:chgData name="Sudin Gautam (Student)" userId="S::711343@usd259.net::571491b7-fd83-414f-846b-4299478f8c81" providerId="AD" clId="Web-{2B893DCA-8778-6190-F4D0-2B7F53B31570}" dt="2024-02-26T19:44:00.809" v="40" actId="20577"/>
          <ac:spMkLst>
            <pc:docMk/>
            <pc:sldMk cId="4151102647" sldId="260"/>
            <ac:spMk id="2" creationId="{20C25325-9639-2E16-B028-B0EFBD4FD01C}"/>
          </ac:spMkLst>
        </pc:spChg>
      </pc:sldChg>
      <pc:sldChg chg="modSp new">
        <pc:chgData name="Sudin Gautam (Student)" userId="S::711343@usd259.net::571491b7-fd83-414f-846b-4299478f8c81" providerId="AD" clId="Web-{2B893DCA-8778-6190-F4D0-2B7F53B31570}" dt="2024-02-26T19:44:16.465" v="48" actId="20577"/>
        <pc:sldMkLst>
          <pc:docMk/>
          <pc:sldMk cId="745269457" sldId="261"/>
        </pc:sldMkLst>
        <pc:spChg chg="mod">
          <ac:chgData name="Sudin Gautam (Student)" userId="S::711343@usd259.net::571491b7-fd83-414f-846b-4299478f8c81" providerId="AD" clId="Web-{2B893DCA-8778-6190-F4D0-2B7F53B31570}" dt="2024-02-26T19:44:16.465" v="48" actId="20577"/>
          <ac:spMkLst>
            <pc:docMk/>
            <pc:sldMk cId="745269457" sldId="261"/>
            <ac:spMk id="2" creationId="{DF7E3AEB-A3A1-4E24-5589-1E023CFAB2FA}"/>
          </ac:spMkLst>
        </pc:spChg>
      </pc:sldChg>
      <pc:sldChg chg="modSp new">
        <pc:chgData name="Sudin Gautam (Student)" userId="S::711343@usd259.net::571491b7-fd83-414f-846b-4299478f8c81" providerId="AD" clId="Web-{2B893DCA-8778-6190-F4D0-2B7F53B31570}" dt="2024-02-26T19:44:29.810" v="55" actId="20577"/>
        <pc:sldMkLst>
          <pc:docMk/>
          <pc:sldMk cId="1538104870" sldId="262"/>
        </pc:sldMkLst>
        <pc:spChg chg="mod">
          <ac:chgData name="Sudin Gautam (Student)" userId="S::711343@usd259.net::571491b7-fd83-414f-846b-4299478f8c81" providerId="AD" clId="Web-{2B893DCA-8778-6190-F4D0-2B7F53B31570}" dt="2024-02-26T19:44:29.810" v="55" actId="20577"/>
          <ac:spMkLst>
            <pc:docMk/>
            <pc:sldMk cId="1538104870" sldId="262"/>
            <ac:spMk id="2" creationId="{78844785-DED3-5A6A-B9F8-D0C0936B9993}"/>
          </ac:spMkLst>
        </pc:spChg>
      </pc:sldChg>
      <pc:sldChg chg="modSp new">
        <pc:chgData name="Sudin Gautam (Student)" userId="S::711343@usd259.net::571491b7-fd83-414f-846b-4299478f8c81" providerId="AD" clId="Web-{2B893DCA-8778-6190-F4D0-2B7F53B31570}" dt="2024-02-26T19:44:47.841" v="62" actId="20577"/>
        <pc:sldMkLst>
          <pc:docMk/>
          <pc:sldMk cId="553292668" sldId="263"/>
        </pc:sldMkLst>
        <pc:spChg chg="mod">
          <ac:chgData name="Sudin Gautam (Student)" userId="S::711343@usd259.net::571491b7-fd83-414f-846b-4299478f8c81" providerId="AD" clId="Web-{2B893DCA-8778-6190-F4D0-2B7F53B31570}" dt="2024-02-26T19:44:47.841" v="62" actId="20577"/>
          <ac:spMkLst>
            <pc:docMk/>
            <pc:sldMk cId="553292668" sldId="263"/>
            <ac:spMk id="2" creationId="{373EA707-FF9F-F5B5-C677-DF0094FDF4CF}"/>
          </ac:spMkLst>
        </pc:spChg>
      </pc:sldChg>
      <pc:sldChg chg="modSp new">
        <pc:chgData name="Sudin Gautam (Student)" userId="S::711343@usd259.net::571491b7-fd83-414f-846b-4299478f8c81" providerId="AD" clId="Web-{2B893DCA-8778-6190-F4D0-2B7F53B31570}" dt="2024-02-26T19:44:54.482" v="69" actId="20577"/>
        <pc:sldMkLst>
          <pc:docMk/>
          <pc:sldMk cId="2126093889" sldId="264"/>
        </pc:sldMkLst>
        <pc:spChg chg="mod">
          <ac:chgData name="Sudin Gautam (Student)" userId="S::711343@usd259.net::571491b7-fd83-414f-846b-4299478f8c81" providerId="AD" clId="Web-{2B893DCA-8778-6190-F4D0-2B7F53B31570}" dt="2024-02-26T19:44:54.482" v="69" actId="20577"/>
          <ac:spMkLst>
            <pc:docMk/>
            <pc:sldMk cId="2126093889" sldId="264"/>
            <ac:spMk id="2" creationId="{97AF310F-16A8-AE54-C6F7-1BC569917193}"/>
          </ac:spMkLst>
        </pc:spChg>
      </pc:sldChg>
      <pc:sldChg chg="modSp new">
        <pc:chgData name="Sudin Gautam (Student)" userId="S::711343@usd259.net::571491b7-fd83-414f-846b-4299478f8c81" providerId="AD" clId="Web-{2B893DCA-8778-6190-F4D0-2B7F53B31570}" dt="2024-02-26T19:45:06.748" v="75" actId="20577"/>
        <pc:sldMkLst>
          <pc:docMk/>
          <pc:sldMk cId="3101190179" sldId="265"/>
        </pc:sldMkLst>
        <pc:spChg chg="mod">
          <ac:chgData name="Sudin Gautam (Student)" userId="S::711343@usd259.net::571491b7-fd83-414f-846b-4299478f8c81" providerId="AD" clId="Web-{2B893DCA-8778-6190-F4D0-2B7F53B31570}" dt="2024-02-26T19:45:06.748" v="75" actId="20577"/>
          <ac:spMkLst>
            <pc:docMk/>
            <pc:sldMk cId="3101190179" sldId="265"/>
            <ac:spMk id="2" creationId="{CC1168A4-7550-5B2B-002C-DBDE4AB4FA54}"/>
          </ac:spMkLst>
        </pc:spChg>
      </pc:sldChg>
    </pc:docChg>
  </pc:docChgLst>
  <pc:docChgLst>
    <pc:chgData name="Sudin Gautam (Student)" userId="S::711343@usd259.net::571491b7-fd83-414f-846b-4299478f8c81" providerId="AD" clId="Web-{1983DED0-B408-26BD-0F03-033CE079D73B}"/>
    <pc:docChg chg="modSld">
      <pc:chgData name="Sudin Gautam (Student)" userId="S::711343@usd259.net::571491b7-fd83-414f-846b-4299478f8c81" providerId="AD" clId="Web-{1983DED0-B408-26BD-0F03-033CE079D73B}" dt="2024-03-03T02:23:41.004" v="1543" actId="20577"/>
      <pc:docMkLst>
        <pc:docMk/>
      </pc:docMkLst>
      <pc:sldChg chg="modSp">
        <pc:chgData name="Sudin Gautam (Student)" userId="S::711343@usd259.net::571491b7-fd83-414f-846b-4299478f8c81" providerId="AD" clId="Web-{1983DED0-B408-26BD-0F03-033CE079D73B}" dt="2024-03-03T01:21:02.300" v="304" actId="20577"/>
        <pc:sldMkLst>
          <pc:docMk/>
          <pc:sldMk cId="383763639" sldId="257"/>
        </pc:sldMkLst>
        <pc:spChg chg="mod">
          <ac:chgData name="Sudin Gautam (Student)" userId="S::711343@usd259.net::571491b7-fd83-414f-846b-4299478f8c81" providerId="AD" clId="Web-{1983DED0-B408-26BD-0F03-033CE079D73B}" dt="2024-03-03T01:21:02.300" v="304" actId="20577"/>
          <ac:spMkLst>
            <pc:docMk/>
            <pc:sldMk cId="383763639" sldId="257"/>
            <ac:spMk id="3" creationId="{1C13A617-72A8-21F7-2737-EC338E2FC583}"/>
          </ac:spMkLst>
        </pc:spChg>
      </pc:sldChg>
      <pc:sldChg chg="modSp">
        <pc:chgData name="Sudin Gautam (Student)" userId="S::711343@usd259.net::571491b7-fd83-414f-846b-4299478f8c81" providerId="AD" clId="Web-{1983DED0-B408-26BD-0F03-033CE079D73B}" dt="2024-03-03T01:10:11.155" v="33" actId="20577"/>
        <pc:sldMkLst>
          <pc:docMk/>
          <pc:sldMk cId="689672840" sldId="258"/>
        </pc:sldMkLst>
        <pc:spChg chg="mod">
          <ac:chgData name="Sudin Gautam (Student)" userId="S::711343@usd259.net::571491b7-fd83-414f-846b-4299478f8c81" providerId="AD" clId="Web-{1983DED0-B408-26BD-0F03-033CE079D73B}" dt="2024-03-03T01:10:11.155" v="33" actId="20577"/>
          <ac:spMkLst>
            <pc:docMk/>
            <pc:sldMk cId="689672840" sldId="258"/>
            <ac:spMk id="3" creationId="{C1B31317-F20D-453D-4552-1AD396028F3C}"/>
          </ac:spMkLst>
        </pc:spChg>
      </pc:sldChg>
      <pc:sldChg chg="modSp">
        <pc:chgData name="Sudin Gautam (Student)" userId="S::711343@usd259.net::571491b7-fd83-414f-846b-4299478f8c81" providerId="AD" clId="Web-{1983DED0-B408-26BD-0F03-033CE079D73B}" dt="2024-03-03T02:21:22.234" v="1445" actId="20577"/>
        <pc:sldMkLst>
          <pc:docMk/>
          <pc:sldMk cId="1346340689" sldId="259"/>
        </pc:sldMkLst>
        <pc:spChg chg="mod">
          <ac:chgData name="Sudin Gautam (Student)" userId="S::711343@usd259.net::571491b7-fd83-414f-846b-4299478f8c81" providerId="AD" clId="Web-{1983DED0-B408-26BD-0F03-033CE079D73B}" dt="2024-03-03T02:21:22.234" v="1445" actId="20577"/>
          <ac:spMkLst>
            <pc:docMk/>
            <pc:sldMk cId="1346340689" sldId="259"/>
            <ac:spMk id="3" creationId="{AC401970-BDD2-FDA4-F5CD-6EA8F0DE9E3F}"/>
          </ac:spMkLst>
        </pc:spChg>
      </pc:sldChg>
      <pc:sldChg chg="modSp">
        <pc:chgData name="Sudin Gautam (Student)" userId="S::711343@usd259.net::571491b7-fd83-414f-846b-4299478f8c81" providerId="AD" clId="Web-{1983DED0-B408-26BD-0F03-033CE079D73B}" dt="2024-03-03T02:17:55.337" v="1262" actId="20577"/>
        <pc:sldMkLst>
          <pc:docMk/>
          <pc:sldMk cId="4151102647" sldId="260"/>
        </pc:sldMkLst>
        <pc:spChg chg="mod">
          <ac:chgData name="Sudin Gautam (Student)" userId="S::711343@usd259.net::571491b7-fd83-414f-846b-4299478f8c81" providerId="AD" clId="Web-{1983DED0-B408-26BD-0F03-033CE079D73B}" dt="2024-03-03T02:17:55.337" v="1262" actId="20577"/>
          <ac:spMkLst>
            <pc:docMk/>
            <pc:sldMk cId="4151102647" sldId="260"/>
            <ac:spMk id="3" creationId="{B9783932-92B2-07F4-9DCD-0103C7978C9F}"/>
          </ac:spMkLst>
        </pc:spChg>
      </pc:sldChg>
      <pc:sldChg chg="modSp">
        <pc:chgData name="Sudin Gautam (Student)" userId="S::711343@usd259.net::571491b7-fd83-414f-846b-4299478f8c81" providerId="AD" clId="Web-{1983DED0-B408-26BD-0F03-033CE079D73B}" dt="2024-03-03T02:15:35.989" v="1202" actId="20577"/>
        <pc:sldMkLst>
          <pc:docMk/>
          <pc:sldMk cId="745269457" sldId="261"/>
        </pc:sldMkLst>
        <pc:spChg chg="mod">
          <ac:chgData name="Sudin Gautam (Student)" userId="S::711343@usd259.net::571491b7-fd83-414f-846b-4299478f8c81" providerId="AD" clId="Web-{1983DED0-B408-26BD-0F03-033CE079D73B}" dt="2024-03-03T02:15:35.989" v="1202" actId="20577"/>
          <ac:spMkLst>
            <pc:docMk/>
            <pc:sldMk cId="745269457" sldId="261"/>
            <ac:spMk id="3" creationId="{0F6D419D-36F6-BAB3-20DE-C2A52B649B83}"/>
          </ac:spMkLst>
        </pc:spChg>
      </pc:sldChg>
      <pc:sldChg chg="modSp">
        <pc:chgData name="Sudin Gautam (Student)" userId="S::711343@usd259.net::571491b7-fd83-414f-846b-4299478f8c81" providerId="AD" clId="Web-{1983DED0-B408-26BD-0F03-033CE079D73B}" dt="2024-03-03T01:44:00.034" v="759" actId="20577"/>
        <pc:sldMkLst>
          <pc:docMk/>
          <pc:sldMk cId="1538104870" sldId="262"/>
        </pc:sldMkLst>
        <pc:spChg chg="mod">
          <ac:chgData name="Sudin Gautam (Student)" userId="S::711343@usd259.net::571491b7-fd83-414f-846b-4299478f8c81" providerId="AD" clId="Web-{1983DED0-B408-26BD-0F03-033CE079D73B}" dt="2024-03-03T01:44:00.034" v="759" actId="20577"/>
          <ac:spMkLst>
            <pc:docMk/>
            <pc:sldMk cId="1538104870" sldId="262"/>
            <ac:spMk id="3" creationId="{9ED14084-D796-D3FD-003D-B895E46F1B43}"/>
          </ac:spMkLst>
        </pc:spChg>
      </pc:sldChg>
      <pc:sldChg chg="modSp">
        <pc:chgData name="Sudin Gautam (Student)" userId="S::711343@usd259.net::571491b7-fd83-414f-846b-4299478f8c81" providerId="AD" clId="Web-{1983DED0-B408-26BD-0F03-033CE079D73B}" dt="2024-03-03T02:23:41.004" v="1543" actId="20577"/>
        <pc:sldMkLst>
          <pc:docMk/>
          <pc:sldMk cId="553292668" sldId="263"/>
        </pc:sldMkLst>
        <pc:spChg chg="mod">
          <ac:chgData name="Sudin Gautam (Student)" userId="S::711343@usd259.net::571491b7-fd83-414f-846b-4299478f8c81" providerId="AD" clId="Web-{1983DED0-B408-26BD-0F03-033CE079D73B}" dt="2024-03-03T02:23:41.004" v="1543" actId="20577"/>
          <ac:spMkLst>
            <pc:docMk/>
            <pc:sldMk cId="553292668" sldId="263"/>
            <ac:spMk id="3" creationId="{280C7DAF-2332-9A2F-0F08-67532D72F4E7}"/>
          </ac:spMkLst>
        </pc:spChg>
      </pc:sldChg>
      <pc:sldChg chg="modSp">
        <pc:chgData name="Sudin Gautam (Student)" userId="S::711343@usd259.net::571491b7-fd83-414f-846b-4299478f8c81" providerId="AD" clId="Web-{1983DED0-B408-26BD-0F03-033CE079D73B}" dt="2024-03-03T01:37:18.347" v="477" actId="20577"/>
        <pc:sldMkLst>
          <pc:docMk/>
          <pc:sldMk cId="2126093889" sldId="264"/>
        </pc:sldMkLst>
        <pc:spChg chg="mod">
          <ac:chgData name="Sudin Gautam (Student)" userId="S::711343@usd259.net::571491b7-fd83-414f-846b-4299478f8c81" providerId="AD" clId="Web-{1983DED0-B408-26BD-0F03-033CE079D73B}" dt="2024-03-03T01:37:18.347" v="477" actId="20577"/>
          <ac:spMkLst>
            <pc:docMk/>
            <pc:sldMk cId="2126093889" sldId="264"/>
            <ac:spMk id="3" creationId="{6286E02B-D9C2-F7B5-137E-C80EB5D56E8D}"/>
          </ac:spMkLst>
        </pc:spChg>
      </pc:sldChg>
      <pc:sldChg chg="modSp">
        <pc:chgData name="Sudin Gautam (Student)" userId="S::711343@usd259.net::571491b7-fd83-414f-846b-4299478f8c81" providerId="AD" clId="Web-{1983DED0-B408-26BD-0F03-033CE079D73B}" dt="2024-03-03T01:52:34.160" v="972" actId="20577"/>
        <pc:sldMkLst>
          <pc:docMk/>
          <pc:sldMk cId="3101190179" sldId="265"/>
        </pc:sldMkLst>
        <pc:spChg chg="mod">
          <ac:chgData name="Sudin Gautam (Student)" userId="S::711343@usd259.net::571491b7-fd83-414f-846b-4299478f8c81" providerId="AD" clId="Web-{1983DED0-B408-26BD-0F03-033CE079D73B}" dt="2024-03-03T01:52:34.160" v="972" actId="20577"/>
          <ac:spMkLst>
            <pc:docMk/>
            <pc:sldMk cId="3101190179" sldId="265"/>
            <ac:spMk id="3" creationId="{D7ABD6D3-F0BB-732D-0EB9-1BF7E726ED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Prepare, Investigate,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Sudin Gautam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68A4-7550-5B2B-002C-DBDE4AB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Final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D6D3-F0BB-732D-0EB9-1BF7E726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The Final Sprint will be the testing of the final product its overall flow with itself</a:t>
            </a:r>
          </a:p>
          <a:p>
            <a:r>
              <a:rPr lang="en-US" dirty="0">
                <a:ea typeface="Calibri"/>
                <a:cs typeface="Calibri"/>
              </a:rPr>
              <a:t>Users will be asked how well the product works as well as desires for it if they have any. </a:t>
            </a:r>
          </a:p>
          <a:p>
            <a:r>
              <a:rPr lang="en-US" dirty="0">
                <a:ea typeface="Calibri"/>
                <a:cs typeface="Calibri"/>
              </a:rPr>
              <a:t>The goal of this sprint is to successfully link all components of the Investing Game Bot and have it be completely user-friendly and ready for public launch. </a:t>
            </a:r>
          </a:p>
        </p:txBody>
      </p:sp>
    </p:spTree>
    <p:extLst>
      <p:ext uri="{BB962C8B-B14F-4D97-AF65-F5344CB8AC3E}">
        <p14:creationId xmlns:p14="http://schemas.microsoft.com/office/powerpoint/2010/main" val="310119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CB7E-D22A-936B-D4ED-7CCC9D52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Scrum 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A617-72A8-21F7-2737-EC338E2F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ea typeface="Calibri"/>
                <a:cs typeface="Calibri"/>
              </a:rPr>
              <a:t>1st Step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Collect user stories and make a backlog (to-do list) of features that need to be implemented</a:t>
            </a:r>
          </a:p>
          <a:p>
            <a:r>
              <a:rPr lang="en-US" dirty="0">
                <a:ea typeface="Calibri"/>
                <a:cs typeface="Calibri"/>
              </a:rPr>
              <a:t>2nd Step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Select a feature and divide it up into tasks</a:t>
            </a:r>
          </a:p>
          <a:p>
            <a:r>
              <a:rPr lang="en-US" dirty="0">
                <a:ea typeface="Calibri"/>
                <a:cs typeface="Calibri"/>
              </a:rPr>
              <a:t>3rd Step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Develop each task (no need for deciding who does what since I alone am doing everything)</a:t>
            </a:r>
          </a:p>
          <a:p>
            <a:r>
              <a:rPr lang="en-US" dirty="0">
                <a:ea typeface="Calibri"/>
                <a:cs typeface="Calibri"/>
              </a:rPr>
              <a:t>4th Step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Collect user feedback on the development of each task and improve accordingly</a:t>
            </a:r>
          </a:p>
          <a:p>
            <a:r>
              <a:rPr lang="en-US" dirty="0">
                <a:ea typeface="Calibri"/>
                <a:cs typeface="Calibri"/>
              </a:rPr>
              <a:t>5th Step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Repeat Steps 3-4 till all tasks within a feature are satisfactory</a:t>
            </a:r>
            <a:endParaRPr lang="en-US"/>
          </a:p>
          <a:p>
            <a:r>
              <a:rPr lang="en-US" dirty="0">
                <a:ea typeface="Calibri"/>
                <a:cs typeface="Calibri"/>
              </a:rPr>
              <a:t>6th Step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Move on to another Feature at repeat steps 1-5 till product is fully completed</a:t>
            </a:r>
          </a:p>
        </p:txBody>
      </p:sp>
    </p:spTree>
    <p:extLst>
      <p:ext uri="{BB962C8B-B14F-4D97-AF65-F5344CB8AC3E}">
        <p14:creationId xmlns:p14="http://schemas.microsoft.com/office/powerpoint/2010/main" val="38376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6640-220A-235A-3731-076F5BD5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Define 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1317-F20D-453D-4552-1AD39602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Scrum Master – Sudin Gautam</a:t>
            </a:r>
          </a:p>
          <a:p>
            <a:r>
              <a:rPr lang="en-US" dirty="0">
                <a:ea typeface="Calibri"/>
                <a:cs typeface="Calibri"/>
              </a:rPr>
              <a:t>Product Owner – Sudin Gautam</a:t>
            </a:r>
          </a:p>
          <a:p>
            <a:r>
              <a:rPr lang="en-US" dirty="0">
                <a:ea typeface="Calibri"/>
                <a:cs typeface="Calibri"/>
              </a:rPr>
              <a:t>Entire development team – Sudin Gautam</a:t>
            </a:r>
          </a:p>
        </p:txBody>
      </p:sp>
    </p:spTree>
    <p:extLst>
      <p:ext uri="{BB962C8B-B14F-4D97-AF65-F5344CB8AC3E}">
        <p14:creationId xmlns:p14="http://schemas.microsoft.com/office/powerpoint/2010/main" val="68967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80D6-2C43-35D9-6902-F7823538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Collect User Stories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1970-BDD2-FDA4-F5CD-6EA8F0DE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User stories will be collected through research of reviews of various investing simulations as well as personal stories using my own experience. </a:t>
            </a:r>
          </a:p>
          <a:p>
            <a:r>
              <a:rPr lang="en-US" dirty="0">
                <a:ea typeface="Calibri"/>
                <a:cs typeface="Calibri"/>
              </a:rPr>
              <a:t>All stories will then be documented in an appropriate domain in preparation for backlog development. </a:t>
            </a:r>
          </a:p>
          <a:p>
            <a:r>
              <a:rPr lang="en-US" dirty="0">
                <a:ea typeface="Calibri"/>
                <a:cs typeface="Calibri"/>
              </a:rPr>
              <a:t>The organization as well as the frequent implementation of the user stories will always be a priority in development, for losing such documents defeats the purpose of creating a beyond-satisfactory product for people. </a:t>
            </a:r>
          </a:p>
        </p:txBody>
      </p:sp>
    </p:spTree>
    <p:extLst>
      <p:ext uri="{BB962C8B-B14F-4D97-AF65-F5344CB8AC3E}">
        <p14:creationId xmlns:p14="http://schemas.microsoft.com/office/powerpoint/2010/main" val="134634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5325-9639-2E16-B028-B0EFBD4F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Initial Product Backlog meeting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3932-92B2-07F4-9DCD-0103C797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Each user story collected will be interpreted into (a) specific feature(s) for development. </a:t>
            </a:r>
          </a:p>
          <a:p>
            <a:r>
              <a:rPr lang="en-US" dirty="0">
                <a:ea typeface="Calibri"/>
                <a:cs typeface="Calibri"/>
              </a:rPr>
              <a:t>Features will then be ordered by importance by either consulting the user or analyzing their feedback tone. </a:t>
            </a:r>
          </a:p>
          <a:p>
            <a:r>
              <a:rPr lang="en-US" dirty="0">
                <a:ea typeface="Calibri"/>
                <a:cs typeface="Calibri"/>
              </a:rPr>
              <a:t>Everything will be organized into a clean, methodical, and ordered backlog optimized for efficiency in development. </a:t>
            </a:r>
          </a:p>
        </p:txBody>
      </p:sp>
    </p:spTree>
    <p:extLst>
      <p:ext uri="{BB962C8B-B14F-4D97-AF65-F5344CB8AC3E}">
        <p14:creationId xmlns:p14="http://schemas.microsoft.com/office/powerpoint/2010/main" val="415110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3AEB-A3A1-4E24-5589-1E023CFA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Sprint Planning Meeting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419D-36F6-BAB3-20DE-C2A52B649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 sprint planning meeting will mostly be the inspection of the backlog and its division into specific tasks needed for completion. </a:t>
            </a:r>
          </a:p>
          <a:p>
            <a:r>
              <a:rPr lang="en-US" dirty="0">
                <a:ea typeface="Calibri"/>
                <a:cs typeface="Calibri"/>
              </a:rPr>
              <a:t>Specific tasks will then be chosen for completion within the sprint.</a:t>
            </a:r>
          </a:p>
          <a:p>
            <a:r>
              <a:rPr lang="en-US" dirty="0">
                <a:ea typeface="Calibri"/>
                <a:cs typeface="Calibri"/>
              </a:rPr>
              <a:t>Brainstorming of how these tasks will be completed as well as the refining of these ideas into a clear, methodical list will be done. </a:t>
            </a:r>
          </a:p>
          <a:p>
            <a:r>
              <a:rPr lang="en-US" dirty="0">
                <a:ea typeface="Calibri"/>
                <a:cs typeface="Calibri"/>
              </a:rPr>
              <a:t>Going into each meeting, a plan will be built around the most efficient way possible, and fixing past mistakes in previous sprints will be prioritized. 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26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4785-DED3-5A6A-B9F8-D0C0936B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Sprint Retrospective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4084-D796-D3FD-003D-B895E46F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After a sprint has been completed, review of the execution of each component within a sprint will be completed and reflected upon. </a:t>
            </a:r>
          </a:p>
          <a:p>
            <a:r>
              <a:rPr lang="en-US" dirty="0">
                <a:ea typeface="Calibri"/>
                <a:cs typeface="Calibri"/>
              </a:rPr>
              <a:t>Post-reflection, the brainstorming of ways to improve the quality of the next sprint will be performed and documented. </a:t>
            </a:r>
          </a:p>
          <a:p>
            <a:r>
              <a:rPr lang="en-US" dirty="0">
                <a:ea typeface="Calibri"/>
                <a:cs typeface="Calibri"/>
              </a:rPr>
              <a:t>These ideas will then be refined and then prioritized when performing the next sprint. </a:t>
            </a:r>
          </a:p>
          <a:p>
            <a:r>
              <a:rPr lang="en-US" dirty="0">
                <a:ea typeface="Calibri"/>
                <a:cs typeface="Calibri"/>
              </a:rPr>
              <a:t>Peer review of the documentation of the work process might also be implemented, just so that a third-party perspective can provide valuable feedback</a:t>
            </a:r>
          </a:p>
        </p:txBody>
      </p:sp>
    </p:spTree>
    <p:extLst>
      <p:ext uri="{BB962C8B-B14F-4D97-AF65-F5344CB8AC3E}">
        <p14:creationId xmlns:p14="http://schemas.microsoft.com/office/powerpoint/2010/main" val="153810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A707-FF9F-F5B5-C677-DF0094FD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Groom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7DAF-2332-9A2F-0F08-67532D72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 constant updating of the backlog will be obtained by updating it every time user feedback is collected. This means that whenever a task is developed and in need of user review, the backlog will be updated post-review to prioritize the most substantial needs of the user. </a:t>
            </a:r>
          </a:p>
          <a:p>
            <a:r>
              <a:rPr lang="en-US" dirty="0">
                <a:ea typeface="Calibri"/>
                <a:cs typeface="Calibri"/>
              </a:rPr>
              <a:t>Each update will look at past updates to make sure conflicting desires of different/same users are located so that a plan of action for such perplexing situations can be made. </a:t>
            </a:r>
          </a:p>
        </p:txBody>
      </p:sp>
    </p:spTree>
    <p:extLst>
      <p:ext uri="{BB962C8B-B14F-4D97-AF65-F5344CB8AC3E}">
        <p14:creationId xmlns:p14="http://schemas.microsoft.com/office/powerpoint/2010/main" val="55329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310F-16A8-AE54-C6F7-1BC56991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Next Sprint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6E02B-D9C2-F7B5-137E-C80EB5D56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The next sprint (The first sprint) will be the development of the database in which data for the Investing Game Bot will be stored</a:t>
            </a:r>
          </a:p>
          <a:p>
            <a:r>
              <a:rPr lang="en-US" dirty="0">
                <a:ea typeface="Calibri"/>
                <a:cs typeface="Calibri"/>
              </a:rPr>
              <a:t>Users will be asked what type of data about their portfolio they would like to be shown in addition to the standard data that comes with an investing environment</a:t>
            </a:r>
          </a:p>
          <a:p>
            <a:r>
              <a:rPr lang="en-US" dirty="0">
                <a:ea typeface="Calibri"/>
                <a:cs typeface="Calibri"/>
              </a:rPr>
              <a:t>The goal of this sprint is to create a database that tracks everything the user wants to be knowledgeable about within their investing simulation experience. </a:t>
            </a:r>
          </a:p>
        </p:txBody>
      </p:sp>
    </p:spTree>
    <p:extLst>
      <p:ext uri="{BB962C8B-B14F-4D97-AF65-F5344CB8AC3E}">
        <p14:creationId xmlns:p14="http://schemas.microsoft.com/office/powerpoint/2010/main" val="212609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Prepare, Investigate, Plan</vt:lpstr>
      <vt:lpstr>Scrum Planning</vt:lpstr>
      <vt:lpstr>Define Roles</vt:lpstr>
      <vt:lpstr>Collect User Stories</vt:lpstr>
      <vt:lpstr>Initial Product Backlog meeting</vt:lpstr>
      <vt:lpstr>Sprint Planning Meeting</vt:lpstr>
      <vt:lpstr>Sprint Retrospective</vt:lpstr>
      <vt:lpstr>Groom Backlog</vt:lpstr>
      <vt:lpstr>Next Sprint</vt:lpstr>
      <vt:lpstr>Final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308</cp:revision>
  <dcterms:created xsi:type="dcterms:W3CDTF">2024-02-26T19:30:55Z</dcterms:created>
  <dcterms:modified xsi:type="dcterms:W3CDTF">2024-03-03T02:34:08Z</dcterms:modified>
</cp:coreProperties>
</file>