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2B71C-825A-2CB1-4D6E-B4CEAB749173}" v="1316" dt="2024-02-18T20:09:06.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in Gautam (Student)" userId="S::711343@usd259.net::571491b7-fd83-414f-846b-4299478f8c81" providerId="AD" clId="Web-{A622B71C-825A-2CB1-4D6E-B4CEAB749173}"/>
    <pc:docChg chg="addSld delSld modSld sldOrd">
      <pc:chgData name="Sudin Gautam (Student)" userId="S::711343@usd259.net::571491b7-fd83-414f-846b-4299478f8c81" providerId="AD" clId="Web-{A622B71C-825A-2CB1-4D6E-B4CEAB749173}" dt="2024-02-18T20:09:06.695" v="1307" actId="20577"/>
      <pc:docMkLst>
        <pc:docMk/>
      </pc:docMkLst>
      <pc:sldChg chg="modSp">
        <pc:chgData name="Sudin Gautam (Student)" userId="S::711343@usd259.net::571491b7-fd83-414f-846b-4299478f8c81" providerId="AD" clId="Web-{A622B71C-825A-2CB1-4D6E-B4CEAB749173}" dt="2024-02-18T20:09:06.695" v="1307" actId="20577"/>
        <pc:sldMkLst>
          <pc:docMk/>
          <pc:sldMk cId="109857222" sldId="256"/>
        </pc:sldMkLst>
        <pc:spChg chg="mod">
          <ac:chgData name="Sudin Gautam (Student)" userId="S::711343@usd259.net::571491b7-fd83-414f-846b-4299478f8c81" providerId="AD" clId="Web-{A622B71C-825A-2CB1-4D6E-B4CEAB749173}" dt="2024-02-18T20:09:06.695" v="1307" actId="20577"/>
          <ac:spMkLst>
            <pc:docMk/>
            <pc:sldMk cId="109857222" sldId="256"/>
            <ac:spMk id="2" creationId="{00000000-0000-0000-0000-000000000000}"/>
          </ac:spMkLst>
        </pc:spChg>
        <pc:spChg chg="mod">
          <ac:chgData name="Sudin Gautam (Student)" userId="S::711343@usd259.net::571491b7-fd83-414f-846b-4299478f8c81" providerId="AD" clId="Web-{A622B71C-825A-2CB1-4D6E-B4CEAB749173}" dt="2024-02-18T16:43:21.625" v="13" actId="20577"/>
          <ac:spMkLst>
            <pc:docMk/>
            <pc:sldMk cId="109857222" sldId="256"/>
            <ac:spMk id="3" creationId="{00000000-0000-0000-0000-000000000000}"/>
          </ac:spMkLst>
        </pc:spChg>
      </pc:sldChg>
      <pc:sldChg chg="modSp new">
        <pc:chgData name="Sudin Gautam (Student)" userId="S::711343@usd259.net::571491b7-fd83-414f-846b-4299478f8c81" providerId="AD" clId="Web-{A622B71C-825A-2CB1-4D6E-B4CEAB749173}" dt="2024-02-18T19:40:35.609" v="416" actId="20577"/>
        <pc:sldMkLst>
          <pc:docMk/>
          <pc:sldMk cId="2026027532" sldId="257"/>
        </pc:sldMkLst>
        <pc:spChg chg="mod">
          <ac:chgData name="Sudin Gautam (Student)" userId="S::711343@usd259.net::571491b7-fd83-414f-846b-4299478f8c81" providerId="AD" clId="Web-{A622B71C-825A-2CB1-4D6E-B4CEAB749173}" dt="2024-02-18T19:20:30.270" v="49" actId="20577"/>
          <ac:spMkLst>
            <pc:docMk/>
            <pc:sldMk cId="2026027532" sldId="257"/>
            <ac:spMk id="2" creationId="{D39037FC-581F-2F68-62BC-2F82E612A808}"/>
          </ac:spMkLst>
        </pc:spChg>
        <pc:spChg chg="mod">
          <ac:chgData name="Sudin Gautam (Student)" userId="S::711343@usd259.net::571491b7-fd83-414f-846b-4299478f8c81" providerId="AD" clId="Web-{A622B71C-825A-2CB1-4D6E-B4CEAB749173}" dt="2024-02-18T19:40:35.609" v="416" actId="20577"/>
          <ac:spMkLst>
            <pc:docMk/>
            <pc:sldMk cId="2026027532" sldId="257"/>
            <ac:spMk id="3" creationId="{E3F277D5-6E31-F9CA-718E-CABC226A8D39}"/>
          </ac:spMkLst>
        </pc:spChg>
      </pc:sldChg>
      <pc:sldChg chg="addSp delSp modSp new">
        <pc:chgData name="Sudin Gautam (Student)" userId="S::711343@usd259.net::571491b7-fd83-414f-846b-4299478f8c81" providerId="AD" clId="Web-{A622B71C-825A-2CB1-4D6E-B4CEAB749173}" dt="2024-02-18T20:07:40.145" v="1304" actId="1076"/>
        <pc:sldMkLst>
          <pc:docMk/>
          <pc:sldMk cId="3215351000" sldId="258"/>
        </pc:sldMkLst>
        <pc:spChg chg="mod">
          <ac:chgData name="Sudin Gautam (Student)" userId="S::711343@usd259.net::571491b7-fd83-414f-846b-4299478f8c81" providerId="AD" clId="Web-{A622B71C-825A-2CB1-4D6E-B4CEAB749173}" dt="2024-02-18T19:20:47.630" v="62" actId="20577"/>
          <ac:spMkLst>
            <pc:docMk/>
            <pc:sldMk cId="3215351000" sldId="258"/>
            <ac:spMk id="2" creationId="{BBF3E959-D822-679D-1836-99340879DF29}"/>
          </ac:spMkLst>
        </pc:spChg>
        <pc:spChg chg="del mod">
          <ac:chgData name="Sudin Gautam (Student)" userId="S::711343@usd259.net::571491b7-fd83-414f-846b-4299478f8c81" providerId="AD" clId="Web-{A622B71C-825A-2CB1-4D6E-B4CEAB749173}" dt="2024-02-18T19:20:51.896" v="65"/>
          <ac:spMkLst>
            <pc:docMk/>
            <pc:sldMk cId="3215351000" sldId="258"/>
            <ac:spMk id="3" creationId="{E84EF721-CFCF-9DDB-00C6-4AD9819E334C}"/>
          </ac:spMkLst>
        </pc:spChg>
        <pc:spChg chg="add del">
          <ac:chgData name="Sudin Gautam (Student)" userId="S::711343@usd259.net::571491b7-fd83-414f-846b-4299478f8c81" providerId="AD" clId="Web-{A622B71C-825A-2CB1-4D6E-B4CEAB749173}" dt="2024-02-18T19:22:12.476" v="69"/>
          <ac:spMkLst>
            <pc:docMk/>
            <pc:sldMk cId="3215351000" sldId="258"/>
            <ac:spMk id="4" creationId="{AB0A90B5-3239-323C-E37B-473B6F04347A}"/>
          </ac:spMkLst>
        </pc:spChg>
        <pc:spChg chg="add del">
          <ac:chgData name="Sudin Gautam (Student)" userId="S::711343@usd259.net::571491b7-fd83-414f-846b-4299478f8c81" providerId="AD" clId="Web-{A622B71C-825A-2CB1-4D6E-B4CEAB749173}" dt="2024-02-18T19:23:10.728" v="77"/>
          <ac:spMkLst>
            <pc:docMk/>
            <pc:sldMk cId="3215351000" sldId="258"/>
            <ac:spMk id="6" creationId="{5B32E9B0-F212-8B9D-6A7A-3877CDFB28A8}"/>
          </ac:spMkLst>
        </pc:spChg>
        <pc:spChg chg="add del">
          <ac:chgData name="Sudin Gautam (Student)" userId="S::711343@usd259.net::571491b7-fd83-414f-846b-4299478f8c81" providerId="AD" clId="Web-{A622B71C-825A-2CB1-4D6E-B4CEAB749173}" dt="2024-02-18T20:06:47.253" v="1290"/>
          <ac:spMkLst>
            <pc:docMk/>
            <pc:sldMk cId="3215351000" sldId="258"/>
            <ac:spMk id="8" creationId="{5D4D3F70-8A40-A285-6E54-49EACFCCCD7D}"/>
          </ac:spMkLst>
        </pc:spChg>
        <pc:picChg chg="add mod">
          <ac:chgData name="Sudin Gautam (Student)" userId="S::711343@usd259.net::571491b7-fd83-414f-846b-4299478f8c81" providerId="AD" clId="Web-{A622B71C-825A-2CB1-4D6E-B4CEAB749173}" dt="2024-02-18T20:07:31.098" v="1301" actId="1076"/>
          <ac:picMkLst>
            <pc:docMk/>
            <pc:sldMk cId="3215351000" sldId="258"/>
            <ac:picMk id="5" creationId="{3E579BCE-62EF-C148-8C8E-C4680ECC56DD}"/>
          </ac:picMkLst>
        </pc:picChg>
        <pc:picChg chg="add mod">
          <ac:chgData name="Sudin Gautam (Student)" userId="S::711343@usd259.net::571491b7-fd83-414f-846b-4299478f8c81" providerId="AD" clId="Web-{A622B71C-825A-2CB1-4D6E-B4CEAB749173}" dt="2024-02-18T20:07:33.145" v="1302" actId="1076"/>
          <ac:picMkLst>
            <pc:docMk/>
            <pc:sldMk cId="3215351000" sldId="258"/>
            <ac:picMk id="7" creationId="{52312B11-09C3-3B82-8742-76856E537754}"/>
          </ac:picMkLst>
        </pc:picChg>
        <pc:picChg chg="add mod modCrop">
          <ac:chgData name="Sudin Gautam (Student)" userId="S::711343@usd259.net::571491b7-fd83-414f-846b-4299478f8c81" providerId="AD" clId="Web-{A622B71C-825A-2CB1-4D6E-B4CEAB749173}" dt="2024-02-18T20:07:40.145" v="1304" actId="1076"/>
          <ac:picMkLst>
            <pc:docMk/>
            <pc:sldMk cId="3215351000" sldId="258"/>
            <ac:picMk id="9" creationId="{FFCAAA06-B255-106C-8153-6C40501A6069}"/>
          </ac:picMkLst>
        </pc:picChg>
      </pc:sldChg>
      <pc:sldChg chg="modSp new">
        <pc:chgData name="Sudin Gautam (Student)" userId="S::711343@usd259.net::571491b7-fd83-414f-846b-4299478f8c81" providerId="AD" clId="Web-{A622B71C-825A-2CB1-4D6E-B4CEAB749173}" dt="2024-02-18T19:52:51.742" v="888" actId="20577"/>
        <pc:sldMkLst>
          <pc:docMk/>
          <pc:sldMk cId="2742137201" sldId="259"/>
        </pc:sldMkLst>
        <pc:spChg chg="mod">
          <ac:chgData name="Sudin Gautam (Student)" userId="S::711343@usd259.net::571491b7-fd83-414f-846b-4299478f8c81" providerId="AD" clId="Web-{A622B71C-825A-2CB1-4D6E-B4CEAB749173}" dt="2024-02-18T19:25:41.108" v="165" actId="20577"/>
          <ac:spMkLst>
            <pc:docMk/>
            <pc:sldMk cId="2742137201" sldId="259"/>
            <ac:spMk id="2" creationId="{F8B7A143-344F-12A1-D1F7-C0FAEF7C4CEC}"/>
          </ac:spMkLst>
        </pc:spChg>
        <pc:spChg chg="mod">
          <ac:chgData name="Sudin Gautam (Student)" userId="S::711343@usd259.net::571491b7-fd83-414f-846b-4299478f8c81" providerId="AD" clId="Web-{A622B71C-825A-2CB1-4D6E-B4CEAB749173}" dt="2024-02-18T19:52:51.742" v="888" actId="20577"/>
          <ac:spMkLst>
            <pc:docMk/>
            <pc:sldMk cId="2742137201" sldId="259"/>
            <ac:spMk id="3" creationId="{A8D28D42-217E-910A-C9D7-6A10493A9550}"/>
          </ac:spMkLst>
        </pc:spChg>
      </pc:sldChg>
      <pc:sldChg chg="modSp new ord">
        <pc:chgData name="Sudin Gautam (Student)" userId="S::711343@usd259.net::571491b7-fd83-414f-846b-4299478f8c81" providerId="AD" clId="Web-{A622B71C-825A-2CB1-4D6E-B4CEAB749173}" dt="2024-02-18T20:05:44.736" v="1287" actId="20577"/>
        <pc:sldMkLst>
          <pc:docMk/>
          <pc:sldMk cId="3174879187" sldId="260"/>
        </pc:sldMkLst>
        <pc:spChg chg="mod">
          <ac:chgData name="Sudin Gautam (Student)" userId="S::711343@usd259.net::571491b7-fd83-414f-846b-4299478f8c81" providerId="AD" clId="Web-{A622B71C-825A-2CB1-4D6E-B4CEAB749173}" dt="2024-02-18T19:25:58.765" v="171" actId="20577"/>
          <ac:spMkLst>
            <pc:docMk/>
            <pc:sldMk cId="3174879187" sldId="260"/>
            <ac:spMk id="2" creationId="{48882312-265A-FA74-A266-8E7D0E328CD8}"/>
          </ac:spMkLst>
        </pc:spChg>
        <pc:spChg chg="mod">
          <ac:chgData name="Sudin Gautam (Student)" userId="S::711343@usd259.net::571491b7-fd83-414f-846b-4299478f8c81" providerId="AD" clId="Web-{A622B71C-825A-2CB1-4D6E-B4CEAB749173}" dt="2024-02-18T20:05:44.736" v="1287" actId="20577"/>
          <ac:spMkLst>
            <pc:docMk/>
            <pc:sldMk cId="3174879187" sldId="260"/>
            <ac:spMk id="3" creationId="{DBDED642-1AEE-CF19-D445-3A42FD7AF47F}"/>
          </ac:spMkLst>
        </pc:spChg>
      </pc:sldChg>
      <pc:sldChg chg="modSp new">
        <pc:chgData name="Sudin Gautam (Student)" userId="S::711343@usd259.net::571491b7-fd83-414f-846b-4299478f8c81" providerId="AD" clId="Web-{A622B71C-825A-2CB1-4D6E-B4CEAB749173}" dt="2024-02-18T20:02:49.699" v="1142" actId="20577"/>
        <pc:sldMkLst>
          <pc:docMk/>
          <pc:sldMk cId="889451773" sldId="261"/>
        </pc:sldMkLst>
        <pc:spChg chg="mod">
          <ac:chgData name="Sudin Gautam (Student)" userId="S::711343@usd259.net::571491b7-fd83-414f-846b-4299478f8c81" providerId="AD" clId="Web-{A622B71C-825A-2CB1-4D6E-B4CEAB749173}" dt="2024-02-18T19:54:45.980" v="897" actId="20577"/>
          <ac:spMkLst>
            <pc:docMk/>
            <pc:sldMk cId="889451773" sldId="261"/>
            <ac:spMk id="2" creationId="{A36B830B-9BA6-75CA-4B1E-A240657DDED3}"/>
          </ac:spMkLst>
        </pc:spChg>
        <pc:spChg chg="mod">
          <ac:chgData name="Sudin Gautam (Student)" userId="S::711343@usd259.net::571491b7-fd83-414f-846b-4299478f8c81" providerId="AD" clId="Web-{A622B71C-825A-2CB1-4D6E-B4CEAB749173}" dt="2024-02-18T20:02:49.699" v="1142" actId="20577"/>
          <ac:spMkLst>
            <pc:docMk/>
            <pc:sldMk cId="889451773" sldId="261"/>
            <ac:spMk id="3" creationId="{F23EA801-9E77-36BD-684C-0EF2ECED0A42}"/>
          </ac:spMkLst>
        </pc:spChg>
        <pc:spChg chg="mod">
          <ac:chgData name="Sudin Gautam (Student)" userId="S::711343@usd259.net::571491b7-fd83-414f-846b-4299478f8c81" providerId="AD" clId="Web-{A622B71C-825A-2CB1-4D6E-B4CEAB749173}" dt="2024-02-18T19:58:19.456" v="1034" actId="20577"/>
          <ac:spMkLst>
            <pc:docMk/>
            <pc:sldMk cId="889451773" sldId="261"/>
            <ac:spMk id="4" creationId="{110EC444-5B19-3A76-66E3-FFA546CAD75B}"/>
          </ac:spMkLst>
        </pc:spChg>
      </pc:sldChg>
      <pc:sldChg chg="new del">
        <pc:chgData name="Sudin Gautam (Student)" userId="S::711343@usd259.net::571491b7-fd83-414f-846b-4299478f8c81" providerId="AD" clId="Web-{A622B71C-825A-2CB1-4D6E-B4CEAB749173}" dt="2024-02-18T19:54:32.089" v="892"/>
        <pc:sldMkLst>
          <pc:docMk/>
          <pc:sldMk cId="2826649604" sldId="261"/>
        </pc:sldMkLst>
      </pc:sldChg>
      <pc:sldChg chg="new del">
        <pc:chgData name="Sudin Gautam (Student)" userId="S::711343@usd259.net::571491b7-fd83-414f-846b-4299478f8c81" providerId="AD" clId="Web-{A622B71C-825A-2CB1-4D6E-B4CEAB749173}" dt="2024-02-18T19:54:26.995" v="890"/>
        <pc:sldMkLst>
          <pc:docMk/>
          <pc:sldMk cId="4154672407"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Investigating Ideas</a:t>
            </a:r>
            <a:endParaRPr lang="en-US" dirty="0">
              <a:ea typeface="Calibri Light"/>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Sudin Gautam</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37FC-581F-2F68-62BC-2F82E612A808}"/>
              </a:ext>
            </a:extLst>
          </p:cNvPr>
          <p:cNvSpPr>
            <a:spLocks noGrp="1"/>
          </p:cNvSpPr>
          <p:nvPr>
            <p:ph type="title"/>
          </p:nvPr>
        </p:nvSpPr>
        <p:spPr/>
        <p:txBody>
          <a:bodyPr/>
          <a:lstStyle/>
          <a:p>
            <a:pPr algn="ctr"/>
            <a:r>
              <a:rPr lang="en-US" dirty="0">
                <a:ea typeface="Calibri Light"/>
                <a:cs typeface="Calibri Light"/>
              </a:rPr>
              <a:t>A program used for a class</a:t>
            </a:r>
          </a:p>
        </p:txBody>
      </p:sp>
      <p:sp>
        <p:nvSpPr>
          <p:cNvPr id="3" name="Content Placeholder 2">
            <a:extLst>
              <a:ext uri="{FF2B5EF4-FFF2-40B4-BE49-F238E27FC236}">
                <a16:creationId xmlns:a16="http://schemas.microsoft.com/office/drawing/2014/main" id="{E3F277D5-6E31-F9CA-718E-CABC226A8D39}"/>
              </a:ext>
            </a:extLst>
          </p:cNvPr>
          <p:cNvSpPr>
            <a:spLocks noGrp="1"/>
          </p:cNvSpPr>
          <p:nvPr>
            <p:ph idx="1"/>
          </p:nvPr>
        </p:nvSpPr>
        <p:spPr/>
        <p:txBody>
          <a:bodyPr vert="horz" lIns="91440" tIns="45720" rIns="91440" bIns="45720" rtlCol="0" anchor="t">
            <a:normAutofit/>
          </a:bodyPr>
          <a:lstStyle/>
          <a:p>
            <a:pPr algn="ctr"/>
            <a:r>
              <a:rPr lang="en-US" dirty="0">
                <a:ea typeface="Calibri" panose="020F0502020204030204"/>
                <a:cs typeface="Calibri" panose="020F0502020204030204"/>
              </a:rPr>
              <a:t>Some form of a calculator</a:t>
            </a:r>
            <a:endParaRPr lang="en-US" dirty="0"/>
          </a:p>
          <a:p>
            <a:pPr algn="ctr"/>
            <a:r>
              <a:rPr lang="en-US" dirty="0">
                <a:ea typeface="Calibri" panose="020F0502020204030204"/>
                <a:cs typeface="Calibri" panose="020F0502020204030204"/>
              </a:rPr>
              <a:t>A bot that makes changes to a given piece of text based on user input</a:t>
            </a:r>
          </a:p>
          <a:p>
            <a:pPr algn="ctr"/>
            <a:r>
              <a:rPr lang="en-US" dirty="0">
                <a:ea typeface="Calibri" panose="020F0502020204030204"/>
                <a:cs typeface="Calibri" panose="020F0502020204030204"/>
              </a:rPr>
              <a:t>A language translation bot</a:t>
            </a:r>
          </a:p>
          <a:p>
            <a:pPr algn="ctr"/>
            <a:r>
              <a:rPr lang="en-US" dirty="0">
                <a:ea typeface="Calibri" panose="020F0502020204030204"/>
                <a:cs typeface="Calibri" panose="020F0502020204030204"/>
              </a:rPr>
              <a:t>A bot that outputs information needed for a science method given an input (Ex. Giving </a:t>
            </a:r>
            <a:r>
              <a:rPr lang="en-US" dirty="0" err="1">
                <a:ea typeface="Calibri" panose="020F0502020204030204"/>
                <a:cs typeface="Calibri" panose="020F0502020204030204"/>
              </a:rPr>
              <a:t>inheritence</a:t>
            </a:r>
            <a:r>
              <a:rPr lang="en-US" dirty="0">
                <a:ea typeface="Calibri" panose="020F0502020204030204"/>
                <a:cs typeface="Calibri" panose="020F0502020204030204"/>
              </a:rPr>
              <a:t> percentages for different traits based allele composition)</a:t>
            </a:r>
          </a:p>
          <a:p>
            <a:pPr algn="ctr"/>
            <a:r>
              <a:rPr lang="en-US" dirty="0">
                <a:ea typeface="Calibri" panose="020F0502020204030204"/>
                <a:cs typeface="Calibri" panose="020F0502020204030204"/>
              </a:rPr>
              <a:t>A bot that helps plan dates for essays</a:t>
            </a:r>
          </a:p>
          <a:p>
            <a:pPr algn="ctr"/>
            <a:r>
              <a:rPr lang="en-US" dirty="0">
                <a:ea typeface="Calibri" panose="020F0502020204030204"/>
                <a:cs typeface="Calibri" panose="020F0502020204030204"/>
              </a:rPr>
              <a:t>A bot that simulates an investing environment</a:t>
            </a:r>
          </a:p>
          <a:p>
            <a:pPr algn="ctr"/>
            <a:endParaRPr lang="en-US" dirty="0">
              <a:ea typeface="Calibri" panose="020F0502020204030204"/>
              <a:cs typeface="Calibri" panose="020F0502020204030204"/>
            </a:endParaRPr>
          </a:p>
          <a:p>
            <a:pPr algn="ct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02602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E959-D822-679D-1836-99340879DF29}"/>
              </a:ext>
            </a:extLst>
          </p:cNvPr>
          <p:cNvSpPr>
            <a:spLocks noGrp="1"/>
          </p:cNvSpPr>
          <p:nvPr>
            <p:ph type="title"/>
          </p:nvPr>
        </p:nvSpPr>
        <p:spPr/>
        <p:txBody>
          <a:bodyPr/>
          <a:lstStyle/>
          <a:p>
            <a:pPr algn="ctr"/>
            <a:r>
              <a:rPr lang="en-US" dirty="0">
                <a:ea typeface="Calibri Light"/>
                <a:cs typeface="Calibri Light"/>
              </a:rPr>
              <a:t>Previewing of Evaluation Criteria</a:t>
            </a:r>
          </a:p>
        </p:txBody>
      </p:sp>
      <p:pic>
        <p:nvPicPr>
          <p:cNvPr id="5" name="Picture 4" descr="A screenshot of a computer program&#10;&#10;Description automatically generated">
            <a:extLst>
              <a:ext uri="{FF2B5EF4-FFF2-40B4-BE49-F238E27FC236}">
                <a16:creationId xmlns:a16="http://schemas.microsoft.com/office/drawing/2014/main" id="{3E579BCE-62EF-C148-8C8E-C4680ECC56DD}"/>
              </a:ext>
            </a:extLst>
          </p:cNvPr>
          <p:cNvPicPr>
            <a:picLocks noChangeAspect="1"/>
          </p:cNvPicPr>
          <p:nvPr/>
        </p:nvPicPr>
        <p:blipFill>
          <a:blip r:embed="rId2"/>
          <a:stretch>
            <a:fillRect/>
          </a:stretch>
        </p:blipFill>
        <p:spPr>
          <a:xfrm>
            <a:off x="101391" y="1716913"/>
            <a:ext cx="3582591" cy="4774557"/>
          </a:xfrm>
          <a:prstGeom prst="rect">
            <a:avLst/>
          </a:prstGeom>
        </p:spPr>
      </p:pic>
      <p:pic>
        <p:nvPicPr>
          <p:cNvPr id="7" name="Picture 6" descr="A white paper with black text&#10;&#10;Description automatically generated">
            <a:extLst>
              <a:ext uri="{FF2B5EF4-FFF2-40B4-BE49-F238E27FC236}">
                <a16:creationId xmlns:a16="http://schemas.microsoft.com/office/drawing/2014/main" id="{52312B11-09C3-3B82-8742-76856E537754}"/>
              </a:ext>
            </a:extLst>
          </p:cNvPr>
          <p:cNvPicPr>
            <a:picLocks noChangeAspect="1"/>
          </p:cNvPicPr>
          <p:nvPr/>
        </p:nvPicPr>
        <p:blipFill>
          <a:blip r:embed="rId3"/>
          <a:stretch>
            <a:fillRect/>
          </a:stretch>
        </p:blipFill>
        <p:spPr>
          <a:xfrm>
            <a:off x="4243074" y="1684066"/>
            <a:ext cx="3579656" cy="478420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FCAAA06-B255-106C-8153-6C40501A6069}"/>
              </a:ext>
            </a:extLst>
          </p:cNvPr>
          <p:cNvPicPr>
            <a:picLocks noChangeAspect="1"/>
          </p:cNvPicPr>
          <p:nvPr/>
        </p:nvPicPr>
        <p:blipFill rotWithShape="1">
          <a:blip r:embed="rId4"/>
          <a:srcRect r="12815" b="325"/>
          <a:stretch/>
        </p:blipFill>
        <p:spPr>
          <a:xfrm>
            <a:off x="8107859" y="1886948"/>
            <a:ext cx="3996817" cy="4363170"/>
          </a:xfrm>
          <a:prstGeom prst="rect">
            <a:avLst/>
          </a:prstGeom>
        </p:spPr>
      </p:pic>
    </p:spTree>
    <p:extLst>
      <p:ext uri="{BB962C8B-B14F-4D97-AF65-F5344CB8AC3E}">
        <p14:creationId xmlns:p14="http://schemas.microsoft.com/office/powerpoint/2010/main" val="321535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A143-344F-12A1-D1F7-C0FAEF7C4CEC}"/>
              </a:ext>
            </a:extLst>
          </p:cNvPr>
          <p:cNvSpPr>
            <a:spLocks noGrp="1"/>
          </p:cNvSpPr>
          <p:nvPr>
            <p:ph type="title"/>
          </p:nvPr>
        </p:nvSpPr>
        <p:spPr/>
        <p:txBody>
          <a:bodyPr/>
          <a:lstStyle/>
          <a:p>
            <a:pPr algn="ctr"/>
            <a:r>
              <a:rPr lang="en-US" dirty="0">
                <a:ea typeface="Calibri Light"/>
                <a:cs typeface="Calibri Light"/>
              </a:rPr>
              <a:t>Identifying a product that could be used by people</a:t>
            </a:r>
          </a:p>
        </p:txBody>
      </p:sp>
      <p:sp>
        <p:nvSpPr>
          <p:cNvPr id="3" name="Content Placeholder 2">
            <a:extLst>
              <a:ext uri="{FF2B5EF4-FFF2-40B4-BE49-F238E27FC236}">
                <a16:creationId xmlns:a16="http://schemas.microsoft.com/office/drawing/2014/main" id="{A8D28D42-217E-910A-C9D7-6A10493A9550}"/>
              </a:ext>
            </a:extLst>
          </p:cNvPr>
          <p:cNvSpPr>
            <a:spLocks noGrp="1"/>
          </p:cNvSpPr>
          <p:nvPr>
            <p:ph idx="1"/>
          </p:nvPr>
        </p:nvSpPr>
        <p:spPr>
          <a:xfrm>
            <a:off x="838200" y="1825625"/>
            <a:ext cx="10515600" cy="4785388"/>
          </a:xfrm>
        </p:spPr>
        <p:txBody>
          <a:bodyPr vert="horz" lIns="91440" tIns="45720" rIns="91440" bIns="45720" rtlCol="0" anchor="t">
            <a:normAutofit fontScale="92500" lnSpcReduction="20000"/>
          </a:bodyPr>
          <a:lstStyle/>
          <a:p>
            <a:r>
              <a:rPr lang="en-US" dirty="0">
                <a:ea typeface="Calibri"/>
                <a:cs typeface="Calibri"/>
              </a:rPr>
              <a:t>A calculator could be used by students in advanced math classes to speed up their calculation processes and eliminate tedious steps</a:t>
            </a:r>
          </a:p>
          <a:p>
            <a:r>
              <a:rPr lang="en-US" dirty="0">
                <a:ea typeface="Calibri"/>
                <a:cs typeface="Calibri"/>
              </a:rPr>
              <a:t>A text manipulation bot could be used by students in </a:t>
            </a:r>
            <a:r>
              <a:rPr lang="en-US" dirty="0" err="1">
                <a:ea typeface="Calibri"/>
                <a:cs typeface="Calibri"/>
              </a:rPr>
              <a:t>english</a:t>
            </a:r>
            <a:r>
              <a:rPr lang="en-US" dirty="0">
                <a:ea typeface="Calibri"/>
                <a:cs typeface="Calibri"/>
              </a:rPr>
              <a:t> classes to speedily make mass changes to their text. (Ex. If a word was misspelled wrong...instead of going through every instance and changing the word, the bot would find every instance of the word and change it for them)</a:t>
            </a:r>
          </a:p>
          <a:p>
            <a:r>
              <a:rPr lang="en-US" dirty="0">
                <a:ea typeface="Calibri"/>
                <a:cs typeface="Calibri"/>
              </a:rPr>
              <a:t>A bot that performs </a:t>
            </a:r>
            <a:r>
              <a:rPr lang="en-US" dirty="0" err="1">
                <a:ea typeface="Calibri"/>
                <a:cs typeface="Calibri"/>
              </a:rPr>
              <a:t>scientic</a:t>
            </a:r>
            <a:r>
              <a:rPr lang="en-US" dirty="0">
                <a:ea typeface="Calibri"/>
                <a:cs typeface="Calibri"/>
              </a:rPr>
              <a:t> processes would once again help with tedious calculations for advanced science students. </a:t>
            </a:r>
          </a:p>
          <a:p>
            <a:r>
              <a:rPr lang="en-US" dirty="0">
                <a:ea typeface="Calibri"/>
                <a:cs typeface="Calibri"/>
              </a:rPr>
              <a:t>A bot that plans dates for essays could be used by </a:t>
            </a:r>
            <a:r>
              <a:rPr lang="en-US" dirty="0" err="1">
                <a:ea typeface="Calibri"/>
                <a:cs typeface="Calibri"/>
              </a:rPr>
              <a:t>english</a:t>
            </a:r>
            <a:r>
              <a:rPr lang="en-US" dirty="0">
                <a:ea typeface="Calibri"/>
                <a:cs typeface="Calibri"/>
              </a:rPr>
              <a:t> and history students alike to effectively manage writing of essays and DBQs.</a:t>
            </a:r>
          </a:p>
          <a:p>
            <a:r>
              <a:rPr lang="en-US" dirty="0">
                <a:ea typeface="Calibri"/>
                <a:cs typeface="Calibri"/>
              </a:rPr>
              <a:t>A bot that replicates an investing environment could be used by students taking business classes that address that field. Furthermore, other people that want to learn how to start trading and investing using real market data would take benefit from this bot as well. </a:t>
            </a:r>
          </a:p>
          <a:p>
            <a:endParaRPr lang="en-US" dirty="0">
              <a:ea typeface="Calibri"/>
              <a:cs typeface="Calibri"/>
            </a:endParaRPr>
          </a:p>
        </p:txBody>
      </p:sp>
    </p:spTree>
    <p:extLst>
      <p:ext uri="{BB962C8B-B14F-4D97-AF65-F5344CB8AC3E}">
        <p14:creationId xmlns:p14="http://schemas.microsoft.com/office/powerpoint/2010/main" val="274213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830B-9BA6-75CA-4B1E-A240657DDED3}"/>
              </a:ext>
            </a:extLst>
          </p:cNvPr>
          <p:cNvSpPr>
            <a:spLocks noGrp="1"/>
          </p:cNvSpPr>
          <p:nvPr>
            <p:ph type="title"/>
          </p:nvPr>
        </p:nvSpPr>
        <p:spPr/>
        <p:txBody>
          <a:bodyPr/>
          <a:lstStyle/>
          <a:p>
            <a:pPr algn="ctr"/>
            <a:r>
              <a:rPr lang="en-US" dirty="0">
                <a:ea typeface="Calibri Light" panose="020F0302020204030204"/>
                <a:cs typeface="Calibri Light" panose="020F0302020204030204"/>
              </a:rPr>
              <a:t>Top Ideas</a:t>
            </a:r>
          </a:p>
        </p:txBody>
      </p:sp>
      <p:sp>
        <p:nvSpPr>
          <p:cNvPr id="3" name="Content Placeholder 2">
            <a:extLst>
              <a:ext uri="{FF2B5EF4-FFF2-40B4-BE49-F238E27FC236}">
                <a16:creationId xmlns:a16="http://schemas.microsoft.com/office/drawing/2014/main" id="{F23EA801-9E77-36BD-684C-0EF2ECED0A42}"/>
              </a:ext>
            </a:extLst>
          </p:cNvPr>
          <p:cNvSpPr>
            <a:spLocks noGrp="1"/>
          </p:cNvSpPr>
          <p:nvPr>
            <p:ph sz="half" idx="1"/>
          </p:nvPr>
        </p:nvSpPr>
        <p:spPr/>
        <p:txBody>
          <a:bodyPr vert="horz" lIns="91440" tIns="45720" rIns="91440" bIns="45720" rtlCol="0" anchor="t">
            <a:normAutofit/>
          </a:bodyPr>
          <a:lstStyle/>
          <a:p>
            <a:pPr marL="0" indent="0" algn="ctr">
              <a:buNone/>
            </a:pPr>
            <a:r>
              <a:rPr lang="en-US" sz="3600" dirty="0">
                <a:ea typeface="Calibri" panose="020F0502020204030204"/>
                <a:cs typeface="Calibri" panose="020F0502020204030204"/>
              </a:rPr>
              <a:t>Investing Bot</a:t>
            </a:r>
          </a:p>
          <a:p>
            <a:r>
              <a:rPr lang="en-US" dirty="0">
                <a:ea typeface="Calibri" panose="020F0502020204030204"/>
                <a:cs typeface="Calibri" panose="020F0502020204030204"/>
              </a:rPr>
              <a:t>Has </a:t>
            </a:r>
            <a:r>
              <a:rPr lang="en-US" dirty="0" err="1">
                <a:ea typeface="Calibri" panose="020F0502020204030204"/>
                <a:cs typeface="Calibri" panose="020F0502020204030204"/>
              </a:rPr>
              <a:t>possibilty</a:t>
            </a:r>
            <a:r>
              <a:rPr lang="en-US" dirty="0">
                <a:ea typeface="Calibri" panose="020F0502020204030204"/>
                <a:cs typeface="Calibri" panose="020F0502020204030204"/>
              </a:rPr>
              <a:t> to reach people outside of just a school environment</a:t>
            </a:r>
          </a:p>
          <a:p>
            <a:r>
              <a:rPr lang="en-US" dirty="0">
                <a:ea typeface="Calibri" panose="020F0502020204030204"/>
                <a:cs typeface="Calibri" panose="020F0502020204030204"/>
              </a:rPr>
              <a:t>Is a simulation that incorporates all aspects of the environment simulated, so is accessible to beginners and advanced users alike</a:t>
            </a:r>
          </a:p>
        </p:txBody>
      </p:sp>
      <p:sp>
        <p:nvSpPr>
          <p:cNvPr id="4" name="Content Placeholder 3">
            <a:extLst>
              <a:ext uri="{FF2B5EF4-FFF2-40B4-BE49-F238E27FC236}">
                <a16:creationId xmlns:a16="http://schemas.microsoft.com/office/drawing/2014/main" id="{110EC444-5B19-3A76-66E3-FFA546CAD75B}"/>
              </a:ext>
            </a:extLst>
          </p:cNvPr>
          <p:cNvSpPr>
            <a:spLocks noGrp="1"/>
          </p:cNvSpPr>
          <p:nvPr>
            <p:ph sz="half" idx="2"/>
          </p:nvPr>
        </p:nvSpPr>
        <p:spPr/>
        <p:txBody>
          <a:bodyPr vert="horz" lIns="91440" tIns="45720" rIns="91440" bIns="45720" rtlCol="0" anchor="t">
            <a:normAutofit/>
          </a:bodyPr>
          <a:lstStyle/>
          <a:p>
            <a:pPr marL="0" indent="0" algn="ctr">
              <a:buNone/>
            </a:pPr>
            <a:r>
              <a:rPr lang="en-US" sz="3600" dirty="0">
                <a:ea typeface="Calibri" panose="020F0502020204030204"/>
                <a:cs typeface="Calibri" panose="020F0502020204030204"/>
              </a:rPr>
              <a:t>Text Manipulation Bot</a:t>
            </a:r>
          </a:p>
          <a:p>
            <a:r>
              <a:rPr lang="en-US" dirty="0">
                <a:ea typeface="Calibri" panose="020F0502020204030204"/>
                <a:cs typeface="Calibri" panose="020F0502020204030204"/>
              </a:rPr>
              <a:t>Provides a solution that has the most efficiency given the context of the problem</a:t>
            </a:r>
          </a:p>
          <a:p>
            <a:r>
              <a:rPr lang="en-US" dirty="0">
                <a:ea typeface="Calibri" panose="020F0502020204030204"/>
                <a:cs typeface="Calibri" panose="020F0502020204030204"/>
              </a:rPr>
              <a:t>Simple to use and understand, therefore has a larger crowd of attraction</a:t>
            </a:r>
          </a:p>
        </p:txBody>
      </p:sp>
    </p:spTree>
    <p:extLst>
      <p:ext uri="{BB962C8B-B14F-4D97-AF65-F5344CB8AC3E}">
        <p14:creationId xmlns:p14="http://schemas.microsoft.com/office/powerpoint/2010/main" val="88945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2312-265A-FA74-A266-8E7D0E328CD8}"/>
              </a:ext>
            </a:extLst>
          </p:cNvPr>
          <p:cNvSpPr>
            <a:spLocks noGrp="1"/>
          </p:cNvSpPr>
          <p:nvPr>
            <p:ph type="title"/>
          </p:nvPr>
        </p:nvSpPr>
        <p:spPr/>
        <p:txBody>
          <a:bodyPr/>
          <a:lstStyle/>
          <a:p>
            <a:pPr algn="ctr"/>
            <a:r>
              <a:rPr lang="en-US" dirty="0">
                <a:ea typeface="Calibri Light" panose="020F0302020204030204"/>
                <a:cs typeface="Calibri Light" panose="020F0302020204030204"/>
              </a:rPr>
              <a:t>Final Decision</a:t>
            </a:r>
          </a:p>
        </p:txBody>
      </p:sp>
      <p:sp>
        <p:nvSpPr>
          <p:cNvPr id="3" name="Content Placeholder 2">
            <a:extLst>
              <a:ext uri="{FF2B5EF4-FFF2-40B4-BE49-F238E27FC236}">
                <a16:creationId xmlns:a16="http://schemas.microsoft.com/office/drawing/2014/main" id="{DBDED642-1AEE-CF19-D445-3A42FD7AF47F}"/>
              </a:ext>
            </a:extLst>
          </p:cNvPr>
          <p:cNvSpPr>
            <a:spLocks noGrp="1"/>
          </p:cNvSpPr>
          <p:nvPr>
            <p:ph idx="1"/>
          </p:nvPr>
        </p:nvSpPr>
        <p:spPr/>
        <p:txBody>
          <a:bodyPr vert="horz" lIns="91440" tIns="45720" rIns="91440" bIns="45720" rtlCol="0" anchor="t">
            <a:normAutofit/>
          </a:bodyPr>
          <a:lstStyle/>
          <a:p>
            <a:pPr marL="0" indent="0" algn="ctr">
              <a:buNone/>
            </a:pPr>
            <a:r>
              <a:rPr lang="en-US" sz="4800" dirty="0">
                <a:ea typeface="Calibri" panose="020F0502020204030204"/>
                <a:cs typeface="Calibri" panose="020F0502020204030204"/>
              </a:rPr>
              <a:t>Investing bot!!!</a:t>
            </a:r>
          </a:p>
          <a:p>
            <a:pPr algn="ctr"/>
            <a:r>
              <a:rPr lang="en-US">
                <a:ea typeface="Calibri" panose="020F0502020204030204"/>
                <a:cs typeface="Calibri" panose="020F0502020204030204"/>
              </a:rPr>
              <a:t>Fun idea that encapsulates my personal interests so I am more motivated to provide quality development.</a:t>
            </a:r>
          </a:p>
          <a:p>
            <a:pPr algn="ctr"/>
            <a:r>
              <a:rPr lang="en-US">
                <a:ea typeface="Calibri" panose="020F0502020204030204"/>
                <a:cs typeface="Calibri" panose="020F0502020204030204"/>
              </a:rPr>
              <a:t>Is easily expandable and has substantially more potential for further development</a:t>
            </a:r>
          </a:p>
          <a:p>
            <a:pPr algn="ctr"/>
            <a:r>
              <a:rPr lang="en-US">
                <a:ea typeface="Calibri" panose="020F0502020204030204"/>
                <a:cs typeface="Calibri" panose="020F0502020204030204"/>
              </a:rPr>
              <a:t>Will help me personally outside of the realm of this project</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174879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Investigating Ideas</vt:lpstr>
      <vt:lpstr>A program used for a class</vt:lpstr>
      <vt:lpstr>Previewing of Evaluation Criteria</vt:lpstr>
      <vt:lpstr>Identifying a product that could be used by people</vt:lpstr>
      <vt:lpstr>Top Ideas</vt:lpstr>
      <vt:lpstr>Final Decision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241</cp:revision>
  <dcterms:created xsi:type="dcterms:W3CDTF">2024-02-18T16:42:44Z</dcterms:created>
  <dcterms:modified xsi:type="dcterms:W3CDTF">2024-02-18T20:09:13Z</dcterms:modified>
</cp:coreProperties>
</file>