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61" r:id="rId3"/>
    <p:sldId id="269" r:id="rId4"/>
    <p:sldId id="270" r:id="rId5"/>
    <p:sldId id="265" r:id="rId6"/>
    <p:sldId id="27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5833"/>
  </p:normalViewPr>
  <p:slideViewPr>
    <p:cSldViewPr snapToGrid="0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9A0B-EAE2-A1C9-6FE1-E35BE2DB0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79FA-B50F-9483-FC78-188F0A9D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A49B-E809-E7BD-C5A1-F5EE12C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B3B3-9CD8-7D2F-45DA-97F0FEE3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B612-A3BE-F3C1-E3AC-0911EF9E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38F5-F26F-927D-5FF0-F7A737D6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6DB8-83E5-F07D-6D01-6C11DD9D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B096-CD54-90E5-7A4F-70CC5951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0A86-A1ED-F4B6-415C-EE79CEA9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DF058-7853-00C7-5956-3303A1C6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A6D4C-C314-5316-2BDD-9E9574B8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9F0E-B5B6-606F-E904-2963CB1E8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CB7D-E44D-B73E-46FA-563B48C2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3027-D131-8745-2290-AB44E337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9CB1-F7D7-E027-B13E-30B927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69EF-E11F-79F6-006B-561B16EB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99A9-AEF2-368E-B759-175894C2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25A0-CC29-E1F7-9531-A92A5777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A1DE-E463-FEFF-CCAA-AC2BD91D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52B0-A87B-7C51-867E-07817C2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3A3A-36AB-EF9D-008F-4B1C1D7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4068E-1E3A-8BCE-0ED6-C06F9C09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53E8-90B0-57CC-180A-70390777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48B4-B8FC-7C18-056C-AF4F655A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B875-90C5-92C1-A7B8-45AA3D4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BB84-F5FF-8258-2BBF-82EA4FD0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15DA-2CCD-E09F-FD40-09CDB19A0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9B42-4346-3720-32F8-CA85E696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3E9A3-2FA1-8082-1B3E-522890E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E0CE2-1210-14A8-0A32-BF0F9E4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D04D-1FCF-9C22-C077-B5C4B792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07D-5109-74BE-6142-A137EDA6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3C54-10CC-5023-8E30-D893C474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32380-E5E6-E142-BE32-16F7AF6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8D185-9DC0-2B49-60F6-CB5AD8785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0A9D1-2DD9-B592-AABB-F77DB89F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31501-4E99-D294-DDA6-D8F09973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E4314-21B8-9B57-401D-8343E23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0D39-6E1F-5051-1EFE-6548FDB0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974-6D43-7643-4359-362F13DC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172C2-C4BD-DE2E-56CC-5050F140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5082D-6360-7103-6665-E8BC3A9B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AE872-70CB-E9D2-6152-B11A87A5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CDAE5-4323-6C5D-7CDC-E8CEFE06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C0A58-ACAB-2FF6-51EA-F870AD5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10AD7-D895-8358-3368-0C699819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F013-E302-22AB-D30B-51715938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17E-33F5-90EF-AB35-973E8C0A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2C2A6-B789-9600-2A68-9724DFC2F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C0352-27B4-E80E-9C3F-FD01B09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90E1-21DF-0380-9CA4-1CE9AD9E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B029-19EE-E1F4-7843-2BB430F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43FA-CC4E-D11A-2C79-CE732825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9B3F3-76A2-B762-76A5-35CFBA4E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91B3-0DFC-04F5-77AE-F933DC19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DA16-27CC-3C33-5972-1A9C03C3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A28B-2ED9-93A2-DA3A-F5D46066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C106-5524-A926-DC89-901411F9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67AA9-9604-5853-3F8F-5AE60265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AA51-7CEB-455B-5832-B2283EE2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45A8-A44A-ABFC-0866-62702A455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A549-DAC5-6CE4-CC06-A34FFDE83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26E4-5283-FD0B-24CE-74653B1A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8897" y="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7400" b="1" i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Analysis in the United States</a:t>
            </a:r>
            <a:endParaRPr lang="en-US" sz="7400" i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77313-6082-B098-8D1E-03B1DB97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 sz="2000" i="1">
                <a:solidFill>
                  <a:srgbClr val="FFFFFF"/>
                </a:solidFill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  <a:t>By: Salmon Rajneol 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19" y="1"/>
            <a:ext cx="1219198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Conclusion: The visuals shown have helped to clarify the intricate patterns of traffic accidents in the United States. We acquire a more nuanced knowledge of the spatial distribution and intensity of these episodes thanks to the attractive data visualization. Our investigation yielded critical insights, indicating hotspots of fatal and non-fatal accidents. This information establishes the framework for targeted actions and policy changes to improve road safety. Weather conditions and time of day were examined, providing a full view of the variables determining accident severity. We make strategic recommendations based on our findings. Improved traffic education, better infrastructure in high-risk areas, and proactive weather alert systems emerge as critical approaches to reduce the effect of road accidents.</a:t>
            </a:r>
            <a:br>
              <a:rPr lang="en-US" sz="2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</a:br>
            <a:endParaRPr lang="en-US" sz="2000">
              <a:solidFill>
                <a:srgbClr val="FFFFFF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0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FB971907-6056-4534-B305-56DF5D7C5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77313-6082-B098-8D1E-03B1DB97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980" y="3736429"/>
            <a:ext cx="10100741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/>
            <a:r>
              <a:rPr lang="en-US" sz="20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road accidents in the United States </a:t>
            </a:r>
            <a:endParaRPr lang="en-US" sz="20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1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packages such as 'ggplot2,' 'sf,' and 'proj4' for effective data manipulation and visualization.</a:t>
            </a:r>
            <a:endParaRPr lang="en-US" sz="20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636" r="8158" b="-1"/>
          <a:stretch/>
        </p:blipFill>
        <p:spPr>
          <a:xfrm>
            <a:off x="3965052" y="808139"/>
            <a:ext cx="1962601" cy="25420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815B5D-1CB9-95F1-513B-CA64CA9B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253" y="808139"/>
            <a:ext cx="3670841" cy="25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4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A57A237-BA73-B162-A044-2409B8456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50" b="1438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4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EAF9-2750-1A03-CC30-CAF25D0E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2491740"/>
            <a:ext cx="9825284" cy="3492926"/>
          </a:xfrm>
        </p:spPr>
        <p:txBody>
          <a:bodyPr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Import:</a:t>
            </a:r>
            <a:endParaRPr lang="en-US" sz="1400" b="0" i="1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began by loading your dataset into R Studio using the </a:t>
            </a:r>
            <a:r>
              <a:rPr lang="en-US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read.csv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function. This step ensured that your data is ready for analysis.</a:t>
            </a:r>
          </a:p>
          <a:p>
            <a:pPr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Initialization:</a:t>
            </a:r>
            <a:endParaRPr lang="en-US" sz="1400" b="0" i="1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ggplot2 library, you initialized a plot object using the ggplot() function. This set the foundation for your visualization, with the dataset and aesthetics specified within the function.</a:t>
            </a:r>
          </a:p>
          <a:p>
            <a:pPr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Geometry Addition:</a:t>
            </a:r>
            <a:endParaRPr lang="en-US" sz="1400" b="0" i="1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your data as a line graph, you added the line geometry to the plot using </a:t>
            </a:r>
            <a:r>
              <a:rPr lang="en-US" sz="1400" b="0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geom_line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This step instructed R Studio to connect the data points with lines, visually depicting trends or patterns.</a:t>
            </a:r>
          </a:p>
          <a:p>
            <a:pPr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(Optional):</a:t>
            </a:r>
            <a:endParaRPr lang="en-US" sz="1400" b="0" i="1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needed, you customized your plot by adding labels, titles, and adjusting the theme. This step enhanced the clarity and aesthetics of your line graph, making it more informative and visually appealing.</a:t>
            </a:r>
          </a:p>
          <a:p>
            <a:endParaRPr lang="en-US" sz="14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3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B96F-FD10-5D31-FF33-3C7796C4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Load Required Packages: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install.packages() function to install the necessary packages. For mapping, popular choices include ggplot2, sf (simple features), and leaflet. Install them using: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install.packages(c("ggplot2", "sf", "leaflet"))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load the packages using the library() function: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library(ggplot2)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library(sf)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library(leaflet)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Prepare Your Dataset: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your dataset into R using functions like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read.csv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your dataset contains spatial information, convert it to a spatial object using the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st_as_sf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from the sf package.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Basic Plot with ggplot2: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>
                <a:solidFill>
                  <a:srgbClr val="FFFFFF"/>
                </a:solidFill>
              </a:rPr>
              <a:t>A road accident map of the United States was made by me using the 'ggplot2' software.The database is integrated with geographic boundaries and accident information. A tidy and aesthetically pleasing appearance is achieved by applying the'map_theme' to style the plot.Red denotes "fatal" accidents, whereas grey denotes "non-fatal" accidents. These colors were carefully defined.Geospatial representation is guaranteed by 'coord_equal()'.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8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D14A-A937-645D-8447-E59B3A0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ggplot() to create a basic plot of your spatial data. If your dataset is in the sf format, ggplot2 will automatically recognize it as a spatial object.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layers using geom_point(),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geom_polygon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or other appropriate functions based on your data type.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Map with ggplot2: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map using ggplot2 functions. For example, adjust aesthetics with functions like labs(), theme(), and scale_*().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needed, you can add additional layers, such as borders or labels.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Mapping with leaflet: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map using the leaflet() function.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layers using functions like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addTiles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addMarkers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or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addPolygons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depending on your data type.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interactive map with additional functions, such as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addPopups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addLegend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D76D3E6-6C54-8E9D-AE18-0D5F2609E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7" r="2637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230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62FFC4-C785-45D6-A1A6-BBEC1E58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sz="22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Geographic Distribution</a:t>
            </a:r>
            <a:br>
              <a:rPr lang="en-US" sz="22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2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Map</a:t>
            </a:r>
            <a:br>
              <a:rPr lang="en-US" sz="22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2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The map displays the geographic distribution of road accidents.</a:t>
            </a:r>
            <a:br>
              <a:rPr lang="en-US" sz="22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2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Points represent accident locations, colored by severity.</a:t>
            </a:r>
            <a:br>
              <a:rPr lang="en-US" sz="22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endParaRPr lang="en-US" sz="2200">
              <a:solidFill>
                <a:srgbClr val="FFFFFF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49160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1346842" y="647743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701430A-07EF-4ED0-9928-CD3D16167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88020" y="4633788"/>
            <a:ext cx="1265309" cy="1360735"/>
            <a:chOff x="1988020" y="4633788"/>
            <a:chExt cx="1265309" cy="1360735"/>
          </a:xfrm>
          <a:solidFill>
            <a:srgbClr val="FFFFFF"/>
          </a:solidFill>
        </p:grpSpPr>
        <p:sp>
          <p:nvSpPr>
            <p:cNvPr id="26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03316" y="4633788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5615" y="4918077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20" y="590338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Picture 5" descr="A graph with orange dots&#10;&#10;Description automatically generated">
            <a:extLst>
              <a:ext uri="{FF2B5EF4-FFF2-40B4-BE49-F238E27FC236}">
                <a16:creationId xmlns:a16="http://schemas.microsoft.com/office/drawing/2014/main" id="{4CD92773-7EE9-D7A4-A98D-BDB593AD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" r="29497" b="2"/>
          <a:stretch/>
        </p:blipFill>
        <p:spPr>
          <a:xfrm>
            <a:off x="3661359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3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4F1BC8-800F-4040-BB8C-7D2E38AEE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2000" b="1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Severity Analysis:</a:t>
            </a:r>
            <a:br>
              <a:rPr lang="en-US" sz="2000" b="1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Fatal Accidents</a:t>
            </a:r>
            <a:b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Red Points: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Fatal accidents</a:t>
            </a:r>
            <a:b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Analyze patterns, hotspots, and contributing factors.</a:t>
            </a:r>
            <a:b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Non-Fatal Accidents</a:t>
            </a:r>
            <a:b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Grey Points: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Non-fatal accidents</a:t>
            </a:r>
            <a:b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Explore trends and geographical variations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Details: This chart provides a visual representation of accidents by crash type.</a:t>
            </a:r>
            <a:b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Baskerville" panose="02020502070401020303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endParaRPr lang="en-US" sz="2000" dirty="0">
              <a:solidFill>
                <a:srgbClr val="FFFFFF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0" r="-1" b="26035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AFA794-AF2F-45AA-AD9A-03B9214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6" name="Picture 5" descr="A graph of damage from a car accident&#10;&#10;Description automatically generated">
            <a:extLst>
              <a:ext uri="{FF2B5EF4-FFF2-40B4-BE49-F238E27FC236}">
                <a16:creationId xmlns:a16="http://schemas.microsoft.com/office/drawing/2014/main" id="{FECD24D4-6488-4823-9B67-0130025AF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56" r="-1" b="25432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4F1BC8-800F-4040-BB8C-7D2E38AEE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DC8EA-1825-4026-371E-580C9D14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38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Time of Day</a:t>
            </a:r>
            <a:br>
              <a:rPr lang="en-US" sz="3800" b="1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38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Examine the impact of time on accident severity.</a:t>
            </a:r>
            <a:br>
              <a:rPr lang="en-US" sz="38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</a:br>
            <a:r>
              <a:rPr lang="en-US" sz="3800" b="0" i="0">
                <a:solidFill>
                  <a:srgbClr val="FFFFFF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Identify peak hours for accidents</a:t>
            </a:r>
            <a:endParaRPr lang="en-US" sz="3800">
              <a:solidFill>
                <a:srgbClr val="FFFFFF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6816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E311737B-DD05-CABE-1790-7001F7A70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1" r="-1" b="23048"/>
          <a:stretch/>
        </p:blipFill>
        <p:spPr>
          <a:xfrm>
            <a:off x="5986926" y="1598246"/>
            <a:ext cx="5366861" cy="22344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AFA794-AF2F-45AA-AD9A-03B9214E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7985600-06D7-6A79-7770-2C41CC5E5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83" r="-1" b="26388"/>
          <a:stretch/>
        </p:blipFill>
        <p:spPr>
          <a:xfrm>
            <a:off x="5986926" y="4126172"/>
            <a:ext cx="5366858" cy="21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781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</vt:lpstr>
      <vt:lpstr>Calibri</vt:lpstr>
      <vt:lpstr>Calibri Light</vt:lpstr>
      <vt:lpstr>Times New Roman</vt:lpstr>
      <vt:lpstr>Office Theme</vt:lpstr>
      <vt:lpstr>Road Accidents Analysis in the United States</vt:lpstr>
      <vt:lpstr>PowerPoint Presentation</vt:lpstr>
      <vt:lpstr>PowerPoint Presentation</vt:lpstr>
      <vt:lpstr>PowerPoint Presentation</vt:lpstr>
      <vt:lpstr>A road accident map of the United States was made by me using the 'ggplot2' software.The database is integrated with geographic boundaries and accident information. A tidy and aesthetically pleasing appearance is achieved by applying the'map_theme' to style the plot.Red denotes "fatal" accidents, whereas grey denotes "non-fatal" accidents. These colors were carefully defined.Geospatial representation is guaranteed by 'coord_equal()'.</vt:lpstr>
      <vt:lpstr>PowerPoint Presentation</vt:lpstr>
      <vt:lpstr>Geographic Distribution Map The map displays the geographic distribution of road accidents. Points represent accident locations, colored by severity. </vt:lpstr>
      <vt:lpstr>Severity Analysis: Fatal Accidents Red Points: Fatal accidents Analyze patterns, hotspots, and contributing factors. Non-Fatal Accidents Grey Points: Non-fatal accidents Explore trends and geographical variations Visualization Details: This chart provides a visual representation of accidents by crash type.   </vt:lpstr>
      <vt:lpstr>Time of Day Examine the impact of time on accident severity. Identify peak hours for accidents</vt:lpstr>
      <vt:lpstr>Conclusion: The visuals shown have helped to clarify the intricate patterns of traffic accidents in the United States. We acquire a more nuanced knowledge of the spatial distribution and intensity of these episodes thanks to the attractive data visualization. Our investigation yielded critical insights, indicating hotspots of fatal and non-fatal accidents. This information establishes the framework for targeted actions and policy changes to improve road safety. Weather conditions and time of day were examined, providing a full view of the variables determining accident severity. We make strategic recommendations based on our findings. Improved traffic education, better infrastructure in high-risk areas, and proactive weather alert systems emerge as critical approaches to reduce the effect of road accidents.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Analysis in the United States</dc:title>
  <dc:creator>Burri, Salmon-Rajneol</dc:creator>
  <cp:lastModifiedBy>Burri, Salmon-Rajneol</cp:lastModifiedBy>
  <cp:revision>6</cp:revision>
  <dcterms:created xsi:type="dcterms:W3CDTF">2023-12-07T17:13:33Z</dcterms:created>
  <dcterms:modified xsi:type="dcterms:W3CDTF">2025-04-03T23:22:21Z</dcterms:modified>
</cp:coreProperties>
</file>