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230A35-7DCA-4DD6-BAD0-F50E848C8EC2}">
  <a:tblStyle styleId="{7A230A35-7DCA-4DD6-BAD0-F50E848C8E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8ea56dbdc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8ea56dbdc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e7e59dcc2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e7e59dcc2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e7e59dcc2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e7e59dcc2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e7d75f60d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e7d75f60d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e7e59dcc24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e7e59dcc24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e7e59dcc2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e7e59dcc2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e7e59dcc2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e7e59dcc2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e7e59dcc24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e7e59dcc24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e7e59dcc24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e7e59dcc24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e7e59dcc24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e7e59dcc24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e7e59dcc2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e7e59dcc2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a2d25608eb_0_16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a2d25608eb_0_16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e7e59dcc24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e7e59dcc24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e7e59dcc24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e7e59dcc24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e7e59dcc24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e7e59dcc24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7e59dcc24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7e59dcc24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e7e59dcc24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e7e59dcc24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8ea56dbdce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8ea56dbdce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e7d75f60d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e7d75f60d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e7e59dcc2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e7e59dcc2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e7e59dcc24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e7e59dcc24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e7e59dcc24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e7e59dcc24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8ea56dbdce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8ea56dbdce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e7e59dcc24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e7e59dcc24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e7e59dcc24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e7e59dcc24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e7d75f60d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e7d75f60d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e7e59dcc2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e7e59dcc2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e7e59dcc24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e7e59dcc24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e7e59dca9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e7e59dca9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e7d75f60d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e7d75f60d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e7e59dca9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e7e59dca9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e7e59dca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e7e59dca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e7e59dca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e7e59dca9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8ea56dbdc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8ea56dbdc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2d25608eb_0_15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a2d25608eb_0_15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a2c92933e7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a2c92933e7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7e59dcc2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7e59dcc2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e7e59dcc24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e7e59dcc24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e7d75f60d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e7d75f60d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473700" y="537450"/>
            <a:ext cx="8196600" cy="406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776675" y="2403588"/>
            <a:ext cx="1217375" cy="1247275"/>
            <a:chOff x="4982125" y="3190650"/>
            <a:chExt cx="1217375" cy="1247275"/>
          </a:xfrm>
        </p:grpSpPr>
        <p:sp>
          <p:nvSpPr>
            <p:cNvPr id="11" name="Google Shape;11;p2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865225" y="949900"/>
            <a:ext cx="7413577" cy="3272196"/>
          </a:xfrm>
          <a:custGeom>
            <a:avLst/>
            <a:gdLst/>
            <a:ahLst/>
            <a:cxnLst/>
            <a:rect l="l" t="t" r="r" b="b"/>
            <a:pathLst>
              <a:path w="57905" h="57874" extrusionOk="0">
                <a:moveTo>
                  <a:pt x="1" y="1"/>
                </a:moveTo>
                <a:lnTo>
                  <a:pt x="1" y="57874"/>
                </a:lnTo>
                <a:lnTo>
                  <a:pt x="57905" y="57874"/>
                </a:lnTo>
                <a:lnTo>
                  <a:pt x="579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858950" y="1293275"/>
            <a:ext cx="54261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4900"/>
              <a:buFont typeface="Bebas Neue"/>
              <a:buNone/>
              <a:defRPr sz="4900">
                <a:solidFill>
                  <a:srgbClr val="01BE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893525" y="3441450"/>
            <a:ext cx="5315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1E343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7752800" y="4738275"/>
            <a:ext cx="911900" cy="277375"/>
            <a:chOff x="3792125" y="4705525"/>
            <a:chExt cx="911900" cy="277375"/>
          </a:xfrm>
        </p:grpSpPr>
        <p:sp>
          <p:nvSpPr>
            <p:cNvPr id="20" name="Google Shape;20;p2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625268" y="-334509"/>
            <a:ext cx="1783638" cy="1104129"/>
            <a:chOff x="3916750" y="1152275"/>
            <a:chExt cx="1286525" cy="796400"/>
          </a:xfrm>
        </p:grpSpPr>
        <p:sp>
          <p:nvSpPr>
            <p:cNvPr id="31" name="Google Shape;31;p2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45650" y="1152275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5314222" y="4412332"/>
            <a:ext cx="536294" cy="474079"/>
          </a:xfrm>
          <a:custGeom>
            <a:avLst/>
            <a:gdLst/>
            <a:ahLst/>
            <a:cxnLst/>
            <a:rect l="l" t="t" r="r" b="b"/>
            <a:pathLst>
              <a:path w="15473" h="13678" extrusionOk="0">
                <a:moveTo>
                  <a:pt x="13679" y="0"/>
                </a:moveTo>
                <a:lnTo>
                  <a:pt x="1" y="13678"/>
                </a:lnTo>
                <a:lnTo>
                  <a:pt x="1794" y="13678"/>
                </a:lnTo>
                <a:lnTo>
                  <a:pt x="15472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546273" y="1022750"/>
            <a:ext cx="1154127" cy="757271"/>
            <a:chOff x="1049948" y="2557525"/>
            <a:chExt cx="1154127" cy="757271"/>
          </a:xfrm>
        </p:grpSpPr>
        <p:sp>
          <p:nvSpPr>
            <p:cNvPr id="35" name="Google Shape;35;p2"/>
            <p:cNvSpPr/>
            <p:nvPr/>
          </p:nvSpPr>
          <p:spPr>
            <a:xfrm>
              <a:off x="1049948" y="2557525"/>
              <a:ext cx="815391" cy="757271"/>
            </a:xfrm>
            <a:custGeom>
              <a:avLst/>
              <a:gdLst/>
              <a:ahLst/>
              <a:cxnLst/>
              <a:rect l="l" t="t" r="r" b="b"/>
              <a:pathLst>
                <a:path w="27540" h="25577" extrusionOk="0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88675" y="2652538"/>
              <a:ext cx="815400" cy="107150"/>
            </a:xfrm>
            <a:custGeom>
              <a:avLst/>
              <a:gdLst/>
              <a:ahLst/>
              <a:cxnLst/>
              <a:rect l="l" t="t" r="r" b="b"/>
              <a:pathLst>
                <a:path w="32616" h="4286" extrusionOk="0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36350"/>
            <a:ext cx="7717800" cy="14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8" name="Google Shape;228;p11"/>
          <p:cNvSpPr txBox="1">
            <a:spLocks noGrp="1"/>
          </p:cNvSpPr>
          <p:nvPr>
            <p:ph type="body" idx="1"/>
          </p:nvPr>
        </p:nvSpPr>
        <p:spPr>
          <a:xfrm>
            <a:off x="713225" y="2847425"/>
            <a:ext cx="7717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29" name="Google Shape;229;p11"/>
          <p:cNvGrpSpPr/>
          <p:nvPr/>
        </p:nvGrpSpPr>
        <p:grpSpPr>
          <a:xfrm>
            <a:off x="8431837" y="92668"/>
            <a:ext cx="965013" cy="988715"/>
            <a:chOff x="4982125" y="3190650"/>
            <a:chExt cx="1217375" cy="1247275"/>
          </a:xfrm>
        </p:grpSpPr>
        <p:sp>
          <p:nvSpPr>
            <p:cNvPr id="230" name="Google Shape;230;p11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1"/>
          <p:cNvSpPr/>
          <p:nvPr/>
        </p:nvSpPr>
        <p:spPr>
          <a:xfrm rot="10800000">
            <a:off x="-153465" y="4203652"/>
            <a:ext cx="675268" cy="1165454"/>
          </a:xfrm>
          <a:custGeom>
            <a:avLst/>
            <a:gdLst/>
            <a:ahLst/>
            <a:cxnLst/>
            <a:rect l="l" t="t" r="r" b="b"/>
            <a:pathLst>
              <a:path w="28907" h="49891" extrusionOk="0">
                <a:moveTo>
                  <a:pt x="4006" y="0"/>
                </a:moveTo>
                <a:cubicBezTo>
                  <a:pt x="2688" y="0"/>
                  <a:pt x="1350" y="105"/>
                  <a:pt x="0" y="321"/>
                </a:cubicBezTo>
                <a:lnTo>
                  <a:pt x="0" y="49562"/>
                </a:lnTo>
                <a:cubicBezTo>
                  <a:pt x="1364" y="49783"/>
                  <a:pt x="2716" y="49890"/>
                  <a:pt x="4048" y="49890"/>
                </a:cubicBezTo>
                <a:cubicBezTo>
                  <a:pt x="17527" y="49890"/>
                  <a:pt x="28907" y="38939"/>
                  <a:pt x="28907" y="24942"/>
                </a:cubicBezTo>
                <a:cubicBezTo>
                  <a:pt x="28907" y="10957"/>
                  <a:pt x="17503" y="0"/>
                  <a:pt x="4006" y="0"/>
                </a:cubicBez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-33150" y="484335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"/>
          <p:cNvSpPr/>
          <p:nvPr/>
        </p:nvSpPr>
        <p:spPr>
          <a:xfrm flipH="1">
            <a:off x="362373" y="253474"/>
            <a:ext cx="1259613" cy="1346128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"/>
          <p:cNvSpPr/>
          <p:nvPr/>
        </p:nvSpPr>
        <p:spPr>
          <a:xfrm rot="10800000" flipH="1">
            <a:off x="7502023" y="3585299"/>
            <a:ext cx="1259613" cy="1346128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>
            <a:spLocks noGrp="1"/>
          </p:cNvSpPr>
          <p:nvPr>
            <p:ph type="title" hasCustomPrompt="1"/>
          </p:nvPr>
        </p:nvSpPr>
        <p:spPr>
          <a:xfrm>
            <a:off x="1018025" y="979575"/>
            <a:ext cx="3102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2"/>
          </p:nvPr>
        </p:nvSpPr>
        <p:spPr>
          <a:xfrm>
            <a:off x="1022025" y="1307025"/>
            <a:ext cx="31023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3" hasCustomPrompt="1"/>
          </p:nvPr>
        </p:nvSpPr>
        <p:spPr>
          <a:xfrm>
            <a:off x="1018025" y="2808375"/>
            <a:ext cx="3102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4"/>
          </p:nvPr>
        </p:nvSpPr>
        <p:spPr>
          <a:xfrm>
            <a:off x="1022025" y="3135825"/>
            <a:ext cx="31023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056625" y="979575"/>
            <a:ext cx="3065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5060343" y="1307025"/>
            <a:ext cx="30657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7" hasCustomPrompt="1"/>
          </p:nvPr>
        </p:nvSpPr>
        <p:spPr>
          <a:xfrm>
            <a:off x="5056625" y="2808375"/>
            <a:ext cx="3065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8"/>
          </p:nvPr>
        </p:nvSpPr>
        <p:spPr>
          <a:xfrm>
            <a:off x="5060343" y="3135825"/>
            <a:ext cx="30657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1"/>
          </p:nvPr>
        </p:nvSpPr>
        <p:spPr>
          <a:xfrm>
            <a:off x="1022025" y="1900925"/>
            <a:ext cx="3102300" cy="6855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9"/>
          </p:nvPr>
        </p:nvSpPr>
        <p:spPr>
          <a:xfrm>
            <a:off x="1018025" y="3730425"/>
            <a:ext cx="31023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3"/>
          </p:nvPr>
        </p:nvSpPr>
        <p:spPr>
          <a:xfrm>
            <a:off x="5060625" y="3730425"/>
            <a:ext cx="30657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14"/>
          </p:nvPr>
        </p:nvSpPr>
        <p:spPr>
          <a:xfrm>
            <a:off x="5066775" y="1901625"/>
            <a:ext cx="30657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-5400000">
            <a:off x="3090131" y="-432828"/>
            <a:ext cx="702288" cy="974617"/>
            <a:chOff x="744950" y="2537550"/>
            <a:chExt cx="1156600" cy="1629250"/>
          </a:xfrm>
        </p:grpSpPr>
        <p:sp>
          <p:nvSpPr>
            <p:cNvPr id="252" name="Google Shape;252;p13"/>
            <p:cNvSpPr/>
            <p:nvPr/>
          </p:nvSpPr>
          <p:spPr>
            <a:xfrm>
              <a:off x="744950" y="2738175"/>
              <a:ext cx="1068450" cy="1428625"/>
            </a:xfrm>
            <a:custGeom>
              <a:avLst/>
              <a:gdLst/>
              <a:ahLst/>
              <a:cxnLst/>
              <a:rect l="l" t="t" r="r" b="b"/>
              <a:pathLst>
                <a:path w="42738" h="57145" extrusionOk="0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849825" y="2537550"/>
              <a:ext cx="46375" cy="18275"/>
            </a:xfrm>
            <a:custGeom>
              <a:avLst/>
              <a:gdLst/>
              <a:ahLst/>
              <a:cxnLst/>
              <a:rect l="l" t="t" r="r" b="b"/>
              <a:pathLst>
                <a:path w="1855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849825" y="2602150"/>
              <a:ext cx="143650" cy="18275"/>
            </a:xfrm>
            <a:custGeom>
              <a:avLst/>
              <a:gdLst/>
              <a:ahLst/>
              <a:cxnLst/>
              <a:rect l="l" t="t" r="r" b="b"/>
              <a:pathLst>
                <a:path w="574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849825" y="2666750"/>
              <a:ext cx="240150" cy="18250"/>
            </a:xfrm>
            <a:custGeom>
              <a:avLst/>
              <a:gdLst/>
              <a:ahLst/>
              <a:cxnLst/>
              <a:rect l="l" t="t" r="r" b="b"/>
              <a:pathLst>
                <a:path w="960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849825" y="2732100"/>
              <a:ext cx="337425" cy="17500"/>
            </a:xfrm>
            <a:custGeom>
              <a:avLst/>
              <a:gdLst/>
              <a:ahLst/>
              <a:cxnLst/>
              <a:rect l="l" t="t" r="r" b="b"/>
              <a:pathLst>
                <a:path w="13497" h="700" extrusionOk="0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849825" y="2796675"/>
              <a:ext cx="433925" cy="17500"/>
            </a:xfrm>
            <a:custGeom>
              <a:avLst/>
              <a:gdLst/>
              <a:ahLst/>
              <a:cxnLst/>
              <a:rect l="l" t="t" r="r" b="b"/>
              <a:pathLst>
                <a:path w="1735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849825" y="2861275"/>
              <a:ext cx="531200" cy="18250"/>
            </a:xfrm>
            <a:custGeom>
              <a:avLst/>
              <a:gdLst/>
              <a:ahLst/>
              <a:cxnLst/>
              <a:rect l="l" t="t" r="r" b="b"/>
              <a:pathLst>
                <a:path w="2124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849825" y="2925875"/>
              <a:ext cx="627700" cy="18250"/>
            </a:xfrm>
            <a:custGeom>
              <a:avLst/>
              <a:gdLst/>
              <a:ahLst/>
              <a:cxnLst/>
              <a:rect l="l" t="t" r="r" b="b"/>
              <a:pathLst>
                <a:path w="251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849825" y="2990450"/>
              <a:ext cx="724975" cy="18275"/>
            </a:xfrm>
            <a:custGeom>
              <a:avLst/>
              <a:gdLst/>
              <a:ahLst/>
              <a:cxnLst/>
              <a:rect l="l" t="t" r="r" b="b"/>
              <a:pathLst>
                <a:path w="2899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849825" y="3055800"/>
              <a:ext cx="821475" cy="17500"/>
            </a:xfrm>
            <a:custGeom>
              <a:avLst/>
              <a:gdLst/>
              <a:ahLst/>
              <a:cxnLst/>
              <a:rect l="l" t="t" r="r" b="b"/>
              <a:pathLst>
                <a:path w="32859" h="700" extrusionOk="0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849825" y="3120400"/>
              <a:ext cx="918725" cy="17500"/>
            </a:xfrm>
            <a:custGeom>
              <a:avLst/>
              <a:gdLst/>
              <a:ahLst/>
              <a:cxnLst/>
              <a:rect l="l" t="t" r="r" b="b"/>
              <a:pathLst>
                <a:path w="36749" h="700" extrusionOk="0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849825" y="3184975"/>
              <a:ext cx="1015250" cy="17525"/>
            </a:xfrm>
            <a:custGeom>
              <a:avLst/>
              <a:gdLst/>
              <a:ahLst/>
              <a:cxnLst/>
              <a:rect l="l" t="t" r="r" b="b"/>
              <a:pathLst>
                <a:path w="40610" h="701" extrusionOk="0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49825" y="3249575"/>
              <a:ext cx="1051725" cy="18275"/>
            </a:xfrm>
            <a:custGeom>
              <a:avLst/>
              <a:gdLst/>
              <a:ahLst/>
              <a:cxnLst/>
              <a:rect l="l" t="t" r="r" b="b"/>
              <a:pathLst>
                <a:path w="4206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49825" y="3314175"/>
              <a:ext cx="955200" cy="18250"/>
            </a:xfrm>
            <a:custGeom>
              <a:avLst/>
              <a:gdLst/>
              <a:ahLst/>
              <a:cxnLst/>
              <a:rect l="l" t="t" r="r" b="b"/>
              <a:pathLst>
                <a:path w="382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849825" y="3378750"/>
              <a:ext cx="857950" cy="18275"/>
            </a:xfrm>
            <a:custGeom>
              <a:avLst/>
              <a:gdLst/>
              <a:ahLst/>
              <a:cxnLst/>
              <a:rect l="l" t="t" r="r" b="b"/>
              <a:pathLst>
                <a:path w="34318" h="731" extrusionOk="0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849825" y="3444100"/>
              <a:ext cx="761450" cy="17500"/>
            </a:xfrm>
            <a:custGeom>
              <a:avLst/>
              <a:gdLst/>
              <a:ahLst/>
              <a:cxnLst/>
              <a:rect l="l" t="t" r="r" b="b"/>
              <a:pathLst>
                <a:path w="30458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849825" y="3508700"/>
              <a:ext cx="664175" cy="17500"/>
            </a:xfrm>
            <a:custGeom>
              <a:avLst/>
              <a:gdLst/>
              <a:ahLst/>
              <a:cxnLst/>
              <a:rect l="l" t="t" r="r" b="b"/>
              <a:pathLst>
                <a:path w="2656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49825" y="3573300"/>
              <a:ext cx="567675" cy="18250"/>
            </a:xfrm>
            <a:custGeom>
              <a:avLst/>
              <a:gdLst/>
              <a:ahLst/>
              <a:cxnLst/>
              <a:rect l="l" t="t" r="r" b="b"/>
              <a:pathLst>
                <a:path w="2270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849825" y="3637875"/>
              <a:ext cx="470400" cy="18275"/>
            </a:xfrm>
            <a:custGeom>
              <a:avLst/>
              <a:gdLst/>
              <a:ahLst/>
              <a:cxnLst/>
              <a:rect l="l" t="t" r="r" b="b"/>
              <a:pathLst>
                <a:path w="1881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9825" y="3702475"/>
              <a:ext cx="373900" cy="18250"/>
            </a:xfrm>
            <a:custGeom>
              <a:avLst/>
              <a:gdLst/>
              <a:ahLst/>
              <a:cxnLst/>
              <a:rect l="l" t="t" r="r" b="b"/>
              <a:pathLst>
                <a:path w="1495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49825" y="3767825"/>
              <a:ext cx="276625" cy="17500"/>
            </a:xfrm>
            <a:custGeom>
              <a:avLst/>
              <a:gdLst/>
              <a:ahLst/>
              <a:cxnLst/>
              <a:rect l="l" t="t" r="r" b="b"/>
              <a:pathLst>
                <a:path w="11065" h="700" extrusionOk="0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849825" y="3832425"/>
              <a:ext cx="180125" cy="17500"/>
            </a:xfrm>
            <a:custGeom>
              <a:avLst/>
              <a:gdLst/>
              <a:ahLst/>
              <a:cxnLst/>
              <a:rect l="l" t="t" r="r" b="b"/>
              <a:pathLst>
                <a:path w="7205" h="700" extrusionOk="0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849825" y="3897000"/>
              <a:ext cx="82850" cy="17500"/>
            </a:xfrm>
            <a:custGeom>
              <a:avLst/>
              <a:gdLst/>
              <a:ahLst/>
              <a:cxnLst/>
              <a:rect l="l" t="t" r="r" b="b"/>
              <a:pathLst>
                <a:path w="3314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8430900" y="4415925"/>
            <a:ext cx="1066900" cy="937825"/>
            <a:chOff x="5813450" y="994900"/>
            <a:chExt cx="1066900" cy="937825"/>
          </a:xfrm>
        </p:grpSpPr>
        <p:sp>
          <p:nvSpPr>
            <p:cNvPr id="276" name="Google Shape;276;p13"/>
            <p:cNvSpPr/>
            <p:nvPr/>
          </p:nvSpPr>
          <p:spPr>
            <a:xfrm>
              <a:off x="5925150" y="994900"/>
              <a:ext cx="955200" cy="866475"/>
            </a:xfrm>
            <a:custGeom>
              <a:avLst/>
              <a:gdLst/>
              <a:ahLst/>
              <a:cxnLst/>
              <a:rect l="l" t="t" r="r" b="b"/>
              <a:pathLst>
                <a:path w="38208" h="34659" extrusionOk="0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5840050" y="1113525"/>
              <a:ext cx="249250" cy="249275"/>
            </a:xfrm>
            <a:custGeom>
              <a:avLst/>
              <a:gdLst/>
              <a:ahLst/>
              <a:cxnLst/>
              <a:rect l="l" t="t" r="r" b="b"/>
              <a:pathLst>
                <a:path w="9970" h="9971" extrusionOk="0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5813450" y="1086925"/>
              <a:ext cx="415675" cy="415700"/>
            </a:xfrm>
            <a:custGeom>
              <a:avLst/>
              <a:gdLst/>
              <a:ahLst/>
              <a:cxnLst/>
              <a:rect l="l" t="t" r="r" b="b"/>
              <a:pathLst>
                <a:path w="16627" h="16628" extrusionOk="0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5818775" y="1092250"/>
              <a:ext cx="512950" cy="513700"/>
            </a:xfrm>
            <a:custGeom>
              <a:avLst/>
              <a:gdLst/>
              <a:ahLst/>
              <a:cxnLst/>
              <a:rect l="l" t="t" r="r" b="b"/>
              <a:pathLst>
                <a:path w="20518" h="20548" extrusionOk="0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843850" y="1117325"/>
              <a:ext cx="572975" cy="572975"/>
            </a:xfrm>
            <a:custGeom>
              <a:avLst/>
              <a:gdLst/>
              <a:ahLst/>
              <a:cxnLst/>
              <a:rect l="l" t="t" r="r" b="b"/>
              <a:pathLst>
                <a:path w="22919" h="22919" extrusionOk="0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5882600" y="1156850"/>
              <a:ext cx="605650" cy="604900"/>
            </a:xfrm>
            <a:custGeom>
              <a:avLst/>
              <a:gdLst/>
              <a:ahLst/>
              <a:cxnLst/>
              <a:rect l="l" t="t" r="r" b="b"/>
              <a:pathLst>
                <a:path w="24226" h="24196" extrusionOk="0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5934275" y="1207000"/>
              <a:ext cx="614000" cy="614000"/>
            </a:xfrm>
            <a:custGeom>
              <a:avLst/>
              <a:gdLst/>
              <a:ahLst/>
              <a:cxnLst/>
              <a:rect l="l" t="t" r="r" b="b"/>
              <a:pathLst>
                <a:path w="24560" h="24560" extrusionOk="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5995825" y="1268550"/>
              <a:ext cx="601100" cy="601100"/>
            </a:xfrm>
            <a:custGeom>
              <a:avLst/>
              <a:gdLst/>
              <a:ahLst/>
              <a:cxnLst/>
              <a:rect l="l" t="t" r="r" b="b"/>
              <a:pathLst>
                <a:path w="24044" h="24044" extrusionOk="0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6068000" y="1341500"/>
              <a:ext cx="566150" cy="566150"/>
            </a:xfrm>
            <a:custGeom>
              <a:avLst/>
              <a:gdLst/>
              <a:ahLst/>
              <a:cxnLst/>
              <a:rect l="l" t="t" r="r" b="b"/>
              <a:pathLst>
                <a:path w="22646" h="22646" extrusionOk="0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6155400" y="1428875"/>
              <a:ext cx="501550" cy="500800"/>
            </a:xfrm>
            <a:custGeom>
              <a:avLst/>
              <a:gdLst/>
              <a:ahLst/>
              <a:cxnLst/>
              <a:rect l="l" t="t" r="r" b="b"/>
              <a:pathLst>
                <a:path w="20062" h="20032" extrusionOk="0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6261775" y="1535275"/>
              <a:ext cx="397450" cy="397450"/>
            </a:xfrm>
            <a:custGeom>
              <a:avLst/>
              <a:gdLst/>
              <a:ahLst/>
              <a:cxnLst/>
              <a:rect l="l" t="t" r="r" b="b"/>
              <a:pathLst>
                <a:path w="15898" h="15898" extrusionOk="0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6413750" y="1687250"/>
              <a:ext cx="207475" cy="207475"/>
            </a:xfrm>
            <a:custGeom>
              <a:avLst/>
              <a:gdLst/>
              <a:ahLst/>
              <a:cxnLst/>
              <a:rect l="l" t="t" r="r" b="b"/>
              <a:pathLst>
                <a:path w="8299" h="8299" extrusionOk="0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3"/>
          <p:cNvSpPr/>
          <p:nvPr/>
        </p:nvSpPr>
        <p:spPr>
          <a:xfrm>
            <a:off x="8832351" y="2166598"/>
            <a:ext cx="64298" cy="63559"/>
          </a:xfrm>
          <a:custGeom>
            <a:avLst/>
            <a:gdLst/>
            <a:ahLst/>
            <a:cxnLst/>
            <a:rect l="l" t="t" r="r" b="b"/>
            <a:pathLst>
              <a:path w="2676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8832351" y="2326570"/>
            <a:ext cx="64298" cy="64280"/>
          </a:xfrm>
          <a:custGeom>
            <a:avLst/>
            <a:gdLst/>
            <a:ahLst/>
            <a:cxnLst/>
            <a:rect l="l" t="t" r="r" b="b"/>
            <a:pathLst>
              <a:path w="2676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3"/>
          <p:cNvSpPr/>
          <p:nvPr/>
        </p:nvSpPr>
        <p:spPr>
          <a:xfrm>
            <a:off x="8832351" y="2487262"/>
            <a:ext cx="64298" cy="63559"/>
          </a:xfrm>
          <a:custGeom>
            <a:avLst/>
            <a:gdLst/>
            <a:ahLst/>
            <a:cxnLst/>
            <a:rect l="l" t="t" r="r" b="b"/>
            <a:pathLst>
              <a:path w="2676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3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4"/>
          <p:cNvGrpSpPr/>
          <p:nvPr/>
        </p:nvGrpSpPr>
        <p:grpSpPr>
          <a:xfrm>
            <a:off x="-359057" y="-532413"/>
            <a:ext cx="1534963" cy="1046179"/>
            <a:chOff x="3916750" y="1194074"/>
            <a:chExt cx="1107158" cy="754601"/>
          </a:xfrm>
        </p:grpSpPr>
        <p:sp>
          <p:nvSpPr>
            <p:cNvPr id="298" name="Google Shape;298;p14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4266283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4"/>
          <p:cNvSpPr/>
          <p:nvPr/>
        </p:nvSpPr>
        <p:spPr>
          <a:xfrm>
            <a:off x="8348547" y="4345524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7691480" y="4621557"/>
            <a:ext cx="890242" cy="828097"/>
          </a:xfrm>
          <a:custGeom>
            <a:avLst/>
            <a:gdLst/>
            <a:ahLst/>
            <a:cxnLst/>
            <a:rect l="l" t="t" r="r" b="b"/>
            <a:pathLst>
              <a:path w="25685" h="23892" extrusionOk="0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8474635" y="3480924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/>
          <p:cNvSpPr/>
          <p:nvPr/>
        </p:nvSpPr>
        <p:spPr>
          <a:xfrm>
            <a:off x="8568204" y="4973842"/>
            <a:ext cx="611056" cy="610016"/>
          </a:xfrm>
          <a:custGeom>
            <a:avLst/>
            <a:gdLst/>
            <a:ahLst/>
            <a:cxnLst/>
            <a:rect l="l" t="t" r="r" b="b"/>
            <a:pathLst>
              <a:path w="17630" h="17600" extrusionOk="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-359040" y="3543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title" idx="2"/>
          </p:nvPr>
        </p:nvSpPr>
        <p:spPr>
          <a:xfrm>
            <a:off x="703963" y="2713550"/>
            <a:ext cx="2572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3"/>
          </p:nvPr>
        </p:nvSpPr>
        <p:spPr>
          <a:xfrm>
            <a:off x="3294763" y="2713550"/>
            <a:ext cx="2554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4"/>
          </p:nvPr>
        </p:nvSpPr>
        <p:spPr>
          <a:xfrm>
            <a:off x="5867563" y="2713550"/>
            <a:ext cx="2572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1"/>
          </p:nvPr>
        </p:nvSpPr>
        <p:spPr>
          <a:xfrm>
            <a:off x="702938" y="32106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5"/>
          </p:nvPr>
        </p:nvSpPr>
        <p:spPr>
          <a:xfrm>
            <a:off x="3277488" y="32106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6"/>
          </p:nvPr>
        </p:nvSpPr>
        <p:spPr>
          <a:xfrm>
            <a:off x="5868563" y="32106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3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5"/>
          <p:cNvSpPr txBox="1">
            <a:spLocks noGrp="1"/>
          </p:cNvSpPr>
          <p:nvPr>
            <p:ph type="title" idx="2"/>
          </p:nvPr>
        </p:nvSpPr>
        <p:spPr>
          <a:xfrm>
            <a:off x="713225" y="1875350"/>
            <a:ext cx="2572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5" name="Google Shape;315;p15"/>
          <p:cNvSpPr txBox="1">
            <a:spLocks noGrp="1"/>
          </p:cNvSpPr>
          <p:nvPr>
            <p:ph type="title" idx="3"/>
          </p:nvPr>
        </p:nvSpPr>
        <p:spPr>
          <a:xfrm>
            <a:off x="3304025" y="3475550"/>
            <a:ext cx="2554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6" name="Google Shape;316;p15"/>
          <p:cNvSpPr txBox="1">
            <a:spLocks noGrp="1"/>
          </p:cNvSpPr>
          <p:nvPr>
            <p:ph type="title" idx="4"/>
          </p:nvPr>
        </p:nvSpPr>
        <p:spPr>
          <a:xfrm>
            <a:off x="5876825" y="1875350"/>
            <a:ext cx="2572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subTitle" idx="1"/>
          </p:nvPr>
        </p:nvSpPr>
        <p:spPr>
          <a:xfrm>
            <a:off x="712200" y="23724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subTitle" idx="5"/>
          </p:nvPr>
        </p:nvSpPr>
        <p:spPr>
          <a:xfrm>
            <a:off x="3286750" y="39726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subTitle" idx="6"/>
          </p:nvPr>
        </p:nvSpPr>
        <p:spPr>
          <a:xfrm>
            <a:off x="5877825" y="23724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15"/>
          <p:cNvGrpSpPr/>
          <p:nvPr/>
        </p:nvGrpSpPr>
        <p:grpSpPr>
          <a:xfrm rot="-5400000">
            <a:off x="-168644" y="-365178"/>
            <a:ext cx="702288" cy="974617"/>
            <a:chOff x="744950" y="2537550"/>
            <a:chExt cx="1156600" cy="1629250"/>
          </a:xfrm>
        </p:grpSpPr>
        <p:sp>
          <p:nvSpPr>
            <p:cNvPr id="321" name="Google Shape;321;p15"/>
            <p:cNvSpPr/>
            <p:nvPr/>
          </p:nvSpPr>
          <p:spPr>
            <a:xfrm>
              <a:off x="744950" y="2738175"/>
              <a:ext cx="1068450" cy="1428625"/>
            </a:xfrm>
            <a:custGeom>
              <a:avLst/>
              <a:gdLst/>
              <a:ahLst/>
              <a:cxnLst/>
              <a:rect l="l" t="t" r="r" b="b"/>
              <a:pathLst>
                <a:path w="42738" h="57145" extrusionOk="0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49825" y="2537550"/>
              <a:ext cx="46375" cy="18275"/>
            </a:xfrm>
            <a:custGeom>
              <a:avLst/>
              <a:gdLst/>
              <a:ahLst/>
              <a:cxnLst/>
              <a:rect l="l" t="t" r="r" b="b"/>
              <a:pathLst>
                <a:path w="1855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849825" y="2602150"/>
              <a:ext cx="143650" cy="18275"/>
            </a:xfrm>
            <a:custGeom>
              <a:avLst/>
              <a:gdLst/>
              <a:ahLst/>
              <a:cxnLst/>
              <a:rect l="l" t="t" r="r" b="b"/>
              <a:pathLst>
                <a:path w="574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849825" y="2666750"/>
              <a:ext cx="240150" cy="18250"/>
            </a:xfrm>
            <a:custGeom>
              <a:avLst/>
              <a:gdLst/>
              <a:ahLst/>
              <a:cxnLst/>
              <a:rect l="l" t="t" r="r" b="b"/>
              <a:pathLst>
                <a:path w="960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849825" y="2732100"/>
              <a:ext cx="337425" cy="17500"/>
            </a:xfrm>
            <a:custGeom>
              <a:avLst/>
              <a:gdLst/>
              <a:ahLst/>
              <a:cxnLst/>
              <a:rect l="l" t="t" r="r" b="b"/>
              <a:pathLst>
                <a:path w="13497" h="700" extrusionOk="0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849825" y="2796675"/>
              <a:ext cx="433925" cy="17500"/>
            </a:xfrm>
            <a:custGeom>
              <a:avLst/>
              <a:gdLst/>
              <a:ahLst/>
              <a:cxnLst/>
              <a:rect l="l" t="t" r="r" b="b"/>
              <a:pathLst>
                <a:path w="1735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849825" y="2861275"/>
              <a:ext cx="531200" cy="18250"/>
            </a:xfrm>
            <a:custGeom>
              <a:avLst/>
              <a:gdLst/>
              <a:ahLst/>
              <a:cxnLst/>
              <a:rect l="l" t="t" r="r" b="b"/>
              <a:pathLst>
                <a:path w="2124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849825" y="2925875"/>
              <a:ext cx="627700" cy="18250"/>
            </a:xfrm>
            <a:custGeom>
              <a:avLst/>
              <a:gdLst/>
              <a:ahLst/>
              <a:cxnLst/>
              <a:rect l="l" t="t" r="r" b="b"/>
              <a:pathLst>
                <a:path w="251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849825" y="2990450"/>
              <a:ext cx="724975" cy="18275"/>
            </a:xfrm>
            <a:custGeom>
              <a:avLst/>
              <a:gdLst/>
              <a:ahLst/>
              <a:cxnLst/>
              <a:rect l="l" t="t" r="r" b="b"/>
              <a:pathLst>
                <a:path w="2899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849825" y="3055800"/>
              <a:ext cx="821475" cy="17500"/>
            </a:xfrm>
            <a:custGeom>
              <a:avLst/>
              <a:gdLst/>
              <a:ahLst/>
              <a:cxnLst/>
              <a:rect l="l" t="t" r="r" b="b"/>
              <a:pathLst>
                <a:path w="32859" h="700" extrusionOk="0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849825" y="3120400"/>
              <a:ext cx="918725" cy="17500"/>
            </a:xfrm>
            <a:custGeom>
              <a:avLst/>
              <a:gdLst/>
              <a:ahLst/>
              <a:cxnLst/>
              <a:rect l="l" t="t" r="r" b="b"/>
              <a:pathLst>
                <a:path w="36749" h="700" extrusionOk="0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849825" y="3184975"/>
              <a:ext cx="1015250" cy="17525"/>
            </a:xfrm>
            <a:custGeom>
              <a:avLst/>
              <a:gdLst/>
              <a:ahLst/>
              <a:cxnLst/>
              <a:rect l="l" t="t" r="r" b="b"/>
              <a:pathLst>
                <a:path w="40610" h="701" extrusionOk="0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849825" y="3249575"/>
              <a:ext cx="1051725" cy="18275"/>
            </a:xfrm>
            <a:custGeom>
              <a:avLst/>
              <a:gdLst/>
              <a:ahLst/>
              <a:cxnLst/>
              <a:rect l="l" t="t" r="r" b="b"/>
              <a:pathLst>
                <a:path w="4206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849825" y="3314175"/>
              <a:ext cx="955200" cy="18250"/>
            </a:xfrm>
            <a:custGeom>
              <a:avLst/>
              <a:gdLst/>
              <a:ahLst/>
              <a:cxnLst/>
              <a:rect l="l" t="t" r="r" b="b"/>
              <a:pathLst>
                <a:path w="382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849825" y="3378750"/>
              <a:ext cx="857950" cy="18275"/>
            </a:xfrm>
            <a:custGeom>
              <a:avLst/>
              <a:gdLst/>
              <a:ahLst/>
              <a:cxnLst/>
              <a:rect l="l" t="t" r="r" b="b"/>
              <a:pathLst>
                <a:path w="34318" h="731" extrusionOk="0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849825" y="3444100"/>
              <a:ext cx="761450" cy="17500"/>
            </a:xfrm>
            <a:custGeom>
              <a:avLst/>
              <a:gdLst/>
              <a:ahLst/>
              <a:cxnLst/>
              <a:rect l="l" t="t" r="r" b="b"/>
              <a:pathLst>
                <a:path w="30458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849825" y="3508700"/>
              <a:ext cx="664175" cy="17500"/>
            </a:xfrm>
            <a:custGeom>
              <a:avLst/>
              <a:gdLst/>
              <a:ahLst/>
              <a:cxnLst/>
              <a:rect l="l" t="t" r="r" b="b"/>
              <a:pathLst>
                <a:path w="2656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849825" y="3573300"/>
              <a:ext cx="567675" cy="18250"/>
            </a:xfrm>
            <a:custGeom>
              <a:avLst/>
              <a:gdLst/>
              <a:ahLst/>
              <a:cxnLst/>
              <a:rect l="l" t="t" r="r" b="b"/>
              <a:pathLst>
                <a:path w="2270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849825" y="3637875"/>
              <a:ext cx="470400" cy="18275"/>
            </a:xfrm>
            <a:custGeom>
              <a:avLst/>
              <a:gdLst/>
              <a:ahLst/>
              <a:cxnLst/>
              <a:rect l="l" t="t" r="r" b="b"/>
              <a:pathLst>
                <a:path w="1881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849825" y="3702475"/>
              <a:ext cx="373900" cy="18250"/>
            </a:xfrm>
            <a:custGeom>
              <a:avLst/>
              <a:gdLst/>
              <a:ahLst/>
              <a:cxnLst/>
              <a:rect l="l" t="t" r="r" b="b"/>
              <a:pathLst>
                <a:path w="1495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849825" y="3767825"/>
              <a:ext cx="276625" cy="17500"/>
            </a:xfrm>
            <a:custGeom>
              <a:avLst/>
              <a:gdLst/>
              <a:ahLst/>
              <a:cxnLst/>
              <a:rect l="l" t="t" r="r" b="b"/>
              <a:pathLst>
                <a:path w="11065" h="700" extrusionOk="0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849825" y="3832425"/>
              <a:ext cx="180125" cy="17500"/>
            </a:xfrm>
            <a:custGeom>
              <a:avLst/>
              <a:gdLst/>
              <a:ahLst/>
              <a:cxnLst/>
              <a:rect l="l" t="t" r="r" b="b"/>
              <a:pathLst>
                <a:path w="7205" h="700" extrusionOk="0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849825" y="3897000"/>
              <a:ext cx="82850" cy="17500"/>
            </a:xfrm>
            <a:custGeom>
              <a:avLst/>
              <a:gdLst/>
              <a:ahLst/>
              <a:cxnLst/>
              <a:rect l="l" t="t" r="r" b="b"/>
              <a:pathLst>
                <a:path w="3314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15"/>
          <p:cNvGrpSpPr/>
          <p:nvPr/>
        </p:nvGrpSpPr>
        <p:grpSpPr>
          <a:xfrm>
            <a:off x="8497656" y="4706283"/>
            <a:ext cx="942286" cy="828287"/>
            <a:chOff x="5813450" y="994900"/>
            <a:chExt cx="1066900" cy="937825"/>
          </a:xfrm>
        </p:grpSpPr>
        <p:sp>
          <p:nvSpPr>
            <p:cNvPr id="345" name="Google Shape;345;p15"/>
            <p:cNvSpPr/>
            <p:nvPr/>
          </p:nvSpPr>
          <p:spPr>
            <a:xfrm>
              <a:off x="5925150" y="994900"/>
              <a:ext cx="955200" cy="866475"/>
            </a:xfrm>
            <a:custGeom>
              <a:avLst/>
              <a:gdLst/>
              <a:ahLst/>
              <a:cxnLst/>
              <a:rect l="l" t="t" r="r" b="b"/>
              <a:pathLst>
                <a:path w="38208" h="34659" extrusionOk="0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840050" y="1113525"/>
              <a:ext cx="249250" cy="249275"/>
            </a:xfrm>
            <a:custGeom>
              <a:avLst/>
              <a:gdLst/>
              <a:ahLst/>
              <a:cxnLst/>
              <a:rect l="l" t="t" r="r" b="b"/>
              <a:pathLst>
                <a:path w="9970" h="9971" extrusionOk="0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813450" y="1086925"/>
              <a:ext cx="415675" cy="415700"/>
            </a:xfrm>
            <a:custGeom>
              <a:avLst/>
              <a:gdLst/>
              <a:ahLst/>
              <a:cxnLst/>
              <a:rect l="l" t="t" r="r" b="b"/>
              <a:pathLst>
                <a:path w="16627" h="16628" extrusionOk="0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818775" y="1092250"/>
              <a:ext cx="512950" cy="513700"/>
            </a:xfrm>
            <a:custGeom>
              <a:avLst/>
              <a:gdLst/>
              <a:ahLst/>
              <a:cxnLst/>
              <a:rect l="l" t="t" r="r" b="b"/>
              <a:pathLst>
                <a:path w="20518" h="20548" extrusionOk="0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843850" y="1117325"/>
              <a:ext cx="572975" cy="572975"/>
            </a:xfrm>
            <a:custGeom>
              <a:avLst/>
              <a:gdLst/>
              <a:ahLst/>
              <a:cxnLst/>
              <a:rect l="l" t="t" r="r" b="b"/>
              <a:pathLst>
                <a:path w="22919" h="22919" extrusionOk="0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882600" y="1156850"/>
              <a:ext cx="605650" cy="604900"/>
            </a:xfrm>
            <a:custGeom>
              <a:avLst/>
              <a:gdLst/>
              <a:ahLst/>
              <a:cxnLst/>
              <a:rect l="l" t="t" r="r" b="b"/>
              <a:pathLst>
                <a:path w="24226" h="24196" extrusionOk="0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934275" y="1207000"/>
              <a:ext cx="614000" cy="614000"/>
            </a:xfrm>
            <a:custGeom>
              <a:avLst/>
              <a:gdLst/>
              <a:ahLst/>
              <a:cxnLst/>
              <a:rect l="l" t="t" r="r" b="b"/>
              <a:pathLst>
                <a:path w="24560" h="24560" extrusionOk="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995825" y="1268550"/>
              <a:ext cx="601100" cy="601100"/>
            </a:xfrm>
            <a:custGeom>
              <a:avLst/>
              <a:gdLst/>
              <a:ahLst/>
              <a:cxnLst/>
              <a:rect l="l" t="t" r="r" b="b"/>
              <a:pathLst>
                <a:path w="24044" h="24044" extrusionOk="0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6068000" y="1341500"/>
              <a:ext cx="566150" cy="566150"/>
            </a:xfrm>
            <a:custGeom>
              <a:avLst/>
              <a:gdLst/>
              <a:ahLst/>
              <a:cxnLst/>
              <a:rect l="l" t="t" r="r" b="b"/>
              <a:pathLst>
                <a:path w="22646" h="22646" extrusionOk="0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155400" y="1428875"/>
              <a:ext cx="501550" cy="500800"/>
            </a:xfrm>
            <a:custGeom>
              <a:avLst/>
              <a:gdLst/>
              <a:ahLst/>
              <a:cxnLst/>
              <a:rect l="l" t="t" r="r" b="b"/>
              <a:pathLst>
                <a:path w="20062" h="20032" extrusionOk="0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261775" y="1535275"/>
              <a:ext cx="397450" cy="397450"/>
            </a:xfrm>
            <a:custGeom>
              <a:avLst/>
              <a:gdLst/>
              <a:ahLst/>
              <a:cxnLst/>
              <a:rect l="l" t="t" r="r" b="b"/>
              <a:pathLst>
                <a:path w="15898" h="15898" extrusionOk="0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6413750" y="1687250"/>
              <a:ext cx="207475" cy="207475"/>
            </a:xfrm>
            <a:custGeom>
              <a:avLst/>
              <a:gdLst/>
              <a:ahLst/>
              <a:cxnLst/>
              <a:rect l="l" t="t" r="r" b="b"/>
              <a:pathLst>
                <a:path w="8299" h="8299" extrusionOk="0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15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358" name="Google Shape;358;p15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15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5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5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5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_2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16"/>
          <p:cNvGrpSpPr/>
          <p:nvPr/>
        </p:nvGrpSpPr>
        <p:grpSpPr>
          <a:xfrm>
            <a:off x="-587657" y="-456213"/>
            <a:ext cx="1534963" cy="1046179"/>
            <a:chOff x="3916750" y="1194074"/>
            <a:chExt cx="1107158" cy="754601"/>
          </a:xfrm>
        </p:grpSpPr>
        <p:sp>
          <p:nvSpPr>
            <p:cNvPr id="368" name="Google Shape;368;p16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4266283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16"/>
          <p:cNvSpPr/>
          <p:nvPr/>
        </p:nvSpPr>
        <p:spPr>
          <a:xfrm rot="5400000">
            <a:off x="8049761" y="154893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"/>
          <p:cNvSpPr/>
          <p:nvPr/>
        </p:nvSpPr>
        <p:spPr>
          <a:xfrm rot="5400000">
            <a:off x="8086258" y="-502174"/>
            <a:ext cx="890242" cy="828097"/>
          </a:xfrm>
          <a:custGeom>
            <a:avLst/>
            <a:gdLst/>
            <a:ahLst/>
            <a:cxnLst/>
            <a:rect l="l" t="t" r="r" b="b"/>
            <a:pathLst>
              <a:path w="25685" h="23892" extrusionOk="0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6"/>
          <p:cNvSpPr/>
          <p:nvPr/>
        </p:nvSpPr>
        <p:spPr>
          <a:xfrm rot="5400000">
            <a:off x="8380961" y="128580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6"/>
          <p:cNvSpPr/>
          <p:nvPr/>
        </p:nvSpPr>
        <p:spPr>
          <a:xfrm>
            <a:off x="-587640" y="4305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6"/>
          <p:cNvSpPr txBox="1">
            <a:spLocks noGrp="1"/>
          </p:cNvSpPr>
          <p:nvPr>
            <p:ph type="title" idx="2"/>
          </p:nvPr>
        </p:nvSpPr>
        <p:spPr>
          <a:xfrm>
            <a:off x="703944" y="2942150"/>
            <a:ext cx="24624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6" name="Google Shape;376;p16"/>
          <p:cNvSpPr txBox="1">
            <a:spLocks noGrp="1"/>
          </p:cNvSpPr>
          <p:nvPr>
            <p:ph type="title" idx="3"/>
          </p:nvPr>
        </p:nvSpPr>
        <p:spPr>
          <a:xfrm>
            <a:off x="3348900" y="2942150"/>
            <a:ext cx="24462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7" name="Google Shape;377;p16"/>
          <p:cNvSpPr txBox="1">
            <a:spLocks noGrp="1"/>
          </p:cNvSpPr>
          <p:nvPr>
            <p:ph type="title" idx="4"/>
          </p:nvPr>
        </p:nvSpPr>
        <p:spPr>
          <a:xfrm>
            <a:off x="5976788" y="2942150"/>
            <a:ext cx="2463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subTitle" idx="1"/>
          </p:nvPr>
        </p:nvSpPr>
        <p:spPr>
          <a:xfrm>
            <a:off x="702963" y="3439200"/>
            <a:ext cx="246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subTitle" idx="5"/>
          </p:nvPr>
        </p:nvSpPr>
        <p:spPr>
          <a:xfrm>
            <a:off x="3340350" y="3439200"/>
            <a:ext cx="24633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6"/>
          <p:cNvSpPr txBox="1">
            <a:spLocks noGrp="1"/>
          </p:cNvSpPr>
          <p:nvPr>
            <p:ph type="subTitle" idx="6"/>
          </p:nvPr>
        </p:nvSpPr>
        <p:spPr>
          <a:xfrm>
            <a:off x="5977745" y="3439200"/>
            <a:ext cx="24633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6"/>
          <p:cNvSpPr txBox="1">
            <a:spLocks noGrp="1"/>
          </p:cNvSpPr>
          <p:nvPr>
            <p:ph type="title" idx="7"/>
          </p:nvPr>
        </p:nvSpPr>
        <p:spPr>
          <a:xfrm>
            <a:off x="703944" y="1570550"/>
            <a:ext cx="24624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" name="Google Shape;382;p16"/>
          <p:cNvSpPr txBox="1">
            <a:spLocks noGrp="1"/>
          </p:cNvSpPr>
          <p:nvPr>
            <p:ph type="title" idx="8"/>
          </p:nvPr>
        </p:nvSpPr>
        <p:spPr>
          <a:xfrm>
            <a:off x="3340350" y="1570550"/>
            <a:ext cx="2463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3" name="Google Shape;383;p16"/>
          <p:cNvSpPr txBox="1">
            <a:spLocks noGrp="1"/>
          </p:cNvSpPr>
          <p:nvPr>
            <p:ph type="title" idx="9"/>
          </p:nvPr>
        </p:nvSpPr>
        <p:spPr>
          <a:xfrm>
            <a:off x="5976788" y="1570550"/>
            <a:ext cx="2463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4" name="Google Shape;384;p16"/>
          <p:cNvSpPr txBox="1">
            <a:spLocks noGrp="1"/>
          </p:cNvSpPr>
          <p:nvPr>
            <p:ph type="subTitle" idx="13"/>
          </p:nvPr>
        </p:nvSpPr>
        <p:spPr>
          <a:xfrm>
            <a:off x="702963" y="2067600"/>
            <a:ext cx="246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6"/>
          <p:cNvSpPr txBox="1">
            <a:spLocks noGrp="1"/>
          </p:cNvSpPr>
          <p:nvPr>
            <p:ph type="subTitle" idx="14"/>
          </p:nvPr>
        </p:nvSpPr>
        <p:spPr>
          <a:xfrm>
            <a:off x="3340350" y="2067600"/>
            <a:ext cx="24633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6"/>
          <p:cNvSpPr txBox="1">
            <a:spLocks noGrp="1"/>
          </p:cNvSpPr>
          <p:nvPr>
            <p:ph type="subTitle" idx="15"/>
          </p:nvPr>
        </p:nvSpPr>
        <p:spPr>
          <a:xfrm>
            <a:off x="5977745" y="2067600"/>
            <a:ext cx="24633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7"/>
          <p:cNvSpPr/>
          <p:nvPr/>
        </p:nvSpPr>
        <p:spPr>
          <a:xfrm>
            <a:off x="-585895" y="3449707"/>
            <a:ext cx="890242" cy="828097"/>
          </a:xfrm>
          <a:custGeom>
            <a:avLst/>
            <a:gdLst/>
            <a:ahLst/>
            <a:cxnLst/>
            <a:rect l="l" t="t" r="r" b="b"/>
            <a:pathLst>
              <a:path w="25685" h="23892" extrusionOk="0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7"/>
          <p:cNvSpPr/>
          <p:nvPr/>
        </p:nvSpPr>
        <p:spPr>
          <a:xfrm>
            <a:off x="-746015" y="3106337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7"/>
          <p:cNvSpPr/>
          <p:nvPr/>
        </p:nvSpPr>
        <p:spPr>
          <a:xfrm>
            <a:off x="-50221" y="3525892"/>
            <a:ext cx="611056" cy="610016"/>
          </a:xfrm>
          <a:custGeom>
            <a:avLst/>
            <a:gdLst/>
            <a:ahLst/>
            <a:cxnLst/>
            <a:rect l="l" t="t" r="r" b="b"/>
            <a:pathLst>
              <a:path w="17630" h="17600" extrusionOk="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13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7"/>
          <p:cNvSpPr txBox="1">
            <a:spLocks noGrp="1"/>
          </p:cNvSpPr>
          <p:nvPr>
            <p:ph type="body" idx="1"/>
          </p:nvPr>
        </p:nvSpPr>
        <p:spPr>
          <a:xfrm>
            <a:off x="1538925" y="2137100"/>
            <a:ext cx="27267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title" idx="2"/>
          </p:nvPr>
        </p:nvSpPr>
        <p:spPr>
          <a:xfrm>
            <a:off x="1538925" y="1644125"/>
            <a:ext cx="2726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4" name="Google Shape;394;p17"/>
          <p:cNvSpPr/>
          <p:nvPr/>
        </p:nvSpPr>
        <p:spPr>
          <a:xfrm>
            <a:off x="8481322" y="656187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8853379" y="979704"/>
            <a:ext cx="611056" cy="610016"/>
          </a:xfrm>
          <a:custGeom>
            <a:avLst/>
            <a:gdLst/>
            <a:ahLst/>
            <a:cxnLst/>
            <a:rect l="l" t="t" r="r" b="b"/>
            <a:pathLst>
              <a:path w="17630" h="17600" extrusionOk="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body" idx="3"/>
          </p:nvPr>
        </p:nvSpPr>
        <p:spPr>
          <a:xfrm>
            <a:off x="1538925" y="3584900"/>
            <a:ext cx="27267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7" name="Google Shape;397;p17"/>
          <p:cNvSpPr txBox="1">
            <a:spLocks noGrp="1"/>
          </p:cNvSpPr>
          <p:nvPr>
            <p:ph type="title" idx="4"/>
          </p:nvPr>
        </p:nvSpPr>
        <p:spPr>
          <a:xfrm>
            <a:off x="1538925" y="3091925"/>
            <a:ext cx="2726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8" name="Google Shape;398;p17"/>
          <p:cNvSpPr txBox="1">
            <a:spLocks noGrp="1"/>
          </p:cNvSpPr>
          <p:nvPr>
            <p:ph type="body" idx="5"/>
          </p:nvPr>
        </p:nvSpPr>
        <p:spPr>
          <a:xfrm>
            <a:off x="5577525" y="2137100"/>
            <a:ext cx="27267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9" name="Google Shape;399;p17"/>
          <p:cNvSpPr txBox="1">
            <a:spLocks noGrp="1"/>
          </p:cNvSpPr>
          <p:nvPr>
            <p:ph type="title" idx="6"/>
          </p:nvPr>
        </p:nvSpPr>
        <p:spPr>
          <a:xfrm>
            <a:off x="5577525" y="1644125"/>
            <a:ext cx="2726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0" name="Google Shape;400;p17"/>
          <p:cNvSpPr txBox="1">
            <a:spLocks noGrp="1"/>
          </p:cNvSpPr>
          <p:nvPr>
            <p:ph type="body" idx="7"/>
          </p:nvPr>
        </p:nvSpPr>
        <p:spPr>
          <a:xfrm>
            <a:off x="5577525" y="3584900"/>
            <a:ext cx="27267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1" name="Google Shape;401;p17"/>
          <p:cNvSpPr txBox="1">
            <a:spLocks noGrp="1"/>
          </p:cNvSpPr>
          <p:nvPr>
            <p:ph type="title" idx="8"/>
          </p:nvPr>
        </p:nvSpPr>
        <p:spPr>
          <a:xfrm>
            <a:off x="5577525" y="3091925"/>
            <a:ext cx="2726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"/>
          <p:cNvSpPr txBox="1">
            <a:spLocks noGrp="1"/>
          </p:cNvSpPr>
          <p:nvPr>
            <p:ph type="title"/>
          </p:nvPr>
        </p:nvSpPr>
        <p:spPr>
          <a:xfrm>
            <a:off x="1474488" y="1764600"/>
            <a:ext cx="61950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4" name="Google Shape;404;p18"/>
          <p:cNvSpPr txBox="1">
            <a:spLocks noGrp="1"/>
          </p:cNvSpPr>
          <p:nvPr>
            <p:ph type="title" idx="2"/>
          </p:nvPr>
        </p:nvSpPr>
        <p:spPr>
          <a:xfrm>
            <a:off x="1474488" y="3357725"/>
            <a:ext cx="61950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405" name="Google Shape;405;p18"/>
          <p:cNvGrpSpPr/>
          <p:nvPr/>
        </p:nvGrpSpPr>
        <p:grpSpPr>
          <a:xfrm rot="-5400000">
            <a:off x="8079756" y="4120997"/>
            <a:ext cx="702288" cy="974617"/>
            <a:chOff x="744950" y="2537550"/>
            <a:chExt cx="1156600" cy="1629250"/>
          </a:xfrm>
        </p:grpSpPr>
        <p:sp>
          <p:nvSpPr>
            <p:cNvPr id="406" name="Google Shape;406;p18"/>
            <p:cNvSpPr/>
            <p:nvPr/>
          </p:nvSpPr>
          <p:spPr>
            <a:xfrm>
              <a:off x="744950" y="2738175"/>
              <a:ext cx="1068450" cy="1428625"/>
            </a:xfrm>
            <a:custGeom>
              <a:avLst/>
              <a:gdLst/>
              <a:ahLst/>
              <a:cxnLst/>
              <a:rect l="l" t="t" r="r" b="b"/>
              <a:pathLst>
                <a:path w="42738" h="57145" extrusionOk="0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849825" y="2537550"/>
              <a:ext cx="46375" cy="18275"/>
            </a:xfrm>
            <a:custGeom>
              <a:avLst/>
              <a:gdLst/>
              <a:ahLst/>
              <a:cxnLst/>
              <a:rect l="l" t="t" r="r" b="b"/>
              <a:pathLst>
                <a:path w="1855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849825" y="2602150"/>
              <a:ext cx="143650" cy="18275"/>
            </a:xfrm>
            <a:custGeom>
              <a:avLst/>
              <a:gdLst/>
              <a:ahLst/>
              <a:cxnLst/>
              <a:rect l="l" t="t" r="r" b="b"/>
              <a:pathLst>
                <a:path w="574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849825" y="2666750"/>
              <a:ext cx="240150" cy="18250"/>
            </a:xfrm>
            <a:custGeom>
              <a:avLst/>
              <a:gdLst/>
              <a:ahLst/>
              <a:cxnLst/>
              <a:rect l="l" t="t" r="r" b="b"/>
              <a:pathLst>
                <a:path w="960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49825" y="2732100"/>
              <a:ext cx="337425" cy="17500"/>
            </a:xfrm>
            <a:custGeom>
              <a:avLst/>
              <a:gdLst/>
              <a:ahLst/>
              <a:cxnLst/>
              <a:rect l="l" t="t" r="r" b="b"/>
              <a:pathLst>
                <a:path w="13497" h="700" extrusionOk="0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849825" y="2796675"/>
              <a:ext cx="433925" cy="17500"/>
            </a:xfrm>
            <a:custGeom>
              <a:avLst/>
              <a:gdLst/>
              <a:ahLst/>
              <a:cxnLst/>
              <a:rect l="l" t="t" r="r" b="b"/>
              <a:pathLst>
                <a:path w="1735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849825" y="2861275"/>
              <a:ext cx="531200" cy="18250"/>
            </a:xfrm>
            <a:custGeom>
              <a:avLst/>
              <a:gdLst/>
              <a:ahLst/>
              <a:cxnLst/>
              <a:rect l="l" t="t" r="r" b="b"/>
              <a:pathLst>
                <a:path w="2124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849825" y="2925875"/>
              <a:ext cx="627700" cy="18250"/>
            </a:xfrm>
            <a:custGeom>
              <a:avLst/>
              <a:gdLst/>
              <a:ahLst/>
              <a:cxnLst/>
              <a:rect l="l" t="t" r="r" b="b"/>
              <a:pathLst>
                <a:path w="251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849825" y="2990450"/>
              <a:ext cx="724975" cy="18275"/>
            </a:xfrm>
            <a:custGeom>
              <a:avLst/>
              <a:gdLst/>
              <a:ahLst/>
              <a:cxnLst/>
              <a:rect l="l" t="t" r="r" b="b"/>
              <a:pathLst>
                <a:path w="2899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849825" y="3055800"/>
              <a:ext cx="821475" cy="17500"/>
            </a:xfrm>
            <a:custGeom>
              <a:avLst/>
              <a:gdLst/>
              <a:ahLst/>
              <a:cxnLst/>
              <a:rect l="l" t="t" r="r" b="b"/>
              <a:pathLst>
                <a:path w="32859" h="700" extrusionOk="0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849825" y="3120400"/>
              <a:ext cx="918725" cy="17500"/>
            </a:xfrm>
            <a:custGeom>
              <a:avLst/>
              <a:gdLst/>
              <a:ahLst/>
              <a:cxnLst/>
              <a:rect l="l" t="t" r="r" b="b"/>
              <a:pathLst>
                <a:path w="36749" h="700" extrusionOk="0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849825" y="3184975"/>
              <a:ext cx="1015250" cy="17525"/>
            </a:xfrm>
            <a:custGeom>
              <a:avLst/>
              <a:gdLst/>
              <a:ahLst/>
              <a:cxnLst/>
              <a:rect l="l" t="t" r="r" b="b"/>
              <a:pathLst>
                <a:path w="40610" h="701" extrusionOk="0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849825" y="3249575"/>
              <a:ext cx="1051725" cy="18275"/>
            </a:xfrm>
            <a:custGeom>
              <a:avLst/>
              <a:gdLst/>
              <a:ahLst/>
              <a:cxnLst/>
              <a:rect l="l" t="t" r="r" b="b"/>
              <a:pathLst>
                <a:path w="4206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849825" y="3314175"/>
              <a:ext cx="955200" cy="18250"/>
            </a:xfrm>
            <a:custGeom>
              <a:avLst/>
              <a:gdLst/>
              <a:ahLst/>
              <a:cxnLst/>
              <a:rect l="l" t="t" r="r" b="b"/>
              <a:pathLst>
                <a:path w="382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849825" y="3378750"/>
              <a:ext cx="857950" cy="18275"/>
            </a:xfrm>
            <a:custGeom>
              <a:avLst/>
              <a:gdLst/>
              <a:ahLst/>
              <a:cxnLst/>
              <a:rect l="l" t="t" r="r" b="b"/>
              <a:pathLst>
                <a:path w="34318" h="731" extrusionOk="0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849825" y="3444100"/>
              <a:ext cx="761450" cy="17500"/>
            </a:xfrm>
            <a:custGeom>
              <a:avLst/>
              <a:gdLst/>
              <a:ahLst/>
              <a:cxnLst/>
              <a:rect l="l" t="t" r="r" b="b"/>
              <a:pathLst>
                <a:path w="30458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849825" y="3508700"/>
              <a:ext cx="664175" cy="17500"/>
            </a:xfrm>
            <a:custGeom>
              <a:avLst/>
              <a:gdLst/>
              <a:ahLst/>
              <a:cxnLst/>
              <a:rect l="l" t="t" r="r" b="b"/>
              <a:pathLst>
                <a:path w="2656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849825" y="3573300"/>
              <a:ext cx="567675" cy="18250"/>
            </a:xfrm>
            <a:custGeom>
              <a:avLst/>
              <a:gdLst/>
              <a:ahLst/>
              <a:cxnLst/>
              <a:rect l="l" t="t" r="r" b="b"/>
              <a:pathLst>
                <a:path w="2270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849825" y="3637875"/>
              <a:ext cx="470400" cy="18275"/>
            </a:xfrm>
            <a:custGeom>
              <a:avLst/>
              <a:gdLst/>
              <a:ahLst/>
              <a:cxnLst/>
              <a:rect l="l" t="t" r="r" b="b"/>
              <a:pathLst>
                <a:path w="1881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849825" y="3702475"/>
              <a:ext cx="373900" cy="18250"/>
            </a:xfrm>
            <a:custGeom>
              <a:avLst/>
              <a:gdLst/>
              <a:ahLst/>
              <a:cxnLst/>
              <a:rect l="l" t="t" r="r" b="b"/>
              <a:pathLst>
                <a:path w="1495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849825" y="3767825"/>
              <a:ext cx="276625" cy="17500"/>
            </a:xfrm>
            <a:custGeom>
              <a:avLst/>
              <a:gdLst/>
              <a:ahLst/>
              <a:cxnLst/>
              <a:rect l="l" t="t" r="r" b="b"/>
              <a:pathLst>
                <a:path w="11065" h="700" extrusionOk="0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849825" y="3832425"/>
              <a:ext cx="180125" cy="17500"/>
            </a:xfrm>
            <a:custGeom>
              <a:avLst/>
              <a:gdLst/>
              <a:ahLst/>
              <a:cxnLst/>
              <a:rect l="l" t="t" r="r" b="b"/>
              <a:pathLst>
                <a:path w="7205" h="700" extrusionOk="0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849825" y="3897000"/>
              <a:ext cx="82850" cy="17500"/>
            </a:xfrm>
            <a:custGeom>
              <a:avLst/>
              <a:gdLst/>
              <a:ahLst/>
              <a:cxnLst/>
              <a:rect l="l" t="t" r="r" b="b"/>
              <a:pathLst>
                <a:path w="3314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179775" y="146788"/>
            <a:ext cx="1066900" cy="937825"/>
            <a:chOff x="5813450" y="994900"/>
            <a:chExt cx="1066900" cy="937825"/>
          </a:xfrm>
        </p:grpSpPr>
        <p:sp>
          <p:nvSpPr>
            <p:cNvPr id="430" name="Google Shape;430;p18"/>
            <p:cNvSpPr/>
            <p:nvPr/>
          </p:nvSpPr>
          <p:spPr>
            <a:xfrm>
              <a:off x="5925150" y="994900"/>
              <a:ext cx="955200" cy="866475"/>
            </a:xfrm>
            <a:custGeom>
              <a:avLst/>
              <a:gdLst/>
              <a:ahLst/>
              <a:cxnLst/>
              <a:rect l="l" t="t" r="r" b="b"/>
              <a:pathLst>
                <a:path w="38208" h="34659" extrusionOk="0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5840050" y="1113525"/>
              <a:ext cx="249250" cy="249275"/>
            </a:xfrm>
            <a:custGeom>
              <a:avLst/>
              <a:gdLst/>
              <a:ahLst/>
              <a:cxnLst/>
              <a:rect l="l" t="t" r="r" b="b"/>
              <a:pathLst>
                <a:path w="9970" h="9971" extrusionOk="0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5813450" y="1086925"/>
              <a:ext cx="415675" cy="415700"/>
            </a:xfrm>
            <a:custGeom>
              <a:avLst/>
              <a:gdLst/>
              <a:ahLst/>
              <a:cxnLst/>
              <a:rect l="l" t="t" r="r" b="b"/>
              <a:pathLst>
                <a:path w="16627" h="16628" extrusionOk="0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5818775" y="1092250"/>
              <a:ext cx="512950" cy="513700"/>
            </a:xfrm>
            <a:custGeom>
              <a:avLst/>
              <a:gdLst/>
              <a:ahLst/>
              <a:cxnLst/>
              <a:rect l="l" t="t" r="r" b="b"/>
              <a:pathLst>
                <a:path w="20518" h="20548" extrusionOk="0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5843850" y="1117325"/>
              <a:ext cx="572975" cy="572975"/>
            </a:xfrm>
            <a:custGeom>
              <a:avLst/>
              <a:gdLst/>
              <a:ahLst/>
              <a:cxnLst/>
              <a:rect l="l" t="t" r="r" b="b"/>
              <a:pathLst>
                <a:path w="22919" h="22919" extrusionOk="0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5882600" y="1156850"/>
              <a:ext cx="605650" cy="604900"/>
            </a:xfrm>
            <a:custGeom>
              <a:avLst/>
              <a:gdLst/>
              <a:ahLst/>
              <a:cxnLst/>
              <a:rect l="l" t="t" r="r" b="b"/>
              <a:pathLst>
                <a:path w="24226" h="24196" extrusionOk="0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5934275" y="1207000"/>
              <a:ext cx="614000" cy="614000"/>
            </a:xfrm>
            <a:custGeom>
              <a:avLst/>
              <a:gdLst/>
              <a:ahLst/>
              <a:cxnLst/>
              <a:rect l="l" t="t" r="r" b="b"/>
              <a:pathLst>
                <a:path w="24560" h="24560" extrusionOk="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5995825" y="1268550"/>
              <a:ext cx="601100" cy="601100"/>
            </a:xfrm>
            <a:custGeom>
              <a:avLst/>
              <a:gdLst/>
              <a:ahLst/>
              <a:cxnLst/>
              <a:rect l="l" t="t" r="r" b="b"/>
              <a:pathLst>
                <a:path w="24044" h="24044" extrusionOk="0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068000" y="1341500"/>
              <a:ext cx="566150" cy="566150"/>
            </a:xfrm>
            <a:custGeom>
              <a:avLst/>
              <a:gdLst/>
              <a:ahLst/>
              <a:cxnLst/>
              <a:rect l="l" t="t" r="r" b="b"/>
              <a:pathLst>
                <a:path w="22646" h="22646" extrusionOk="0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6155400" y="1428875"/>
              <a:ext cx="501550" cy="500800"/>
            </a:xfrm>
            <a:custGeom>
              <a:avLst/>
              <a:gdLst/>
              <a:ahLst/>
              <a:cxnLst/>
              <a:rect l="l" t="t" r="r" b="b"/>
              <a:pathLst>
                <a:path w="20062" h="20032" extrusionOk="0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6261775" y="1535275"/>
              <a:ext cx="397450" cy="397450"/>
            </a:xfrm>
            <a:custGeom>
              <a:avLst/>
              <a:gdLst/>
              <a:ahLst/>
              <a:cxnLst/>
              <a:rect l="l" t="t" r="r" b="b"/>
              <a:pathLst>
                <a:path w="15898" h="15898" extrusionOk="0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6413750" y="1687250"/>
              <a:ext cx="207475" cy="207475"/>
            </a:xfrm>
            <a:custGeom>
              <a:avLst/>
              <a:gdLst/>
              <a:ahLst/>
              <a:cxnLst/>
              <a:rect l="l" t="t" r="r" b="b"/>
              <a:pathLst>
                <a:path w="8299" h="8299" extrusionOk="0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443" name="Google Shape;443;p18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18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8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8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8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"/>
          <p:cNvSpPr txBox="1">
            <a:spLocks noGrp="1"/>
          </p:cNvSpPr>
          <p:nvPr>
            <p:ph type="title" hasCustomPrompt="1"/>
          </p:nvPr>
        </p:nvSpPr>
        <p:spPr>
          <a:xfrm>
            <a:off x="713225" y="1135775"/>
            <a:ext cx="39135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3" name="Google Shape;453;p19"/>
          <p:cNvSpPr txBox="1">
            <a:spLocks noGrp="1"/>
          </p:cNvSpPr>
          <p:nvPr>
            <p:ph type="subTitle" idx="1"/>
          </p:nvPr>
        </p:nvSpPr>
        <p:spPr>
          <a:xfrm>
            <a:off x="713225" y="1841800"/>
            <a:ext cx="39135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19"/>
          <p:cNvSpPr txBox="1">
            <a:spLocks noGrp="1"/>
          </p:cNvSpPr>
          <p:nvPr>
            <p:ph type="title" idx="2" hasCustomPrompt="1"/>
          </p:nvPr>
        </p:nvSpPr>
        <p:spPr>
          <a:xfrm>
            <a:off x="4517400" y="3333050"/>
            <a:ext cx="39135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5" name="Google Shape;455;p19"/>
          <p:cNvSpPr txBox="1">
            <a:spLocks noGrp="1"/>
          </p:cNvSpPr>
          <p:nvPr>
            <p:ph type="subTitle" idx="3"/>
          </p:nvPr>
        </p:nvSpPr>
        <p:spPr>
          <a:xfrm>
            <a:off x="4517400" y="4039075"/>
            <a:ext cx="39135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56" name="Google Shape;456;p19"/>
          <p:cNvGrpSpPr/>
          <p:nvPr/>
        </p:nvGrpSpPr>
        <p:grpSpPr>
          <a:xfrm rot="-5400000">
            <a:off x="-168644" y="-365178"/>
            <a:ext cx="702288" cy="974617"/>
            <a:chOff x="744950" y="2537550"/>
            <a:chExt cx="1156600" cy="1629250"/>
          </a:xfrm>
        </p:grpSpPr>
        <p:sp>
          <p:nvSpPr>
            <p:cNvPr id="457" name="Google Shape;457;p19"/>
            <p:cNvSpPr/>
            <p:nvPr/>
          </p:nvSpPr>
          <p:spPr>
            <a:xfrm>
              <a:off x="744950" y="2738175"/>
              <a:ext cx="1068450" cy="1428625"/>
            </a:xfrm>
            <a:custGeom>
              <a:avLst/>
              <a:gdLst/>
              <a:ahLst/>
              <a:cxnLst/>
              <a:rect l="l" t="t" r="r" b="b"/>
              <a:pathLst>
                <a:path w="42738" h="57145" extrusionOk="0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49825" y="2537550"/>
              <a:ext cx="46375" cy="18275"/>
            </a:xfrm>
            <a:custGeom>
              <a:avLst/>
              <a:gdLst/>
              <a:ahLst/>
              <a:cxnLst/>
              <a:rect l="l" t="t" r="r" b="b"/>
              <a:pathLst>
                <a:path w="1855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849825" y="2602150"/>
              <a:ext cx="143650" cy="18275"/>
            </a:xfrm>
            <a:custGeom>
              <a:avLst/>
              <a:gdLst/>
              <a:ahLst/>
              <a:cxnLst/>
              <a:rect l="l" t="t" r="r" b="b"/>
              <a:pathLst>
                <a:path w="574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849825" y="2666750"/>
              <a:ext cx="240150" cy="18250"/>
            </a:xfrm>
            <a:custGeom>
              <a:avLst/>
              <a:gdLst/>
              <a:ahLst/>
              <a:cxnLst/>
              <a:rect l="l" t="t" r="r" b="b"/>
              <a:pathLst>
                <a:path w="960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849825" y="2732100"/>
              <a:ext cx="337425" cy="17500"/>
            </a:xfrm>
            <a:custGeom>
              <a:avLst/>
              <a:gdLst/>
              <a:ahLst/>
              <a:cxnLst/>
              <a:rect l="l" t="t" r="r" b="b"/>
              <a:pathLst>
                <a:path w="13497" h="700" extrusionOk="0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49825" y="2796675"/>
              <a:ext cx="433925" cy="17500"/>
            </a:xfrm>
            <a:custGeom>
              <a:avLst/>
              <a:gdLst/>
              <a:ahLst/>
              <a:cxnLst/>
              <a:rect l="l" t="t" r="r" b="b"/>
              <a:pathLst>
                <a:path w="1735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849825" y="2861275"/>
              <a:ext cx="531200" cy="18250"/>
            </a:xfrm>
            <a:custGeom>
              <a:avLst/>
              <a:gdLst/>
              <a:ahLst/>
              <a:cxnLst/>
              <a:rect l="l" t="t" r="r" b="b"/>
              <a:pathLst>
                <a:path w="2124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849825" y="2925875"/>
              <a:ext cx="627700" cy="18250"/>
            </a:xfrm>
            <a:custGeom>
              <a:avLst/>
              <a:gdLst/>
              <a:ahLst/>
              <a:cxnLst/>
              <a:rect l="l" t="t" r="r" b="b"/>
              <a:pathLst>
                <a:path w="251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849825" y="2990450"/>
              <a:ext cx="724975" cy="18275"/>
            </a:xfrm>
            <a:custGeom>
              <a:avLst/>
              <a:gdLst/>
              <a:ahLst/>
              <a:cxnLst/>
              <a:rect l="l" t="t" r="r" b="b"/>
              <a:pathLst>
                <a:path w="2899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849825" y="3055800"/>
              <a:ext cx="821475" cy="17500"/>
            </a:xfrm>
            <a:custGeom>
              <a:avLst/>
              <a:gdLst/>
              <a:ahLst/>
              <a:cxnLst/>
              <a:rect l="l" t="t" r="r" b="b"/>
              <a:pathLst>
                <a:path w="32859" h="700" extrusionOk="0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849825" y="3120400"/>
              <a:ext cx="918725" cy="17500"/>
            </a:xfrm>
            <a:custGeom>
              <a:avLst/>
              <a:gdLst/>
              <a:ahLst/>
              <a:cxnLst/>
              <a:rect l="l" t="t" r="r" b="b"/>
              <a:pathLst>
                <a:path w="36749" h="700" extrusionOk="0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849825" y="3184975"/>
              <a:ext cx="1015250" cy="17525"/>
            </a:xfrm>
            <a:custGeom>
              <a:avLst/>
              <a:gdLst/>
              <a:ahLst/>
              <a:cxnLst/>
              <a:rect l="l" t="t" r="r" b="b"/>
              <a:pathLst>
                <a:path w="40610" h="701" extrusionOk="0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849825" y="3249575"/>
              <a:ext cx="1051725" cy="18275"/>
            </a:xfrm>
            <a:custGeom>
              <a:avLst/>
              <a:gdLst/>
              <a:ahLst/>
              <a:cxnLst/>
              <a:rect l="l" t="t" r="r" b="b"/>
              <a:pathLst>
                <a:path w="4206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849825" y="3314175"/>
              <a:ext cx="955200" cy="18250"/>
            </a:xfrm>
            <a:custGeom>
              <a:avLst/>
              <a:gdLst/>
              <a:ahLst/>
              <a:cxnLst/>
              <a:rect l="l" t="t" r="r" b="b"/>
              <a:pathLst>
                <a:path w="382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849825" y="3378750"/>
              <a:ext cx="857950" cy="18275"/>
            </a:xfrm>
            <a:custGeom>
              <a:avLst/>
              <a:gdLst/>
              <a:ahLst/>
              <a:cxnLst/>
              <a:rect l="l" t="t" r="r" b="b"/>
              <a:pathLst>
                <a:path w="34318" h="731" extrusionOk="0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49825" y="3444100"/>
              <a:ext cx="761450" cy="17500"/>
            </a:xfrm>
            <a:custGeom>
              <a:avLst/>
              <a:gdLst/>
              <a:ahLst/>
              <a:cxnLst/>
              <a:rect l="l" t="t" r="r" b="b"/>
              <a:pathLst>
                <a:path w="30458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49825" y="3508700"/>
              <a:ext cx="664175" cy="17500"/>
            </a:xfrm>
            <a:custGeom>
              <a:avLst/>
              <a:gdLst/>
              <a:ahLst/>
              <a:cxnLst/>
              <a:rect l="l" t="t" r="r" b="b"/>
              <a:pathLst>
                <a:path w="2656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849825" y="3573300"/>
              <a:ext cx="567675" cy="18250"/>
            </a:xfrm>
            <a:custGeom>
              <a:avLst/>
              <a:gdLst/>
              <a:ahLst/>
              <a:cxnLst/>
              <a:rect l="l" t="t" r="r" b="b"/>
              <a:pathLst>
                <a:path w="2270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49825" y="3637875"/>
              <a:ext cx="470400" cy="18275"/>
            </a:xfrm>
            <a:custGeom>
              <a:avLst/>
              <a:gdLst/>
              <a:ahLst/>
              <a:cxnLst/>
              <a:rect l="l" t="t" r="r" b="b"/>
              <a:pathLst>
                <a:path w="1881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849825" y="3702475"/>
              <a:ext cx="373900" cy="18250"/>
            </a:xfrm>
            <a:custGeom>
              <a:avLst/>
              <a:gdLst/>
              <a:ahLst/>
              <a:cxnLst/>
              <a:rect l="l" t="t" r="r" b="b"/>
              <a:pathLst>
                <a:path w="1495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849825" y="3767825"/>
              <a:ext cx="276625" cy="17500"/>
            </a:xfrm>
            <a:custGeom>
              <a:avLst/>
              <a:gdLst/>
              <a:ahLst/>
              <a:cxnLst/>
              <a:rect l="l" t="t" r="r" b="b"/>
              <a:pathLst>
                <a:path w="11065" h="700" extrusionOk="0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849825" y="3832425"/>
              <a:ext cx="180125" cy="17500"/>
            </a:xfrm>
            <a:custGeom>
              <a:avLst/>
              <a:gdLst/>
              <a:ahLst/>
              <a:cxnLst/>
              <a:rect l="l" t="t" r="r" b="b"/>
              <a:pathLst>
                <a:path w="7205" h="700" extrusionOk="0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849825" y="3897000"/>
              <a:ext cx="82850" cy="17500"/>
            </a:xfrm>
            <a:custGeom>
              <a:avLst/>
              <a:gdLst/>
              <a:ahLst/>
              <a:cxnLst/>
              <a:rect l="l" t="t" r="r" b="b"/>
              <a:pathLst>
                <a:path w="3314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19"/>
          <p:cNvGrpSpPr/>
          <p:nvPr/>
        </p:nvGrpSpPr>
        <p:grpSpPr>
          <a:xfrm>
            <a:off x="8497656" y="4706283"/>
            <a:ext cx="942286" cy="828287"/>
            <a:chOff x="5813450" y="994900"/>
            <a:chExt cx="1066900" cy="937825"/>
          </a:xfrm>
        </p:grpSpPr>
        <p:sp>
          <p:nvSpPr>
            <p:cNvPr id="481" name="Google Shape;481;p19"/>
            <p:cNvSpPr/>
            <p:nvPr/>
          </p:nvSpPr>
          <p:spPr>
            <a:xfrm>
              <a:off x="5925150" y="994900"/>
              <a:ext cx="955200" cy="866475"/>
            </a:xfrm>
            <a:custGeom>
              <a:avLst/>
              <a:gdLst/>
              <a:ahLst/>
              <a:cxnLst/>
              <a:rect l="l" t="t" r="r" b="b"/>
              <a:pathLst>
                <a:path w="38208" h="34659" extrusionOk="0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5840050" y="1113525"/>
              <a:ext cx="249250" cy="249275"/>
            </a:xfrm>
            <a:custGeom>
              <a:avLst/>
              <a:gdLst/>
              <a:ahLst/>
              <a:cxnLst/>
              <a:rect l="l" t="t" r="r" b="b"/>
              <a:pathLst>
                <a:path w="9970" h="9971" extrusionOk="0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5813450" y="1086925"/>
              <a:ext cx="415675" cy="415700"/>
            </a:xfrm>
            <a:custGeom>
              <a:avLst/>
              <a:gdLst/>
              <a:ahLst/>
              <a:cxnLst/>
              <a:rect l="l" t="t" r="r" b="b"/>
              <a:pathLst>
                <a:path w="16627" h="16628" extrusionOk="0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5818775" y="1092250"/>
              <a:ext cx="512950" cy="513700"/>
            </a:xfrm>
            <a:custGeom>
              <a:avLst/>
              <a:gdLst/>
              <a:ahLst/>
              <a:cxnLst/>
              <a:rect l="l" t="t" r="r" b="b"/>
              <a:pathLst>
                <a:path w="20518" h="20548" extrusionOk="0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5843850" y="1117325"/>
              <a:ext cx="572975" cy="572975"/>
            </a:xfrm>
            <a:custGeom>
              <a:avLst/>
              <a:gdLst/>
              <a:ahLst/>
              <a:cxnLst/>
              <a:rect l="l" t="t" r="r" b="b"/>
              <a:pathLst>
                <a:path w="22919" h="22919" extrusionOk="0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5882600" y="1156850"/>
              <a:ext cx="605650" cy="604900"/>
            </a:xfrm>
            <a:custGeom>
              <a:avLst/>
              <a:gdLst/>
              <a:ahLst/>
              <a:cxnLst/>
              <a:rect l="l" t="t" r="r" b="b"/>
              <a:pathLst>
                <a:path w="24226" h="24196" extrusionOk="0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5934275" y="1207000"/>
              <a:ext cx="614000" cy="614000"/>
            </a:xfrm>
            <a:custGeom>
              <a:avLst/>
              <a:gdLst/>
              <a:ahLst/>
              <a:cxnLst/>
              <a:rect l="l" t="t" r="r" b="b"/>
              <a:pathLst>
                <a:path w="24560" h="24560" extrusionOk="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5995825" y="1268550"/>
              <a:ext cx="601100" cy="601100"/>
            </a:xfrm>
            <a:custGeom>
              <a:avLst/>
              <a:gdLst/>
              <a:ahLst/>
              <a:cxnLst/>
              <a:rect l="l" t="t" r="r" b="b"/>
              <a:pathLst>
                <a:path w="24044" h="24044" extrusionOk="0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6068000" y="1341500"/>
              <a:ext cx="566150" cy="566150"/>
            </a:xfrm>
            <a:custGeom>
              <a:avLst/>
              <a:gdLst/>
              <a:ahLst/>
              <a:cxnLst/>
              <a:rect l="l" t="t" r="r" b="b"/>
              <a:pathLst>
                <a:path w="22646" h="22646" extrusionOk="0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6155400" y="1428875"/>
              <a:ext cx="501550" cy="500800"/>
            </a:xfrm>
            <a:custGeom>
              <a:avLst/>
              <a:gdLst/>
              <a:ahLst/>
              <a:cxnLst/>
              <a:rect l="l" t="t" r="r" b="b"/>
              <a:pathLst>
                <a:path w="20062" h="20032" extrusionOk="0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6261775" y="1535275"/>
              <a:ext cx="397450" cy="397450"/>
            </a:xfrm>
            <a:custGeom>
              <a:avLst/>
              <a:gdLst/>
              <a:ahLst/>
              <a:cxnLst/>
              <a:rect l="l" t="t" r="r" b="b"/>
              <a:pathLst>
                <a:path w="15898" h="15898" extrusionOk="0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413750" y="1687250"/>
              <a:ext cx="207475" cy="207475"/>
            </a:xfrm>
            <a:custGeom>
              <a:avLst/>
              <a:gdLst/>
              <a:ahLst/>
              <a:cxnLst/>
              <a:rect l="l" t="t" r="r" b="b"/>
              <a:pathLst>
                <a:path w="8299" h="8299" extrusionOk="0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9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494" name="Google Shape;494;p19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19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9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9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9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9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0"/>
          <p:cNvGrpSpPr/>
          <p:nvPr/>
        </p:nvGrpSpPr>
        <p:grpSpPr>
          <a:xfrm>
            <a:off x="8355637" y="92668"/>
            <a:ext cx="965013" cy="988715"/>
            <a:chOff x="4982125" y="3190650"/>
            <a:chExt cx="1217375" cy="1247275"/>
          </a:xfrm>
        </p:grpSpPr>
        <p:sp>
          <p:nvSpPr>
            <p:cNvPr id="504" name="Google Shape;504;p20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20"/>
          <p:cNvSpPr/>
          <p:nvPr/>
        </p:nvSpPr>
        <p:spPr>
          <a:xfrm rot="10800000">
            <a:off x="-153465" y="4203652"/>
            <a:ext cx="675268" cy="1165454"/>
          </a:xfrm>
          <a:custGeom>
            <a:avLst/>
            <a:gdLst/>
            <a:ahLst/>
            <a:cxnLst/>
            <a:rect l="l" t="t" r="r" b="b"/>
            <a:pathLst>
              <a:path w="28907" h="49891" extrusionOk="0">
                <a:moveTo>
                  <a:pt x="4006" y="0"/>
                </a:moveTo>
                <a:cubicBezTo>
                  <a:pt x="2688" y="0"/>
                  <a:pt x="1350" y="105"/>
                  <a:pt x="0" y="321"/>
                </a:cubicBezTo>
                <a:lnTo>
                  <a:pt x="0" y="49562"/>
                </a:lnTo>
                <a:cubicBezTo>
                  <a:pt x="1364" y="49783"/>
                  <a:pt x="2716" y="49890"/>
                  <a:pt x="4048" y="49890"/>
                </a:cubicBezTo>
                <a:cubicBezTo>
                  <a:pt x="17527" y="49890"/>
                  <a:pt x="28907" y="38939"/>
                  <a:pt x="28907" y="24942"/>
                </a:cubicBezTo>
                <a:cubicBezTo>
                  <a:pt x="28907" y="10957"/>
                  <a:pt x="17503" y="0"/>
                  <a:pt x="4006" y="0"/>
                </a:cubicBez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0"/>
          <p:cNvSpPr/>
          <p:nvPr/>
        </p:nvSpPr>
        <p:spPr>
          <a:xfrm>
            <a:off x="-185550" y="484335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0"/>
          <p:cNvSpPr txBox="1">
            <a:spLocks noGrp="1"/>
          </p:cNvSpPr>
          <p:nvPr>
            <p:ph type="title"/>
          </p:nvPr>
        </p:nvSpPr>
        <p:spPr>
          <a:xfrm>
            <a:off x="713225" y="564675"/>
            <a:ext cx="7717800" cy="19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Font typeface="Bebas Neue"/>
              <a:buNone/>
              <a:defRPr sz="4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0" name="Google Shape;510;p20"/>
          <p:cNvSpPr txBox="1">
            <a:spLocks noGrp="1"/>
          </p:cNvSpPr>
          <p:nvPr>
            <p:ph type="subTitle" idx="1"/>
          </p:nvPr>
        </p:nvSpPr>
        <p:spPr>
          <a:xfrm>
            <a:off x="2410650" y="2496812"/>
            <a:ext cx="43227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20"/>
          <p:cNvSpPr txBox="1"/>
          <p:nvPr/>
        </p:nvSpPr>
        <p:spPr>
          <a:xfrm>
            <a:off x="1759400" y="3843550"/>
            <a:ext cx="56253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12" name="Google Shape;512;p20"/>
          <p:cNvGrpSpPr/>
          <p:nvPr/>
        </p:nvGrpSpPr>
        <p:grpSpPr>
          <a:xfrm rot="5400000" flipH="1">
            <a:off x="42575" y="2517013"/>
            <a:ext cx="519025" cy="109450"/>
            <a:chOff x="3792125" y="4705525"/>
            <a:chExt cx="519025" cy="109450"/>
          </a:xfrm>
        </p:grpSpPr>
        <p:sp>
          <p:nvSpPr>
            <p:cNvPr id="513" name="Google Shape;513;p20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20"/>
          <p:cNvSpPr/>
          <p:nvPr/>
        </p:nvSpPr>
        <p:spPr>
          <a:xfrm flipH="1">
            <a:off x="8831775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0"/>
          <p:cNvSpPr/>
          <p:nvPr/>
        </p:nvSpPr>
        <p:spPr>
          <a:xfrm flipH="1">
            <a:off x="8831775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0"/>
          <p:cNvSpPr/>
          <p:nvPr/>
        </p:nvSpPr>
        <p:spPr>
          <a:xfrm flipH="1">
            <a:off x="8831775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0"/>
          <p:cNvSpPr/>
          <p:nvPr/>
        </p:nvSpPr>
        <p:spPr>
          <a:xfrm flipH="1">
            <a:off x="247339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0"/>
          <p:cNvSpPr/>
          <p:nvPr/>
        </p:nvSpPr>
        <p:spPr>
          <a:xfrm flipH="1">
            <a:off x="7285087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 hasCustomPrompt="1"/>
          </p:nvPr>
        </p:nvSpPr>
        <p:spPr>
          <a:xfrm>
            <a:off x="6442713" y="1962025"/>
            <a:ext cx="1198500" cy="1197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0"/>
              <a:buNone/>
              <a:defRPr sz="9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/>
          </p:nvPr>
        </p:nvSpPr>
        <p:spPr>
          <a:xfrm>
            <a:off x="1056475" y="1477864"/>
            <a:ext cx="48885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7" y="-330038"/>
            <a:ext cx="1534963" cy="1046179"/>
            <a:chOff x="3916750" y="1194074"/>
            <a:chExt cx="1107158" cy="754601"/>
          </a:xfrm>
        </p:grpSpPr>
        <p:sp>
          <p:nvSpPr>
            <p:cNvPr id="41" name="Google Shape;41;p3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266283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/>
          <p:nvPr/>
        </p:nvSpPr>
        <p:spPr>
          <a:xfrm>
            <a:off x="10" y="556737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flipH="1">
            <a:off x="7980618" y="556724"/>
            <a:ext cx="1534963" cy="1046179"/>
            <a:chOff x="3916750" y="1194074"/>
            <a:chExt cx="1107158" cy="754601"/>
          </a:xfrm>
        </p:grpSpPr>
        <p:sp>
          <p:nvSpPr>
            <p:cNvPr id="45" name="Google Shape;45;p3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266283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003675" y="2723150"/>
            <a:ext cx="39411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1"/>
          <p:cNvSpPr/>
          <p:nvPr/>
        </p:nvSpPr>
        <p:spPr>
          <a:xfrm>
            <a:off x="-147190" y="2222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21"/>
          <p:cNvGrpSpPr/>
          <p:nvPr/>
        </p:nvGrpSpPr>
        <p:grpSpPr>
          <a:xfrm>
            <a:off x="-353382" y="-406388"/>
            <a:ext cx="1507838" cy="1046179"/>
            <a:chOff x="3916750" y="1194074"/>
            <a:chExt cx="1087593" cy="754601"/>
          </a:xfrm>
        </p:grpSpPr>
        <p:sp>
          <p:nvSpPr>
            <p:cNvPr id="524" name="Google Shape;524;p21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21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527" name="Google Shape;527;p21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21"/>
          <p:cNvSpPr/>
          <p:nvPr/>
        </p:nvSpPr>
        <p:spPr>
          <a:xfrm rot="10800000">
            <a:off x="8145343" y="4022287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4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2"/>
          <p:cNvSpPr/>
          <p:nvPr/>
        </p:nvSpPr>
        <p:spPr>
          <a:xfrm>
            <a:off x="713225" y="1377800"/>
            <a:ext cx="7702800" cy="31185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1017834" y="1650300"/>
            <a:ext cx="7093500" cy="25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-147190" y="2222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22"/>
          <p:cNvGrpSpPr/>
          <p:nvPr/>
        </p:nvGrpSpPr>
        <p:grpSpPr>
          <a:xfrm>
            <a:off x="-353382" y="-406388"/>
            <a:ext cx="1507838" cy="1046179"/>
            <a:chOff x="3916750" y="1194074"/>
            <a:chExt cx="1087593" cy="754601"/>
          </a:xfrm>
        </p:grpSpPr>
        <p:sp>
          <p:nvSpPr>
            <p:cNvPr id="536" name="Google Shape;536;p22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2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539" name="Google Shape;539;p22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22"/>
          <p:cNvSpPr/>
          <p:nvPr/>
        </p:nvSpPr>
        <p:spPr>
          <a:xfrm rot="10800000">
            <a:off x="8145343" y="4022287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2"/>
          <p:cNvSpPr txBox="1">
            <a:spLocks noGrp="1"/>
          </p:cNvSpPr>
          <p:nvPr>
            <p:ph type="subTitle" idx="1"/>
          </p:nvPr>
        </p:nvSpPr>
        <p:spPr>
          <a:xfrm>
            <a:off x="2008625" y="2002825"/>
            <a:ext cx="5149800" cy="2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3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46" name="Google Shape;546;p23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547" name="Google Shape;547;p23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23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3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2_3_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877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24"/>
          <p:cNvSpPr txBox="1">
            <a:spLocks noGrp="1"/>
          </p:cNvSpPr>
          <p:nvPr>
            <p:ph type="body" idx="1"/>
          </p:nvPr>
        </p:nvSpPr>
        <p:spPr>
          <a:xfrm>
            <a:off x="713225" y="1703250"/>
            <a:ext cx="3887700" cy="29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Montserrat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grpSp>
        <p:nvGrpSpPr>
          <p:cNvPr id="558" name="Google Shape;558;p24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559" name="Google Shape;559;p24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4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4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4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4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4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5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25"/>
          <p:cNvSpPr txBox="1">
            <a:spLocks noGrp="1"/>
          </p:cNvSpPr>
          <p:nvPr>
            <p:ph type="body" idx="1"/>
          </p:nvPr>
        </p:nvSpPr>
        <p:spPr>
          <a:xfrm>
            <a:off x="1621975" y="1627050"/>
            <a:ext cx="5880000" cy="29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70" name="Google Shape;570;p25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571" name="Google Shape;571;p25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25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">
  <p:cSld name="CUSTOM_2_2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6"/>
          <p:cNvSpPr/>
          <p:nvPr/>
        </p:nvSpPr>
        <p:spPr>
          <a:xfrm>
            <a:off x="-147190" y="2222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26"/>
          <p:cNvGrpSpPr/>
          <p:nvPr/>
        </p:nvGrpSpPr>
        <p:grpSpPr>
          <a:xfrm>
            <a:off x="-353382" y="-406388"/>
            <a:ext cx="1507838" cy="1046179"/>
            <a:chOff x="3916750" y="1194074"/>
            <a:chExt cx="1087593" cy="754601"/>
          </a:xfrm>
        </p:grpSpPr>
        <p:sp>
          <p:nvSpPr>
            <p:cNvPr id="582" name="Google Shape;582;p26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6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585" name="Google Shape;585;p26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26"/>
          <p:cNvSpPr/>
          <p:nvPr/>
        </p:nvSpPr>
        <p:spPr>
          <a:xfrm rot="10800000">
            <a:off x="8145343" y="4022287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27"/>
          <p:cNvGrpSpPr/>
          <p:nvPr/>
        </p:nvGrpSpPr>
        <p:grpSpPr>
          <a:xfrm rot="5400000">
            <a:off x="975" y="494525"/>
            <a:ext cx="911900" cy="277375"/>
            <a:chOff x="3792125" y="4705525"/>
            <a:chExt cx="911900" cy="277375"/>
          </a:xfrm>
        </p:grpSpPr>
        <p:sp>
          <p:nvSpPr>
            <p:cNvPr id="590" name="Google Shape;590;p27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27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601" name="Google Shape;601;p27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27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1_1_1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28"/>
          <p:cNvGrpSpPr/>
          <p:nvPr/>
        </p:nvGrpSpPr>
        <p:grpSpPr>
          <a:xfrm>
            <a:off x="8355637" y="92668"/>
            <a:ext cx="965013" cy="988715"/>
            <a:chOff x="4982125" y="3190650"/>
            <a:chExt cx="1217375" cy="1247275"/>
          </a:xfrm>
        </p:grpSpPr>
        <p:sp>
          <p:nvSpPr>
            <p:cNvPr id="611" name="Google Shape;611;p28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28"/>
          <p:cNvSpPr/>
          <p:nvPr/>
        </p:nvSpPr>
        <p:spPr>
          <a:xfrm rot="10800000">
            <a:off x="-153465" y="4203652"/>
            <a:ext cx="675268" cy="1165454"/>
          </a:xfrm>
          <a:custGeom>
            <a:avLst/>
            <a:gdLst/>
            <a:ahLst/>
            <a:cxnLst/>
            <a:rect l="l" t="t" r="r" b="b"/>
            <a:pathLst>
              <a:path w="28907" h="49891" extrusionOk="0">
                <a:moveTo>
                  <a:pt x="4006" y="0"/>
                </a:moveTo>
                <a:cubicBezTo>
                  <a:pt x="2688" y="0"/>
                  <a:pt x="1350" y="105"/>
                  <a:pt x="0" y="321"/>
                </a:cubicBezTo>
                <a:lnTo>
                  <a:pt x="0" y="49562"/>
                </a:lnTo>
                <a:cubicBezTo>
                  <a:pt x="1364" y="49783"/>
                  <a:pt x="2716" y="49890"/>
                  <a:pt x="4048" y="49890"/>
                </a:cubicBezTo>
                <a:cubicBezTo>
                  <a:pt x="17527" y="49890"/>
                  <a:pt x="28907" y="38939"/>
                  <a:pt x="28907" y="24942"/>
                </a:cubicBezTo>
                <a:cubicBezTo>
                  <a:pt x="28907" y="10957"/>
                  <a:pt x="17503" y="0"/>
                  <a:pt x="4006" y="0"/>
                </a:cubicBez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8"/>
          <p:cNvSpPr/>
          <p:nvPr/>
        </p:nvSpPr>
        <p:spPr>
          <a:xfrm>
            <a:off x="-185550" y="484335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_1_1_1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/>
          <p:nvPr/>
        </p:nvSpPr>
        <p:spPr>
          <a:xfrm>
            <a:off x="7946225" y="482427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9"/>
          <p:cNvSpPr/>
          <p:nvPr/>
        </p:nvSpPr>
        <p:spPr>
          <a:xfrm rot="5400000">
            <a:off x="-98900" y="60760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29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620" name="Google Shape;620;p29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29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9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9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9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13225" y="526750"/>
            <a:ext cx="77178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8832351" y="2166598"/>
            <a:ext cx="64298" cy="63559"/>
          </a:xfrm>
          <a:custGeom>
            <a:avLst/>
            <a:gdLst/>
            <a:ahLst/>
            <a:cxnLst/>
            <a:rect l="l" t="t" r="r" b="b"/>
            <a:pathLst>
              <a:path w="2676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832351" y="2326570"/>
            <a:ext cx="64298" cy="64280"/>
          </a:xfrm>
          <a:custGeom>
            <a:avLst/>
            <a:gdLst/>
            <a:ahLst/>
            <a:cxnLst/>
            <a:rect l="l" t="t" r="r" b="b"/>
            <a:pathLst>
              <a:path w="2676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8832351" y="2487262"/>
            <a:ext cx="64298" cy="63559"/>
          </a:xfrm>
          <a:custGeom>
            <a:avLst/>
            <a:gdLst/>
            <a:ahLst/>
            <a:cxnLst/>
            <a:rect l="l" t="t" r="r" b="b"/>
            <a:pathLst>
              <a:path w="2676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1"/>
          </p:nvPr>
        </p:nvSpPr>
        <p:spPr>
          <a:xfrm>
            <a:off x="725250" y="1229775"/>
            <a:ext cx="7717800" cy="2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5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66" name="Google Shape;66;p5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5"/>
          <p:cNvSpPr txBox="1">
            <a:spLocks noGrp="1"/>
          </p:cNvSpPr>
          <p:nvPr>
            <p:ph type="title" idx="2"/>
          </p:nvPr>
        </p:nvSpPr>
        <p:spPr>
          <a:xfrm>
            <a:off x="1622975" y="3083075"/>
            <a:ext cx="1960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3"/>
          </p:nvPr>
        </p:nvSpPr>
        <p:spPr>
          <a:xfrm>
            <a:off x="5490125" y="3083450"/>
            <a:ext cx="19461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1187550" y="3565825"/>
            <a:ext cx="28311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4"/>
          </p:nvPr>
        </p:nvSpPr>
        <p:spPr>
          <a:xfrm>
            <a:off x="5148200" y="3565825"/>
            <a:ext cx="28311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5"/>
          <p:cNvGrpSpPr/>
          <p:nvPr/>
        </p:nvGrpSpPr>
        <p:grpSpPr>
          <a:xfrm rot="5400000">
            <a:off x="-124000" y="646925"/>
            <a:ext cx="911900" cy="277375"/>
            <a:chOff x="3792125" y="4705525"/>
            <a:chExt cx="911900" cy="277375"/>
          </a:xfrm>
        </p:grpSpPr>
        <p:sp>
          <p:nvSpPr>
            <p:cNvPr id="73" name="Google Shape;73;p5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5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84" name="Google Shape;84;p5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5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6"/>
          <p:cNvGrpSpPr/>
          <p:nvPr/>
        </p:nvGrpSpPr>
        <p:grpSpPr>
          <a:xfrm rot="5400000">
            <a:off x="-124000" y="646925"/>
            <a:ext cx="911900" cy="277375"/>
            <a:chOff x="3792125" y="4705525"/>
            <a:chExt cx="911900" cy="277375"/>
          </a:xfrm>
        </p:grpSpPr>
        <p:sp>
          <p:nvSpPr>
            <p:cNvPr id="95" name="Google Shape;95;p6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6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106" name="Google Shape;106;p6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6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713225" y="1269600"/>
            <a:ext cx="3249300" cy="7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16" name="Google Shape;116;p7"/>
          <p:cNvGrpSpPr/>
          <p:nvPr/>
        </p:nvGrpSpPr>
        <p:grpSpPr>
          <a:xfrm>
            <a:off x="8355637" y="92668"/>
            <a:ext cx="965013" cy="988715"/>
            <a:chOff x="4982125" y="3190650"/>
            <a:chExt cx="1217375" cy="1247275"/>
          </a:xfrm>
        </p:grpSpPr>
        <p:sp>
          <p:nvSpPr>
            <p:cNvPr id="117" name="Google Shape;117;p7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10800000">
            <a:off x="-153465" y="4203652"/>
            <a:ext cx="675268" cy="1165454"/>
          </a:xfrm>
          <a:custGeom>
            <a:avLst/>
            <a:gdLst/>
            <a:ahLst/>
            <a:cxnLst/>
            <a:rect l="l" t="t" r="r" b="b"/>
            <a:pathLst>
              <a:path w="28907" h="49891" extrusionOk="0">
                <a:moveTo>
                  <a:pt x="4006" y="0"/>
                </a:moveTo>
                <a:cubicBezTo>
                  <a:pt x="2688" y="0"/>
                  <a:pt x="1350" y="105"/>
                  <a:pt x="0" y="321"/>
                </a:cubicBezTo>
                <a:lnTo>
                  <a:pt x="0" y="49562"/>
                </a:lnTo>
                <a:cubicBezTo>
                  <a:pt x="1364" y="49783"/>
                  <a:pt x="2716" y="49890"/>
                  <a:pt x="4048" y="49890"/>
                </a:cubicBezTo>
                <a:cubicBezTo>
                  <a:pt x="17527" y="49890"/>
                  <a:pt x="28907" y="38939"/>
                  <a:pt x="28907" y="24942"/>
                </a:cubicBezTo>
                <a:cubicBezTo>
                  <a:pt x="28907" y="10957"/>
                  <a:pt x="17503" y="0"/>
                  <a:pt x="4006" y="0"/>
                </a:cubicBez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-185550" y="484335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ubTitle" idx="1"/>
          </p:nvPr>
        </p:nvSpPr>
        <p:spPr>
          <a:xfrm>
            <a:off x="713225" y="2223975"/>
            <a:ext cx="3249300" cy="17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/>
          <p:nvPr/>
        </p:nvSpPr>
        <p:spPr>
          <a:xfrm>
            <a:off x="7950000" y="478775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 rot="5400000">
            <a:off x="-91325" y="56475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2330375" y="564450"/>
            <a:ext cx="4498800" cy="40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2206340" y="192070"/>
            <a:ext cx="4731321" cy="4721943"/>
            <a:chOff x="2896225" y="1941050"/>
            <a:chExt cx="1812350" cy="1808550"/>
          </a:xfrm>
        </p:grpSpPr>
        <p:sp>
          <p:nvSpPr>
            <p:cNvPr id="128" name="Google Shape;128;p8"/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subTitle" idx="1"/>
          </p:nvPr>
        </p:nvSpPr>
        <p:spPr>
          <a:xfrm>
            <a:off x="1703125" y="2721100"/>
            <a:ext cx="5737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1411925" y="1431950"/>
            <a:ext cx="63204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9"/>
          <p:cNvGrpSpPr/>
          <p:nvPr/>
        </p:nvGrpSpPr>
        <p:grpSpPr>
          <a:xfrm rot="-5400000" flipH="1">
            <a:off x="4312975" y="-561550"/>
            <a:ext cx="518275" cy="1653550"/>
            <a:chOff x="6618175" y="3327075"/>
            <a:chExt cx="518275" cy="1653550"/>
          </a:xfrm>
        </p:grpSpPr>
        <p:sp>
          <p:nvSpPr>
            <p:cNvPr id="136" name="Google Shape;136;p9"/>
            <p:cNvSpPr/>
            <p:nvPr/>
          </p:nvSpPr>
          <p:spPr>
            <a:xfrm>
              <a:off x="6621200" y="491982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1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6621200" y="480582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6621200" y="4691850"/>
              <a:ext cx="60075" cy="60825"/>
            </a:xfrm>
            <a:custGeom>
              <a:avLst/>
              <a:gdLst/>
              <a:ahLst/>
              <a:cxnLst/>
              <a:rect l="l" t="t" r="r" b="b"/>
              <a:pathLst>
                <a:path w="2403" h="2433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3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620450" y="4578625"/>
              <a:ext cx="60825" cy="60050"/>
            </a:xfrm>
            <a:custGeom>
              <a:avLst/>
              <a:gdLst/>
              <a:ahLst/>
              <a:cxnLst/>
              <a:rect l="l" t="t" r="r" b="b"/>
              <a:pathLst>
                <a:path w="2433" h="2402" extrusionOk="0">
                  <a:moveTo>
                    <a:pt x="1216" y="0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620450" y="44646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6" y="0"/>
                  </a:moveTo>
                  <a:lnTo>
                    <a:pt x="1" y="1186"/>
                  </a:lnTo>
                  <a:lnTo>
                    <a:pt x="1216" y="2401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6620450" y="435065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1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6619700" y="423667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619700" y="4123450"/>
              <a:ext cx="60800" cy="60050"/>
            </a:xfrm>
            <a:custGeom>
              <a:avLst/>
              <a:gdLst/>
              <a:ahLst/>
              <a:cxnLst/>
              <a:rect l="l" t="t" r="r" b="b"/>
              <a:pathLst>
                <a:path w="2432" h="2402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6619700" y="40094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216"/>
                  </a:lnTo>
                  <a:lnTo>
                    <a:pt x="1216" y="2401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6619700" y="389547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1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6618925" y="3781500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7" y="1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6618925" y="36682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6618925" y="355430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618175" y="3440300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6618175" y="3327075"/>
              <a:ext cx="60800" cy="60075"/>
            </a:xfrm>
            <a:custGeom>
              <a:avLst/>
              <a:gdLst/>
              <a:ahLst/>
              <a:cxnLst/>
              <a:rect l="l" t="t" r="r" b="b"/>
              <a:pathLst>
                <a:path w="2432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6735200" y="491982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186"/>
                  </a:lnTo>
                  <a:lnTo>
                    <a:pt x="121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6735200" y="4805825"/>
              <a:ext cx="60050" cy="60825"/>
            </a:xfrm>
            <a:custGeom>
              <a:avLst/>
              <a:gdLst/>
              <a:ahLst/>
              <a:cxnLst/>
              <a:rect l="l" t="t" r="r" b="b"/>
              <a:pathLst>
                <a:path w="2402" h="2433" extrusionOk="0">
                  <a:moveTo>
                    <a:pt x="1186" y="1"/>
                  </a:moveTo>
                  <a:lnTo>
                    <a:pt x="0" y="1217"/>
                  </a:lnTo>
                  <a:lnTo>
                    <a:pt x="1186" y="243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6734425" y="4692600"/>
              <a:ext cx="60825" cy="60075"/>
            </a:xfrm>
            <a:custGeom>
              <a:avLst/>
              <a:gdLst/>
              <a:ahLst/>
              <a:cxnLst/>
              <a:rect l="l" t="t" r="r" b="b"/>
              <a:pathLst>
                <a:path w="2433" h="2403" extrusionOk="0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3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6734425" y="457862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734425" y="4464650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6733675" y="4350650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2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733675" y="423742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733675" y="41234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0" y="121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6733675" y="40094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6732925" y="389547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6732925" y="378225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6732925" y="36682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6732150" y="3554300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6732150" y="3441075"/>
              <a:ext cx="60825" cy="60050"/>
            </a:xfrm>
            <a:custGeom>
              <a:avLst/>
              <a:gdLst/>
              <a:ahLst/>
              <a:cxnLst/>
              <a:rect l="l" t="t" r="r" b="b"/>
              <a:pathLst>
                <a:path w="243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6732150" y="332707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6849175" y="4919825"/>
              <a:ext cx="60050" cy="60800"/>
            </a:xfrm>
            <a:custGeom>
              <a:avLst/>
              <a:gdLst/>
              <a:ahLst/>
              <a:cxnLst/>
              <a:rect l="l" t="t" r="r" b="b"/>
              <a:pathLst>
                <a:path w="2402" h="243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3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6848425" y="4806600"/>
              <a:ext cx="60800" cy="60050"/>
            </a:xfrm>
            <a:custGeom>
              <a:avLst/>
              <a:gdLst/>
              <a:ahLst/>
              <a:cxnLst/>
              <a:rect l="l" t="t" r="r" b="b"/>
              <a:pathLst>
                <a:path w="2432" h="2402" extrusionOk="0">
                  <a:moveTo>
                    <a:pt x="1216" y="0"/>
                  </a:moveTo>
                  <a:lnTo>
                    <a:pt x="0" y="1186"/>
                  </a:lnTo>
                  <a:lnTo>
                    <a:pt x="1216" y="2401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6848425" y="469260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6848425" y="457862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6847650" y="4464650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6847650" y="435142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1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6847650" y="4237425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1186" y="1"/>
                  </a:moveTo>
                  <a:lnTo>
                    <a:pt x="1" y="1217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6847650" y="4123450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1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6846900" y="4009475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6846900" y="38962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6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6846900" y="378225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6846150" y="366827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6846150" y="3555050"/>
              <a:ext cx="60800" cy="60050"/>
            </a:xfrm>
            <a:custGeom>
              <a:avLst/>
              <a:gdLst/>
              <a:ahLst/>
              <a:cxnLst/>
              <a:rect l="l" t="t" r="r" b="b"/>
              <a:pathLst>
                <a:path w="2432" h="2402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6846150" y="34410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5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216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6846150" y="332707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5" y="1"/>
                  </a:moveTo>
                  <a:lnTo>
                    <a:pt x="0" y="1217"/>
                  </a:lnTo>
                  <a:lnTo>
                    <a:pt x="1185" y="2402"/>
                  </a:lnTo>
                  <a:lnTo>
                    <a:pt x="2401" y="121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6962400" y="4920575"/>
              <a:ext cx="60825" cy="60050"/>
            </a:xfrm>
            <a:custGeom>
              <a:avLst/>
              <a:gdLst/>
              <a:ahLst/>
              <a:cxnLst/>
              <a:rect l="l" t="t" r="r" b="b"/>
              <a:pathLst>
                <a:path w="2433" h="2402" extrusionOk="0">
                  <a:moveTo>
                    <a:pt x="1216" y="0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6962400" y="480660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6" y="0"/>
                  </a:moveTo>
                  <a:lnTo>
                    <a:pt x="1" y="1186"/>
                  </a:lnTo>
                  <a:lnTo>
                    <a:pt x="1216" y="2401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6962400" y="469260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1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6961650" y="457862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6961650" y="446540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6961650" y="435142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216"/>
                  </a:lnTo>
                  <a:lnTo>
                    <a:pt x="1216" y="2401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6961650" y="423742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1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6960875" y="4123450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7" y="1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6960875" y="401022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6960875" y="3896250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6960125" y="3782250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6960125" y="3669025"/>
              <a:ext cx="60825" cy="60075"/>
            </a:xfrm>
            <a:custGeom>
              <a:avLst/>
              <a:gdLst/>
              <a:ahLst/>
              <a:cxnLst/>
              <a:rect l="l" t="t" r="r" b="b"/>
              <a:pathLst>
                <a:path w="2433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6960125" y="35550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6960125" y="34410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6959375" y="332707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7076375" y="492057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076375" y="4806600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075625" y="4692600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6" y="1"/>
                  </a:moveTo>
                  <a:lnTo>
                    <a:pt x="1" y="1217"/>
                  </a:lnTo>
                  <a:lnTo>
                    <a:pt x="1216" y="2432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075625" y="457937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075625" y="446540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1" y="121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7075625" y="435142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074875" y="423742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074875" y="412420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074875" y="401022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7074100" y="3896250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7074100" y="3783025"/>
              <a:ext cx="60825" cy="60050"/>
            </a:xfrm>
            <a:custGeom>
              <a:avLst/>
              <a:gdLst/>
              <a:ahLst/>
              <a:cxnLst/>
              <a:rect l="l" t="t" r="r" b="b"/>
              <a:pathLst>
                <a:path w="243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7074100" y="366902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074100" y="35550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073350" y="3441075"/>
              <a:ext cx="60800" cy="60800"/>
            </a:xfrm>
            <a:custGeom>
              <a:avLst/>
              <a:gdLst/>
              <a:ahLst/>
              <a:cxnLst/>
              <a:rect l="l" t="t" r="r" b="b"/>
              <a:pathLst>
                <a:path w="2432" h="2432" extrusionOk="0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7073350" y="33278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6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9"/>
          <p:cNvGrpSpPr/>
          <p:nvPr/>
        </p:nvGrpSpPr>
        <p:grpSpPr>
          <a:xfrm>
            <a:off x="-457207" y="-241163"/>
            <a:ext cx="1783638" cy="1104129"/>
            <a:chOff x="3916750" y="1152275"/>
            <a:chExt cx="1286525" cy="796400"/>
          </a:xfrm>
        </p:grpSpPr>
        <p:sp>
          <p:nvSpPr>
            <p:cNvPr id="212" name="Google Shape;212;p9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4445650" y="1152275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9"/>
          <p:cNvGrpSpPr/>
          <p:nvPr/>
        </p:nvGrpSpPr>
        <p:grpSpPr>
          <a:xfrm>
            <a:off x="-220022" y="4429689"/>
            <a:ext cx="1412021" cy="818272"/>
            <a:chOff x="2127200" y="4244475"/>
            <a:chExt cx="1103400" cy="639425"/>
          </a:xfrm>
        </p:grpSpPr>
        <p:sp>
          <p:nvSpPr>
            <p:cNvPr id="215" name="Google Shape;215;p9"/>
            <p:cNvSpPr/>
            <p:nvPr/>
          </p:nvSpPr>
          <p:spPr>
            <a:xfrm>
              <a:off x="2127200" y="4244475"/>
              <a:ext cx="688500" cy="639425"/>
            </a:xfrm>
            <a:custGeom>
              <a:avLst/>
              <a:gdLst/>
              <a:ahLst/>
              <a:cxnLst/>
              <a:rect l="l" t="t" r="r" b="b"/>
              <a:pathLst>
                <a:path w="27540" h="25577" extrusionOk="0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2415200" y="4589275"/>
              <a:ext cx="815400" cy="107150"/>
            </a:xfrm>
            <a:custGeom>
              <a:avLst/>
              <a:gdLst/>
              <a:ahLst/>
              <a:cxnLst/>
              <a:rect l="l" t="t" r="r" b="b"/>
              <a:pathLst>
                <a:path w="32616" h="4286" extrusionOk="0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9"/>
          <p:cNvGrpSpPr/>
          <p:nvPr/>
        </p:nvGrpSpPr>
        <p:grpSpPr>
          <a:xfrm flipH="1">
            <a:off x="8494313" y="1529363"/>
            <a:ext cx="1217375" cy="1247275"/>
            <a:chOff x="4982125" y="3190650"/>
            <a:chExt cx="1217375" cy="1247275"/>
          </a:xfrm>
        </p:grpSpPr>
        <p:sp>
          <p:nvSpPr>
            <p:cNvPr id="218" name="Google Shape;218;p9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4982125" y="3495025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439575" y="3662950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9"/>
          <p:cNvGrpSpPr/>
          <p:nvPr/>
        </p:nvGrpSpPr>
        <p:grpSpPr>
          <a:xfrm>
            <a:off x="8101418" y="4399374"/>
            <a:ext cx="1478838" cy="1104129"/>
            <a:chOff x="4136600" y="1152275"/>
            <a:chExt cx="1066675" cy="796400"/>
          </a:xfrm>
        </p:grpSpPr>
        <p:sp>
          <p:nvSpPr>
            <p:cNvPr id="222" name="Google Shape;222;p9"/>
            <p:cNvSpPr/>
            <p:nvPr/>
          </p:nvSpPr>
          <p:spPr>
            <a:xfrm>
              <a:off x="413660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4445650" y="1152275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>
            <a:spLocks noGrp="1"/>
          </p:cNvSpPr>
          <p:nvPr>
            <p:ph type="body" idx="1"/>
          </p:nvPr>
        </p:nvSpPr>
        <p:spPr>
          <a:xfrm>
            <a:off x="1127650" y="658675"/>
            <a:ext cx="2742900" cy="18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ebas Neue"/>
              <a:buNone/>
              <a:defRPr sz="35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680250"/>
            <a:ext cx="7717800" cy="28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0"/>
          <p:cNvSpPr txBox="1">
            <a:spLocks noGrp="1"/>
          </p:cNvSpPr>
          <p:nvPr>
            <p:ph type="ctrTitle"/>
          </p:nvPr>
        </p:nvSpPr>
        <p:spPr>
          <a:xfrm>
            <a:off x="1838175" y="1792025"/>
            <a:ext cx="54261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RNN Text Generation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633" name="Google Shape;633;p30"/>
          <p:cNvSpPr txBox="1">
            <a:spLocks noGrp="1"/>
          </p:cNvSpPr>
          <p:nvPr>
            <p:ph type="subTitle" idx="1"/>
          </p:nvPr>
        </p:nvSpPr>
        <p:spPr>
          <a:xfrm>
            <a:off x="1893525" y="3441450"/>
            <a:ext cx="5315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Nicolas Teo Zhi Yong (S10206093)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4" name="Google Shape;634;p30"/>
          <p:cNvSpPr/>
          <p:nvPr/>
        </p:nvSpPr>
        <p:spPr>
          <a:xfrm>
            <a:off x="4164300" y="3306202"/>
            <a:ext cx="815400" cy="107925"/>
          </a:xfrm>
          <a:custGeom>
            <a:avLst/>
            <a:gdLst/>
            <a:ahLst/>
            <a:cxnLst/>
            <a:rect l="l" t="t" r="r" b="b"/>
            <a:pathLst>
              <a:path w="32616" h="4317" extrusionOk="0">
                <a:moveTo>
                  <a:pt x="8299" y="0"/>
                </a:moveTo>
                <a:lnTo>
                  <a:pt x="4286" y="3101"/>
                </a:lnTo>
                <a:lnTo>
                  <a:pt x="578" y="213"/>
                </a:lnTo>
                <a:lnTo>
                  <a:pt x="1" y="973"/>
                </a:lnTo>
                <a:lnTo>
                  <a:pt x="4286" y="4316"/>
                </a:lnTo>
                <a:lnTo>
                  <a:pt x="8299" y="1186"/>
                </a:lnTo>
                <a:lnTo>
                  <a:pt x="12311" y="4316"/>
                </a:lnTo>
                <a:lnTo>
                  <a:pt x="16323" y="1186"/>
                </a:lnTo>
                <a:lnTo>
                  <a:pt x="20305" y="4316"/>
                </a:lnTo>
                <a:lnTo>
                  <a:pt x="24317" y="1186"/>
                </a:lnTo>
                <a:lnTo>
                  <a:pt x="28329" y="431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1"/>
                </a:lnTo>
                <a:lnTo>
                  <a:pt x="24317" y="0"/>
                </a:lnTo>
                <a:lnTo>
                  <a:pt x="20305" y="3101"/>
                </a:lnTo>
                <a:lnTo>
                  <a:pt x="16323" y="0"/>
                </a:lnTo>
                <a:lnTo>
                  <a:pt x="12311" y="3101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30"/>
          <p:cNvGrpSpPr/>
          <p:nvPr/>
        </p:nvGrpSpPr>
        <p:grpSpPr>
          <a:xfrm>
            <a:off x="1129727" y="2341500"/>
            <a:ext cx="85875" cy="460500"/>
            <a:chOff x="2452450" y="1844550"/>
            <a:chExt cx="85875" cy="460500"/>
          </a:xfrm>
        </p:grpSpPr>
        <p:sp>
          <p:nvSpPr>
            <p:cNvPr id="636" name="Google Shape;636;p30"/>
            <p:cNvSpPr/>
            <p:nvPr/>
          </p:nvSpPr>
          <p:spPr>
            <a:xfrm>
              <a:off x="2452450" y="1844550"/>
              <a:ext cx="85875" cy="85875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2452450" y="2032225"/>
              <a:ext cx="85875" cy="85150"/>
            </a:xfrm>
            <a:custGeom>
              <a:avLst/>
              <a:gdLst/>
              <a:ahLst/>
              <a:cxnLst/>
              <a:rect l="l" t="t" r="r" b="b"/>
              <a:pathLst>
                <a:path w="3435" h="3406" extrusionOk="0">
                  <a:moveTo>
                    <a:pt x="0" y="1"/>
                  </a:moveTo>
                  <a:lnTo>
                    <a:pt x="0" y="3405"/>
                  </a:lnTo>
                  <a:lnTo>
                    <a:pt x="3435" y="340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2452450" y="2219175"/>
              <a:ext cx="85875" cy="85875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9"/>
          <p:cNvGrpSpPr/>
          <p:nvPr/>
        </p:nvGrpSpPr>
        <p:grpSpPr>
          <a:xfrm>
            <a:off x="4174193" y="802513"/>
            <a:ext cx="4527929" cy="2452477"/>
            <a:chOff x="1917372" y="1288466"/>
            <a:chExt cx="2993079" cy="2405568"/>
          </a:xfrm>
        </p:grpSpPr>
        <p:sp>
          <p:nvSpPr>
            <p:cNvPr id="821" name="Google Shape;821;p39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3363961" y="3084313"/>
              <a:ext cx="99753" cy="99786"/>
            </a:xfrm>
            <a:custGeom>
              <a:avLst/>
              <a:gdLst/>
              <a:ahLst/>
              <a:cxnLst/>
              <a:rect l="l" t="t" r="r" b="b"/>
              <a:pathLst>
                <a:path w="6117" h="6119" extrusionOk="0">
                  <a:moveTo>
                    <a:pt x="3059" y="0"/>
                  </a:moveTo>
                  <a:cubicBezTo>
                    <a:pt x="1370" y="0"/>
                    <a:pt x="0" y="1370"/>
                    <a:pt x="0" y="3059"/>
                  </a:cubicBezTo>
                  <a:cubicBezTo>
                    <a:pt x="0" y="4749"/>
                    <a:pt x="1370" y="6118"/>
                    <a:pt x="3059" y="6118"/>
                  </a:cubicBezTo>
                  <a:cubicBezTo>
                    <a:pt x="4747" y="6118"/>
                    <a:pt x="6117" y="4749"/>
                    <a:pt x="6117" y="3059"/>
                  </a:cubicBezTo>
                  <a:cubicBezTo>
                    <a:pt x="6117" y="1370"/>
                    <a:pt x="4747" y="0"/>
                    <a:pt x="3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39"/>
          <p:cNvSpPr txBox="1">
            <a:spLocks noGrp="1"/>
          </p:cNvSpPr>
          <p:nvPr>
            <p:ph type="title"/>
          </p:nvPr>
        </p:nvSpPr>
        <p:spPr>
          <a:xfrm>
            <a:off x="713100" y="93775"/>
            <a:ext cx="7717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loading</a:t>
            </a:r>
            <a:endParaRPr/>
          </a:p>
        </p:txBody>
      </p:sp>
      <p:sp>
        <p:nvSpPr>
          <p:cNvPr id="828" name="Google Shape;828;p39"/>
          <p:cNvSpPr txBox="1">
            <a:spLocks noGrp="1"/>
          </p:cNvSpPr>
          <p:nvPr>
            <p:ph type="title" idx="2"/>
          </p:nvPr>
        </p:nvSpPr>
        <p:spPr>
          <a:xfrm>
            <a:off x="187425" y="3254988"/>
            <a:ext cx="41055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All characters are lowercase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9" name="Google Shape;829;p39"/>
          <p:cNvSpPr txBox="1">
            <a:spLocks noGrp="1"/>
          </p:cNvSpPr>
          <p:nvPr>
            <p:ph type="title" idx="3"/>
          </p:nvPr>
        </p:nvSpPr>
        <p:spPr>
          <a:xfrm>
            <a:off x="4696150" y="3086793"/>
            <a:ext cx="37497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english characters deleted</a:t>
            </a:r>
            <a:endParaRPr dirty="0"/>
          </a:p>
        </p:txBody>
      </p:sp>
      <p:sp>
        <p:nvSpPr>
          <p:cNvPr id="830" name="Google Shape;830;p39"/>
          <p:cNvSpPr txBox="1">
            <a:spLocks noGrp="1"/>
          </p:cNvSpPr>
          <p:nvPr>
            <p:ph type="subTitle" idx="1"/>
          </p:nvPr>
        </p:nvSpPr>
        <p:spPr>
          <a:xfrm>
            <a:off x="824625" y="3876688"/>
            <a:ext cx="28311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Reduce vocabulary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accurate model</a:t>
            </a:r>
            <a:endParaRPr sz="1400"/>
          </a:p>
        </p:txBody>
      </p:sp>
      <p:sp>
        <p:nvSpPr>
          <p:cNvPr id="831" name="Google Shape;831;p39"/>
          <p:cNvSpPr txBox="1">
            <a:spLocks noGrp="1"/>
          </p:cNvSpPr>
          <p:nvPr>
            <p:ph type="subTitle" idx="4"/>
          </p:nvPr>
        </p:nvSpPr>
        <p:spPr>
          <a:xfrm>
            <a:off x="4696150" y="3923842"/>
            <a:ext cx="3823500" cy="876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Numbers and non english characters deleted. </a:t>
            </a:r>
            <a:endParaRPr sz="1400" dirty="0"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 dirty="0"/>
              <a:t>Punctuation is kept as it is vital to have in the building of complete English Sentences </a:t>
            </a:r>
            <a:endParaRPr sz="1400" dirty="0"/>
          </a:p>
        </p:txBody>
      </p:sp>
      <p:pic>
        <p:nvPicPr>
          <p:cNvPr id="832" name="Google Shape;8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675" y="1050565"/>
            <a:ext cx="4424975" cy="141866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833" name="Google Shape;833;p39"/>
          <p:cNvGrpSpPr/>
          <p:nvPr/>
        </p:nvGrpSpPr>
        <p:grpSpPr>
          <a:xfrm>
            <a:off x="534559" y="776317"/>
            <a:ext cx="3315134" cy="2452477"/>
            <a:chOff x="1917372" y="1288466"/>
            <a:chExt cx="2993079" cy="2405568"/>
          </a:xfrm>
        </p:grpSpPr>
        <p:sp>
          <p:nvSpPr>
            <p:cNvPr id="834" name="Google Shape;834;p39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3363961" y="3084313"/>
              <a:ext cx="99753" cy="99786"/>
            </a:xfrm>
            <a:custGeom>
              <a:avLst/>
              <a:gdLst/>
              <a:ahLst/>
              <a:cxnLst/>
              <a:rect l="l" t="t" r="r" b="b"/>
              <a:pathLst>
                <a:path w="6117" h="6119" extrusionOk="0">
                  <a:moveTo>
                    <a:pt x="3059" y="0"/>
                  </a:moveTo>
                  <a:cubicBezTo>
                    <a:pt x="1370" y="0"/>
                    <a:pt x="0" y="1370"/>
                    <a:pt x="0" y="3059"/>
                  </a:cubicBezTo>
                  <a:cubicBezTo>
                    <a:pt x="0" y="4749"/>
                    <a:pt x="1370" y="6118"/>
                    <a:pt x="3059" y="6118"/>
                  </a:cubicBezTo>
                  <a:cubicBezTo>
                    <a:pt x="4747" y="6118"/>
                    <a:pt x="6117" y="4749"/>
                    <a:pt x="6117" y="3059"/>
                  </a:cubicBezTo>
                  <a:cubicBezTo>
                    <a:pt x="6117" y="1370"/>
                    <a:pt x="4747" y="0"/>
                    <a:pt x="3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0" name="Google Shape;8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300" y="988100"/>
            <a:ext cx="2895600" cy="1600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0"/>
          <p:cNvSpPr txBox="1">
            <a:spLocks noGrp="1"/>
          </p:cNvSpPr>
          <p:nvPr>
            <p:ph type="title"/>
          </p:nvPr>
        </p:nvSpPr>
        <p:spPr>
          <a:xfrm>
            <a:off x="713225" y="58400"/>
            <a:ext cx="7717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Data preprocessing</a:t>
            </a:r>
            <a:endParaRPr sz="3400"/>
          </a:p>
        </p:txBody>
      </p:sp>
      <p:cxnSp>
        <p:nvCxnSpPr>
          <p:cNvPr id="846" name="Google Shape;846;p40"/>
          <p:cNvCxnSpPr/>
          <p:nvPr/>
        </p:nvCxnSpPr>
        <p:spPr>
          <a:xfrm>
            <a:off x="5374473" y="1259190"/>
            <a:ext cx="0" cy="247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847" name="Google Shape;847;p40"/>
          <p:cNvGrpSpPr/>
          <p:nvPr/>
        </p:nvGrpSpPr>
        <p:grpSpPr>
          <a:xfrm>
            <a:off x="1889093" y="932012"/>
            <a:ext cx="5866368" cy="3887484"/>
            <a:chOff x="2183288" y="3608104"/>
            <a:chExt cx="1182116" cy="783340"/>
          </a:xfrm>
        </p:grpSpPr>
        <p:sp>
          <p:nvSpPr>
            <p:cNvPr id="848" name="Google Shape;848;p40"/>
            <p:cNvSpPr/>
            <p:nvPr/>
          </p:nvSpPr>
          <p:spPr>
            <a:xfrm>
              <a:off x="2673740" y="4350566"/>
              <a:ext cx="270028" cy="11697"/>
            </a:xfrm>
            <a:custGeom>
              <a:avLst/>
              <a:gdLst/>
              <a:ahLst/>
              <a:cxnLst/>
              <a:rect l="l" t="t" r="r" b="b"/>
              <a:pathLst>
                <a:path w="106520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106520" y="2705"/>
                  </a:lnTo>
                  <a:lnTo>
                    <a:pt x="1065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40"/>
            <p:cNvGrpSpPr/>
            <p:nvPr/>
          </p:nvGrpSpPr>
          <p:grpSpPr>
            <a:xfrm>
              <a:off x="2205895" y="3637269"/>
              <a:ext cx="1159508" cy="724993"/>
              <a:chOff x="2205895" y="3637269"/>
              <a:chExt cx="1159508" cy="724993"/>
            </a:xfrm>
          </p:grpSpPr>
          <p:sp>
            <p:nvSpPr>
              <p:cNvPr id="850" name="Google Shape;850;p40"/>
              <p:cNvSpPr/>
              <p:nvPr/>
            </p:nvSpPr>
            <p:spPr>
              <a:xfrm>
                <a:off x="2205895" y="4204394"/>
                <a:ext cx="555376" cy="157849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0"/>
              <p:cNvSpPr/>
              <p:nvPr/>
            </p:nvSpPr>
            <p:spPr>
              <a:xfrm>
                <a:off x="2206834" y="3993916"/>
                <a:ext cx="218757" cy="153401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0"/>
              <p:cNvSpPr/>
              <p:nvPr/>
            </p:nvSpPr>
            <p:spPr>
              <a:xfrm>
                <a:off x="2487003" y="3847747"/>
                <a:ext cx="808740" cy="157849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2919192" y="3637269"/>
                <a:ext cx="375081" cy="14849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2233143" y="3637269"/>
                <a:ext cx="621199" cy="1169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3004567" y="4350566"/>
                <a:ext cx="360837" cy="11697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6" name="Google Shape;856;p40"/>
            <p:cNvGrpSpPr/>
            <p:nvPr/>
          </p:nvGrpSpPr>
          <p:grpSpPr>
            <a:xfrm>
              <a:off x="2183288" y="4139483"/>
              <a:ext cx="145133" cy="70048"/>
              <a:chOff x="2183288" y="4139483"/>
              <a:chExt cx="145133" cy="70048"/>
            </a:xfrm>
          </p:grpSpPr>
          <p:cxnSp>
            <p:nvCxnSpPr>
              <p:cNvPr id="857" name="Google Shape;857;p40"/>
              <p:cNvCxnSpPr/>
              <p:nvPr/>
            </p:nvCxnSpPr>
            <p:spPr>
              <a:xfrm rot="10800000">
                <a:off x="2239021" y="4174494"/>
                <a:ext cx="89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sp>
            <p:nvSpPr>
              <p:cNvPr id="858" name="Google Shape;858;p40"/>
              <p:cNvSpPr/>
              <p:nvPr/>
            </p:nvSpPr>
            <p:spPr>
              <a:xfrm rot="5400000">
                <a:off x="2178622" y="4144149"/>
                <a:ext cx="70048" cy="60717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9" name="Google Shape;859;p40"/>
            <p:cNvSpPr/>
            <p:nvPr/>
          </p:nvSpPr>
          <p:spPr>
            <a:xfrm rot="5400000">
              <a:off x="2420934" y="3967554"/>
              <a:ext cx="70048" cy="60717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 rot="5400000">
              <a:off x="2939170" y="4326062"/>
              <a:ext cx="70048" cy="60717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 rot="5400000">
              <a:off x="2852961" y="3612770"/>
              <a:ext cx="70048" cy="60717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40"/>
          <p:cNvSpPr txBox="1"/>
          <p:nvPr/>
        </p:nvSpPr>
        <p:spPr>
          <a:xfrm>
            <a:off x="4443075" y="635925"/>
            <a:ext cx="24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Character Sequencing </a:t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63" name="Google Shape;8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613" y="1556525"/>
            <a:ext cx="3321725" cy="3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624" y="1910448"/>
            <a:ext cx="3321701" cy="289026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40"/>
          <p:cNvSpPr/>
          <p:nvPr/>
        </p:nvSpPr>
        <p:spPr>
          <a:xfrm rot="5400000">
            <a:off x="7204329" y="1800915"/>
            <a:ext cx="347605" cy="301300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0"/>
          <p:cNvSpPr txBox="1"/>
          <p:nvPr/>
        </p:nvSpPr>
        <p:spPr>
          <a:xfrm>
            <a:off x="605200" y="3455575"/>
            <a:ext cx="122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One Hot Encoding</a:t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67" name="Google Shape;86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9312" y="3232750"/>
            <a:ext cx="3865626" cy="9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40"/>
          <p:cNvSpPr/>
          <p:nvPr/>
        </p:nvSpPr>
        <p:spPr>
          <a:xfrm rot="5400000">
            <a:off x="7732025" y="4495045"/>
            <a:ext cx="347605" cy="301300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9" name="Google Shape;869;p40"/>
          <p:cNvCxnSpPr/>
          <p:nvPr/>
        </p:nvCxnSpPr>
        <p:spPr>
          <a:xfrm rot="10800000">
            <a:off x="7905825" y="4234550"/>
            <a:ext cx="0" cy="243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70" name="Google Shape;870;p40"/>
          <p:cNvSpPr txBox="1"/>
          <p:nvPr/>
        </p:nvSpPr>
        <p:spPr>
          <a:xfrm>
            <a:off x="6679100" y="4743300"/>
            <a:ext cx="15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Resulting shape</a:t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1" name="Google Shape;87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3675" y="3073788"/>
            <a:ext cx="1584293" cy="10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1"/>
          <p:cNvSpPr txBox="1">
            <a:spLocks noGrp="1"/>
          </p:cNvSpPr>
          <p:nvPr>
            <p:ph type="title"/>
          </p:nvPr>
        </p:nvSpPr>
        <p:spPr>
          <a:xfrm>
            <a:off x="1411800" y="1384400"/>
            <a:ext cx="63204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Development of sequence generator models </a:t>
            </a:r>
            <a:endParaRPr sz="4500" dirty="0"/>
          </a:p>
        </p:txBody>
      </p:sp>
      <p:grpSp>
        <p:nvGrpSpPr>
          <p:cNvPr id="877" name="Google Shape;877;p41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878" name="Google Shape;878;p41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1"/>
          <p:cNvGrpSpPr/>
          <p:nvPr/>
        </p:nvGrpSpPr>
        <p:grpSpPr>
          <a:xfrm>
            <a:off x="6762745" y="2264723"/>
            <a:ext cx="660464" cy="579378"/>
            <a:chOff x="-42617300" y="3587775"/>
            <a:chExt cx="306950" cy="310875"/>
          </a:xfrm>
        </p:grpSpPr>
        <p:sp>
          <p:nvSpPr>
            <p:cNvPr id="883" name="Google Shape;883;p41"/>
            <p:cNvSpPr/>
            <p:nvPr/>
          </p:nvSpPr>
          <p:spPr>
            <a:xfrm>
              <a:off x="-42617300" y="3587775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-42500725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2"/>
          <p:cNvSpPr txBox="1">
            <a:spLocks noGrp="1"/>
          </p:cNvSpPr>
          <p:nvPr>
            <p:ph type="subTitle" idx="1"/>
          </p:nvPr>
        </p:nvSpPr>
        <p:spPr>
          <a:xfrm>
            <a:off x="1763338" y="2206750"/>
            <a:ext cx="5737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models used RMSprop optimizers and a batch size of 128</a:t>
            </a:r>
            <a:endParaRPr/>
          </a:p>
        </p:txBody>
      </p:sp>
      <p:sp>
        <p:nvSpPr>
          <p:cNvPr id="890" name="Google Shape;890;p42"/>
          <p:cNvSpPr txBox="1">
            <a:spLocks noGrp="1"/>
          </p:cNvSpPr>
          <p:nvPr>
            <p:ph type="title"/>
          </p:nvPr>
        </p:nvSpPr>
        <p:spPr>
          <a:xfrm>
            <a:off x="1411800" y="562975"/>
            <a:ext cx="63204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Development of sequence generator models </a:t>
            </a:r>
            <a:endParaRPr sz="4500"/>
          </a:p>
        </p:txBody>
      </p:sp>
      <p:pic>
        <p:nvPicPr>
          <p:cNvPr id="891" name="Google Shape;8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525" y="3072225"/>
            <a:ext cx="68294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3"/>
          <p:cNvSpPr txBox="1">
            <a:spLocks noGrp="1"/>
          </p:cNvSpPr>
          <p:nvPr>
            <p:ph type="title"/>
          </p:nvPr>
        </p:nvSpPr>
        <p:spPr>
          <a:xfrm>
            <a:off x="713225" y="334325"/>
            <a:ext cx="7717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LSTM Model (Baseline)</a:t>
            </a:r>
            <a:endParaRPr sz="3400"/>
          </a:p>
        </p:txBody>
      </p:sp>
      <p:sp>
        <p:nvSpPr>
          <p:cNvPr id="897" name="Google Shape;897;p43"/>
          <p:cNvSpPr/>
          <p:nvPr/>
        </p:nvSpPr>
        <p:spPr>
          <a:xfrm>
            <a:off x="812250" y="947225"/>
            <a:ext cx="9897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898" name="Google Shape;898;p43"/>
          <p:cNvSpPr/>
          <p:nvPr/>
        </p:nvSpPr>
        <p:spPr>
          <a:xfrm>
            <a:off x="2259250" y="9047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899" name="Google Shape;899;p43"/>
          <p:cNvSpPr/>
          <p:nvPr/>
        </p:nvSpPr>
        <p:spPr>
          <a:xfrm>
            <a:off x="812100" y="17960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Softmax Dense layer</a:t>
            </a:r>
            <a:endParaRPr sz="1100"/>
          </a:p>
        </p:txBody>
      </p:sp>
      <p:sp>
        <p:nvSpPr>
          <p:cNvPr id="900" name="Google Shape;900;p43"/>
          <p:cNvSpPr/>
          <p:nvPr/>
        </p:nvSpPr>
        <p:spPr>
          <a:xfrm>
            <a:off x="2191150" y="1753775"/>
            <a:ext cx="1126200" cy="69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RMSProp Optimizers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Learning rate 0.001</a:t>
            </a:r>
            <a:endParaRPr sz="1100"/>
          </a:p>
        </p:txBody>
      </p:sp>
      <p:sp>
        <p:nvSpPr>
          <p:cNvPr id="901" name="Google Shape;901;p43"/>
          <p:cNvSpPr/>
          <p:nvPr/>
        </p:nvSpPr>
        <p:spPr>
          <a:xfrm>
            <a:off x="1903250" y="10945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3"/>
          <p:cNvSpPr/>
          <p:nvPr/>
        </p:nvSpPr>
        <p:spPr>
          <a:xfrm>
            <a:off x="1903250" y="19858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3" name="Google Shape;903;p43"/>
          <p:cNvCxnSpPr>
            <a:stCxn id="898" idx="3"/>
          </p:cNvCxnSpPr>
          <p:nvPr/>
        </p:nvCxnSpPr>
        <p:spPr>
          <a:xfrm>
            <a:off x="3249250" y="1211225"/>
            <a:ext cx="27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4" name="Google Shape;904;p43"/>
          <p:cNvCxnSpPr/>
          <p:nvPr/>
        </p:nvCxnSpPr>
        <p:spPr>
          <a:xfrm>
            <a:off x="3529025" y="1211225"/>
            <a:ext cx="0" cy="5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5" name="Google Shape;905;p43"/>
          <p:cNvCxnSpPr/>
          <p:nvPr/>
        </p:nvCxnSpPr>
        <p:spPr>
          <a:xfrm rot="10800000">
            <a:off x="636725" y="1719225"/>
            <a:ext cx="289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6" name="Google Shape;906;p43"/>
          <p:cNvCxnSpPr/>
          <p:nvPr/>
        </p:nvCxnSpPr>
        <p:spPr>
          <a:xfrm>
            <a:off x="628300" y="1719225"/>
            <a:ext cx="0" cy="43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7" name="Google Shape;907;p43"/>
          <p:cNvCxnSpPr>
            <a:stCxn id="899" idx="1"/>
            <a:endCxn id="899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43"/>
          <p:cNvCxnSpPr>
            <a:stCxn id="899" idx="1"/>
            <a:endCxn id="899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43"/>
          <p:cNvCxnSpPr>
            <a:stCxn id="899" idx="1"/>
            <a:endCxn id="899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43"/>
          <p:cNvCxnSpPr/>
          <p:nvPr/>
        </p:nvCxnSpPr>
        <p:spPr>
          <a:xfrm>
            <a:off x="645950" y="2157825"/>
            <a:ext cx="14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11" name="Google Shape;9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25" y="2885109"/>
            <a:ext cx="2103450" cy="14482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12" name="Google Shape;91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163" y="2878023"/>
            <a:ext cx="2020032" cy="1414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3" name="Google Shape;913;p43"/>
          <p:cNvSpPr/>
          <p:nvPr/>
        </p:nvSpPr>
        <p:spPr>
          <a:xfrm>
            <a:off x="5151975" y="988425"/>
            <a:ext cx="9897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914" name="Google Shape;914;p43"/>
          <p:cNvSpPr/>
          <p:nvPr/>
        </p:nvSpPr>
        <p:spPr>
          <a:xfrm>
            <a:off x="6598975" y="9459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915" name="Google Shape;915;p43"/>
          <p:cNvSpPr/>
          <p:nvPr/>
        </p:nvSpPr>
        <p:spPr>
          <a:xfrm>
            <a:off x="5151825" y="18372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Softmax Dense layer</a:t>
            </a:r>
            <a:endParaRPr sz="1100"/>
          </a:p>
        </p:txBody>
      </p:sp>
      <p:sp>
        <p:nvSpPr>
          <p:cNvPr id="916" name="Google Shape;916;p43"/>
          <p:cNvSpPr/>
          <p:nvPr/>
        </p:nvSpPr>
        <p:spPr>
          <a:xfrm>
            <a:off x="6530875" y="1794975"/>
            <a:ext cx="1126200" cy="69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RMSProp Optimizers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Learning rate 0.001</a:t>
            </a:r>
            <a:endParaRPr sz="1100"/>
          </a:p>
        </p:txBody>
      </p:sp>
      <p:sp>
        <p:nvSpPr>
          <p:cNvPr id="917" name="Google Shape;917;p43"/>
          <p:cNvSpPr/>
          <p:nvPr/>
        </p:nvSpPr>
        <p:spPr>
          <a:xfrm>
            <a:off x="6242975" y="11357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3"/>
          <p:cNvSpPr/>
          <p:nvPr/>
        </p:nvSpPr>
        <p:spPr>
          <a:xfrm>
            <a:off x="6242975" y="20270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3"/>
          <p:cNvSpPr/>
          <p:nvPr/>
        </p:nvSpPr>
        <p:spPr>
          <a:xfrm>
            <a:off x="8013075" y="9459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920" name="Google Shape;920;p43"/>
          <p:cNvSpPr/>
          <p:nvPr/>
        </p:nvSpPr>
        <p:spPr>
          <a:xfrm>
            <a:off x="7657075" y="11357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1" name="Google Shape;92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1127" y="2837063"/>
            <a:ext cx="2162256" cy="14963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22" name="Google Shape;92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8275" y="2837050"/>
            <a:ext cx="2103456" cy="1496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LSTM Model (Prevent overfitting)</a:t>
            </a:r>
            <a:endParaRPr sz="3400"/>
          </a:p>
        </p:txBody>
      </p:sp>
      <p:cxnSp>
        <p:nvCxnSpPr>
          <p:cNvPr id="928" name="Google Shape;928;p44"/>
          <p:cNvCxnSpPr>
            <a:stCxn id="929" idx="1"/>
            <a:endCxn id="929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44"/>
          <p:cNvCxnSpPr>
            <a:stCxn id="929" idx="1"/>
            <a:endCxn id="929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44"/>
          <p:cNvCxnSpPr>
            <a:stCxn id="929" idx="1"/>
            <a:endCxn id="929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2" name="Google Shape;932;p44"/>
          <p:cNvSpPr/>
          <p:nvPr/>
        </p:nvSpPr>
        <p:spPr>
          <a:xfrm>
            <a:off x="304963" y="1287963"/>
            <a:ext cx="9897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933" name="Google Shape;933;p44"/>
          <p:cNvSpPr/>
          <p:nvPr/>
        </p:nvSpPr>
        <p:spPr>
          <a:xfrm>
            <a:off x="1751963" y="12879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934" name="Google Shape;934;p44"/>
          <p:cNvSpPr/>
          <p:nvPr/>
        </p:nvSpPr>
        <p:spPr>
          <a:xfrm>
            <a:off x="6316363" y="12879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Softmax Dense layer</a:t>
            </a:r>
            <a:endParaRPr sz="1100"/>
          </a:p>
        </p:txBody>
      </p:sp>
      <p:sp>
        <p:nvSpPr>
          <p:cNvPr id="935" name="Google Shape;935;p44"/>
          <p:cNvSpPr/>
          <p:nvPr/>
        </p:nvSpPr>
        <p:spPr>
          <a:xfrm>
            <a:off x="7730463" y="1245675"/>
            <a:ext cx="1126200" cy="69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RMSProp Optimizers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Learning rate 0.001</a:t>
            </a:r>
            <a:endParaRPr sz="1100"/>
          </a:p>
        </p:txBody>
      </p:sp>
      <p:sp>
        <p:nvSpPr>
          <p:cNvPr id="936" name="Google Shape;936;p44"/>
          <p:cNvSpPr/>
          <p:nvPr/>
        </p:nvSpPr>
        <p:spPr>
          <a:xfrm>
            <a:off x="1395963" y="14777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44"/>
          <p:cNvSpPr/>
          <p:nvPr/>
        </p:nvSpPr>
        <p:spPr>
          <a:xfrm>
            <a:off x="5896438" y="14777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44"/>
          <p:cNvSpPr/>
          <p:nvPr/>
        </p:nvSpPr>
        <p:spPr>
          <a:xfrm>
            <a:off x="3166063" y="12879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939" name="Google Shape;939;p44"/>
          <p:cNvSpPr/>
          <p:nvPr/>
        </p:nvSpPr>
        <p:spPr>
          <a:xfrm>
            <a:off x="2810063" y="14777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4"/>
          <p:cNvSpPr/>
          <p:nvPr/>
        </p:nvSpPr>
        <p:spPr>
          <a:xfrm>
            <a:off x="4321288" y="14777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44"/>
          <p:cNvSpPr/>
          <p:nvPr/>
        </p:nvSpPr>
        <p:spPr>
          <a:xfrm>
            <a:off x="4741213" y="12879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Dropout layer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0.3</a:t>
            </a:r>
            <a:endParaRPr sz="1100"/>
          </a:p>
        </p:txBody>
      </p:sp>
      <p:sp>
        <p:nvSpPr>
          <p:cNvPr id="942" name="Google Shape;942;p44"/>
          <p:cNvSpPr/>
          <p:nvPr/>
        </p:nvSpPr>
        <p:spPr>
          <a:xfrm>
            <a:off x="7407663" y="14777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3" name="Google Shape;9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25" y="2185350"/>
            <a:ext cx="3564450" cy="25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225" y="2156875"/>
            <a:ext cx="3635750" cy="25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LSTM Model (Prevent overfitting)</a:t>
            </a:r>
            <a:endParaRPr sz="3400"/>
          </a:p>
        </p:txBody>
      </p:sp>
      <p:cxnSp>
        <p:nvCxnSpPr>
          <p:cNvPr id="950" name="Google Shape;950;p45"/>
          <p:cNvCxnSpPr>
            <a:stCxn id="951" idx="1"/>
            <a:endCxn id="951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45"/>
          <p:cNvCxnSpPr>
            <a:stCxn id="951" idx="1"/>
            <a:endCxn id="951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45"/>
          <p:cNvCxnSpPr>
            <a:stCxn id="951" idx="1"/>
            <a:endCxn id="951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4" name="Google Shape;954;p45"/>
          <p:cNvSpPr/>
          <p:nvPr/>
        </p:nvSpPr>
        <p:spPr>
          <a:xfrm>
            <a:off x="1060100" y="1238438"/>
            <a:ext cx="9897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955" name="Google Shape;955;p45"/>
          <p:cNvSpPr/>
          <p:nvPr/>
        </p:nvSpPr>
        <p:spPr>
          <a:xfrm>
            <a:off x="4065800" y="12879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956" name="Google Shape;956;p45"/>
          <p:cNvSpPr/>
          <p:nvPr/>
        </p:nvSpPr>
        <p:spPr>
          <a:xfrm>
            <a:off x="4027738" y="2078750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Softmax Dense layer</a:t>
            </a:r>
            <a:endParaRPr sz="1100"/>
          </a:p>
        </p:txBody>
      </p:sp>
      <p:sp>
        <p:nvSpPr>
          <p:cNvPr id="957" name="Google Shape;957;p45"/>
          <p:cNvSpPr/>
          <p:nvPr/>
        </p:nvSpPr>
        <p:spPr>
          <a:xfrm>
            <a:off x="5536688" y="2036450"/>
            <a:ext cx="1126200" cy="69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RMSProp Optimizers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Learning rate 0.001</a:t>
            </a:r>
            <a:endParaRPr sz="1100"/>
          </a:p>
        </p:txBody>
      </p:sp>
      <p:sp>
        <p:nvSpPr>
          <p:cNvPr id="958" name="Google Shape;958;p45"/>
          <p:cNvSpPr/>
          <p:nvPr/>
        </p:nvSpPr>
        <p:spPr>
          <a:xfrm>
            <a:off x="5221025" y="14777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5"/>
          <p:cNvSpPr/>
          <p:nvPr/>
        </p:nvSpPr>
        <p:spPr>
          <a:xfrm>
            <a:off x="5608988" y="12879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960" name="Google Shape;960;p45"/>
          <p:cNvSpPr/>
          <p:nvPr/>
        </p:nvSpPr>
        <p:spPr>
          <a:xfrm>
            <a:off x="2134650" y="14777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5"/>
          <p:cNvSpPr/>
          <p:nvPr/>
        </p:nvSpPr>
        <p:spPr>
          <a:xfrm>
            <a:off x="3728488" y="14777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5"/>
          <p:cNvSpPr/>
          <p:nvPr/>
        </p:nvSpPr>
        <p:spPr>
          <a:xfrm>
            <a:off x="7093875" y="1238450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Dropout layer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0.3</a:t>
            </a:r>
            <a:endParaRPr sz="1100"/>
          </a:p>
        </p:txBody>
      </p:sp>
      <p:sp>
        <p:nvSpPr>
          <p:cNvPr id="963" name="Google Shape;963;p45"/>
          <p:cNvSpPr/>
          <p:nvPr/>
        </p:nvSpPr>
        <p:spPr>
          <a:xfrm>
            <a:off x="6732250" y="14777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5"/>
          <p:cNvSpPr/>
          <p:nvPr/>
        </p:nvSpPr>
        <p:spPr>
          <a:xfrm>
            <a:off x="2655875" y="1238450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Dropout layer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0.3</a:t>
            </a:r>
            <a:endParaRPr sz="1100"/>
          </a:p>
        </p:txBody>
      </p:sp>
      <p:sp>
        <p:nvSpPr>
          <p:cNvPr id="965" name="Google Shape;965;p45"/>
          <p:cNvSpPr/>
          <p:nvPr/>
        </p:nvSpPr>
        <p:spPr>
          <a:xfrm>
            <a:off x="2481338" y="2078750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Dropout layer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0.3</a:t>
            </a:r>
            <a:endParaRPr sz="1100"/>
          </a:p>
        </p:txBody>
      </p:sp>
      <p:sp>
        <p:nvSpPr>
          <p:cNvPr id="966" name="Google Shape;966;p45"/>
          <p:cNvSpPr/>
          <p:nvPr/>
        </p:nvSpPr>
        <p:spPr>
          <a:xfrm>
            <a:off x="3556050" y="2268500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45"/>
          <p:cNvSpPr/>
          <p:nvPr/>
        </p:nvSpPr>
        <p:spPr>
          <a:xfrm>
            <a:off x="5190625" y="2268500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45"/>
          <p:cNvSpPr/>
          <p:nvPr/>
        </p:nvSpPr>
        <p:spPr>
          <a:xfrm>
            <a:off x="8243475" y="14777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9" name="Google Shape;9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875" y="2822900"/>
            <a:ext cx="3059667" cy="214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167" y="2844050"/>
            <a:ext cx="3000594" cy="21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6"/>
          <p:cNvSpPr txBox="1">
            <a:spLocks noGrp="1"/>
          </p:cNvSpPr>
          <p:nvPr>
            <p:ph type="title"/>
          </p:nvPr>
        </p:nvSpPr>
        <p:spPr>
          <a:xfrm>
            <a:off x="713100" y="539500"/>
            <a:ext cx="7717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LSTM Model (Prevent overfitting)</a:t>
            </a:r>
            <a:endParaRPr sz="3400"/>
          </a:p>
        </p:txBody>
      </p:sp>
      <p:cxnSp>
        <p:nvCxnSpPr>
          <p:cNvPr id="977" name="Google Shape;977;p46"/>
          <p:cNvCxnSpPr>
            <a:stCxn id="978" idx="1"/>
            <a:endCxn id="978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Google Shape;979;p46"/>
          <p:cNvCxnSpPr>
            <a:stCxn id="978" idx="1"/>
            <a:endCxn id="978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Google Shape;980;p46"/>
          <p:cNvCxnSpPr>
            <a:stCxn id="978" idx="1"/>
            <a:endCxn id="978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2" name="Google Shape;9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300" y="1198675"/>
            <a:ext cx="7081325" cy="3569849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7"/>
          <p:cNvSpPr txBox="1">
            <a:spLocks noGrp="1"/>
          </p:cNvSpPr>
          <p:nvPr>
            <p:ph type="title"/>
          </p:nvPr>
        </p:nvSpPr>
        <p:spPr>
          <a:xfrm>
            <a:off x="0" y="386987"/>
            <a:ext cx="9544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LSTM Model (Prevent overfitting with Batch normalization)</a:t>
            </a:r>
            <a:endParaRPr sz="3400" dirty="0"/>
          </a:p>
        </p:txBody>
      </p:sp>
      <p:cxnSp>
        <p:nvCxnSpPr>
          <p:cNvPr id="988" name="Google Shape;988;p47"/>
          <p:cNvCxnSpPr>
            <a:stCxn id="989" idx="1"/>
            <a:endCxn id="989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0" name="Google Shape;990;p47"/>
          <p:cNvCxnSpPr>
            <a:stCxn id="989" idx="1"/>
            <a:endCxn id="989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1" name="Google Shape;991;p47"/>
          <p:cNvCxnSpPr>
            <a:stCxn id="989" idx="1"/>
            <a:endCxn id="989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47"/>
          <p:cNvSpPr/>
          <p:nvPr/>
        </p:nvSpPr>
        <p:spPr>
          <a:xfrm>
            <a:off x="304963" y="1583798"/>
            <a:ext cx="9897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993" name="Google Shape;993;p47"/>
          <p:cNvSpPr/>
          <p:nvPr/>
        </p:nvSpPr>
        <p:spPr>
          <a:xfrm>
            <a:off x="1751963" y="1583810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994" name="Google Shape;994;p47"/>
          <p:cNvSpPr/>
          <p:nvPr/>
        </p:nvSpPr>
        <p:spPr>
          <a:xfrm>
            <a:off x="6316363" y="1583810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Softmax Dense layer</a:t>
            </a:r>
            <a:endParaRPr sz="1100"/>
          </a:p>
        </p:txBody>
      </p:sp>
      <p:sp>
        <p:nvSpPr>
          <p:cNvPr id="995" name="Google Shape;995;p47"/>
          <p:cNvSpPr/>
          <p:nvPr/>
        </p:nvSpPr>
        <p:spPr>
          <a:xfrm>
            <a:off x="7730463" y="1541510"/>
            <a:ext cx="1126200" cy="69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RMSProp Optimizers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Learning rate 0.001</a:t>
            </a:r>
            <a:endParaRPr sz="1100"/>
          </a:p>
        </p:txBody>
      </p:sp>
      <p:sp>
        <p:nvSpPr>
          <p:cNvPr id="996" name="Google Shape;996;p47"/>
          <p:cNvSpPr/>
          <p:nvPr/>
        </p:nvSpPr>
        <p:spPr>
          <a:xfrm>
            <a:off x="1395963" y="1773560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47"/>
          <p:cNvSpPr/>
          <p:nvPr/>
        </p:nvSpPr>
        <p:spPr>
          <a:xfrm>
            <a:off x="5896438" y="1773560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47"/>
          <p:cNvSpPr/>
          <p:nvPr/>
        </p:nvSpPr>
        <p:spPr>
          <a:xfrm>
            <a:off x="3166063" y="1583810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999" name="Google Shape;999;p47"/>
          <p:cNvSpPr/>
          <p:nvPr/>
        </p:nvSpPr>
        <p:spPr>
          <a:xfrm>
            <a:off x="2810063" y="1773560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7"/>
          <p:cNvSpPr/>
          <p:nvPr/>
        </p:nvSpPr>
        <p:spPr>
          <a:xfrm>
            <a:off x="4321288" y="1773560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7"/>
          <p:cNvSpPr/>
          <p:nvPr/>
        </p:nvSpPr>
        <p:spPr>
          <a:xfrm>
            <a:off x="7407663" y="1773560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7"/>
          <p:cNvSpPr/>
          <p:nvPr/>
        </p:nvSpPr>
        <p:spPr>
          <a:xfrm>
            <a:off x="4715976" y="1583810"/>
            <a:ext cx="11262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Batch Normalization</a:t>
            </a:r>
            <a:endParaRPr sz="1100"/>
          </a:p>
        </p:txBody>
      </p:sp>
      <p:pic>
        <p:nvPicPr>
          <p:cNvPr id="1003" name="Google Shape;10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99" y="2304175"/>
            <a:ext cx="3301400" cy="23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250" y="2304175"/>
            <a:ext cx="3257009" cy="23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8"/>
          <p:cNvSpPr txBox="1">
            <a:spLocks noGrp="1"/>
          </p:cNvSpPr>
          <p:nvPr>
            <p:ph type="title"/>
          </p:nvPr>
        </p:nvSpPr>
        <p:spPr>
          <a:xfrm>
            <a:off x="125" y="455851"/>
            <a:ext cx="9144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LSTM Model (Prevent overfitting with Batch normalization)</a:t>
            </a:r>
            <a:endParaRPr sz="2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cxnSp>
        <p:nvCxnSpPr>
          <p:cNvPr id="1010" name="Google Shape;1010;p48"/>
          <p:cNvCxnSpPr>
            <a:stCxn id="1011" idx="1"/>
            <a:endCxn id="1011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2" name="Google Shape;1012;p48"/>
          <p:cNvCxnSpPr>
            <a:stCxn id="1011" idx="1"/>
            <a:endCxn id="1011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Google Shape;1013;p48"/>
          <p:cNvCxnSpPr>
            <a:stCxn id="1011" idx="1"/>
            <a:endCxn id="1011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4" name="Google Shape;1014;p48"/>
          <p:cNvSpPr/>
          <p:nvPr/>
        </p:nvSpPr>
        <p:spPr>
          <a:xfrm>
            <a:off x="2360563" y="1259763"/>
            <a:ext cx="9897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1015" name="Google Shape;1015;p48"/>
          <p:cNvSpPr/>
          <p:nvPr/>
        </p:nvSpPr>
        <p:spPr>
          <a:xfrm>
            <a:off x="3862288" y="12502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1016" name="Google Shape;1016;p48"/>
          <p:cNvSpPr/>
          <p:nvPr/>
        </p:nvSpPr>
        <p:spPr>
          <a:xfrm>
            <a:off x="5057938" y="2078750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Softmax Dense layer</a:t>
            </a:r>
            <a:endParaRPr sz="1100"/>
          </a:p>
        </p:txBody>
      </p:sp>
      <p:sp>
        <p:nvSpPr>
          <p:cNvPr id="1017" name="Google Shape;1017;p48"/>
          <p:cNvSpPr/>
          <p:nvPr/>
        </p:nvSpPr>
        <p:spPr>
          <a:xfrm>
            <a:off x="6474713" y="2036450"/>
            <a:ext cx="1126200" cy="69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RMSProp Optimizers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Learning rate 0.001</a:t>
            </a:r>
            <a:endParaRPr sz="1100"/>
          </a:p>
        </p:txBody>
      </p:sp>
      <p:sp>
        <p:nvSpPr>
          <p:cNvPr id="1018" name="Google Shape;1018;p48"/>
          <p:cNvSpPr/>
          <p:nvPr/>
        </p:nvSpPr>
        <p:spPr>
          <a:xfrm>
            <a:off x="5017513" y="14400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8"/>
          <p:cNvSpPr/>
          <p:nvPr/>
        </p:nvSpPr>
        <p:spPr>
          <a:xfrm>
            <a:off x="5405475" y="12502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1020" name="Google Shape;1020;p48"/>
          <p:cNvSpPr/>
          <p:nvPr/>
        </p:nvSpPr>
        <p:spPr>
          <a:xfrm>
            <a:off x="3524975" y="14400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8"/>
          <p:cNvSpPr/>
          <p:nvPr/>
        </p:nvSpPr>
        <p:spPr>
          <a:xfrm>
            <a:off x="6528738" y="14400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8"/>
          <p:cNvSpPr/>
          <p:nvPr/>
        </p:nvSpPr>
        <p:spPr>
          <a:xfrm>
            <a:off x="1930288" y="2078750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Dropout layer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0.3</a:t>
            </a:r>
            <a:endParaRPr sz="1100"/>
          </a:p>
        </p:txBody>
      </p:sp>
      <p:sp>
        <p:nvSpPr>
          <p:cNvPr id="1023" name="Google Shape;1023;p48"/>
          <p:cNvSpPr/>
          <p:nvPr/>
        </p:nvSpPr>
        <p:spPr>
          <a:xfrm>
            <a:off x="3005000" y="2268500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8"/>
          <p:cNvSpPr/>
          <p:nvPr/>
        </p:nvSpPr>
        <p:spPr>
          <a:xfrm>
            <a:off x="4639575" y="2268500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8"/>
          <p:cNvSpPr txBox="1"/>
          <p:nvPr/>
        </p:nvSpPr>
        <p:spPr>
          <a:xfrm>
            <a:off x="7044425" y="690700"/>
            <a:ext cx="138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6" name="Google Shape;1026;p48"/>
          <p:cNvSpPr/>
          <p:nvPr/>
        </p:nvSpPr>
        <p:spPr>
          <a:xfrm>
            <a:off x="3389850" y="2055450"/>
            <a:ext cx="11262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Batch Normalization</a:t>
            </a:r>
            <a:endParaRPr sz="1100"/>
          </a:p>
        </p:txBody>
      </p:sp>
      <p:sp>
        <p:nvSpPr>
          <p:cNvPr id="1027" name="Google Shape;1027;p48"/>
          <p:cNvSpPr/>
          <p:nvPr/>
        </p:nvSpPr>
        <p:spPr>
          <a:xfrm>
            <a:off x="6133988" y="2268500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Google Shape;10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50" y="2829900"/>
            <a:ext cx="3168675" cy="21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102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925" y="2851050"/>
            <a:ext cx="2981291" cy="21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  <p:sp>
        <p:nvSpPr>
          <p:cNvPr id="644" name="Google Shape;644;p31"/>
          <p:cNvSpPr txBox="1">
            <a:spLocks noGrp="1"/>
          </p:cNvSpPr>
          <p:nvPr>
            <p:ph type="title" idx="2"/>
          </p:nvPr>
        </p:nvSpPr>
        <p:spPr>
          <a:xfrm>
            <a:off x="703963" y="2713550"/>
            <a:ext cx="2572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Developing an accurate sequence generator model</a:t>
            </a:r>
            <a:endParaRPr sz="2200"/>
          </a:p>
        </p:txBody>
      </p:sp>
      <p:sp>
        <p:nvSpPr>
          <p:cNvPr id="645" name="Google Shape;645;p31"/>
          <p:cNvSpPr txBox="1">
            <a:spLocks noGrp="1"/>
          </p:cNvSpPr>
          <p:nvPr>
            <p:ph type="title" idx="3"/>
          </p:nvPr>
        </p:nvSpPr>
        <p:spPr>
          <a:xfrm>
            <a:off x="3294763" y="2571450"/>
            <a:ext cx="2554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LSTM vs GRU vs SimpleRNN vs BiDirectional LSTM + GRU</a:t>
            </a:r>
            <a:endParaRPr sz="2200" dirty="0"/>
          </a:p>
        </p:txBody>
      </p:sp>
      <p:sp>
        <p:nvSpPr>
          <p:cNvPr id="646" name="Google Shape;646;p31"/>
          <p:cNvSpPr txBox="1">
            <a:spLocks noGrp="1"/>
          </p:cNvSpPr>
          <p:nvPr>
            <p:ph type="title" idx="4"/>
          </p:nvPr>
        </p:nvSpPr>
        <p:spPr>
          <a:xfrm>
            <a:off x="5867563" y="2713550"/>
            <a:ext cx="2572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Batch VS Layer </a:t>
            </a:r>
            <a:endParaRPr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Normalization</a:t>
            </a:r>
            <a:endParaRPr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647" name="Google Shape;647;p31"/>
          <p:cNvSpPr txBox="1">
            <a:spLocks noGrp="1"/>
          </p:cNvSpPr>
          <p:nvPr>
            <p:ph type="subTitle" idx="1"/>
          </p:nvPr>
        </p:nvSpPr>
        <p:spPr>
          <a:xfrm>
            <a:off x="703963" y="39841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an accurate sequence generator model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48" name="Google Shape;648;p31"/>
          <p:cNvSpPr txBox="1">
            <a:spLocks noGrp="1"/>
          </p:cNvSpPr>
          <p:nvPr>
            <p:ph type="subTitle" idx="5"/>
          </p:nvPr>
        </p:nvSpPr>
        <p:spPr>
          <a:xfrm>
            <a:off x="3285863" y="3911025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effectiveness of RNN layers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49" name="Google Shape;649;p31"/>
          <p:cNvSpPr txBox="1">
            <a:spLocks noGrp="1"/>
          </p:cNvSpPr>
          <p:nvPr>
            <p:ph type="subTitle" idx="6"/>
          </p:nvPr>
        </p:nvSpPr>
        <p:spPr>
          <a:xfrm>
            <a:off x="5925163" y="3835525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effectiveness of normalization layers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50" name="Google Shape;650;p31"/>
          <p:cNvSpPr/>
          <p:nvPr/>
        </p:nvSpPr>
        <p:spPr>
          <a:xfrm>
            <a:off x="1645963" y="1932025"/>
            <a:ext cx="688500" cy="639425"/>
          </a:xfrm>
          <a:custGeom>
            <a:avLst/>
            <a:gdLst/>
            <a:ahLst/>
            <a:cxnLst/>
            <a:rect l="l" t="t" r="r" b="b"/>
            <a:pathLst>
              <a:path w="27540" h="25577" extrusionOk="0">
                <a:moveTo>
                  <a:pt x="13733" y="1"/>
                </a:moveTo>
                <a:cubicBezTo>
                  <a:pt x="7598" y="1"/>
                  <a:pt x="2193" y="4441"/>
                  <a:pt x="1156" y="10722"/>
                </a:cubicBezTo>
                <a:cubicBezTo>
                  <a:pt x="1" y="17683"/>
                  <a:pt x="4742" y="24248"/>
                  <a:pt x="11703" y="25403"/>
                </a:cubicBezTo>
                <a:cubicBezTo>
                  <a:pt x="12407" y="25520"/>
                  <a:pt x="13107" y="25576"/>
                  <a:pt x="13798" y="25576"/>
                </a:cubicBezTo>
                <a:cubicBezTo>
                  <a:pt x="19942" y="25576"/>
                  <a:pt x="25373" y="21113"/>
                  <a:pt x="26384" y="14856"/>
                </a:cubicBezTo>
                <a:cubicBezTo>
                  <a:pt x="27539" y="7895"/>
                  <a:pt x="22828" y="1299"/>
                  <a:pt x="15837" y="175"/>
                </a:cubicBezTo>
                <a:cubicBezTo>
                  <a:pt x="15130" y="57"/>
                  <a:pt x="14427" y="1"/>
                  <a:pt x="13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1"/>
          <p:cNvSpPr/>
          <p:nvPr/>
        </p:nvSpPr>
        <p:spPr>
          <a:xfrm>
            <a:off x="4227763" y="1932025"/>
            <a:ext cx="688500" cy="639425"/>
          </a:xfrm>
          <a:custGeom>
            <a:avLst/>
            <a:gdLst/>
            <a:ahLst/>
            <a:cxnLst/>
            <a:rect l="l" t="t" r="r" b="b"/>
            <a:pathLst>
              <a:path w="27540" h="25577" extrusionOk="0">
                <a:moveTo>
                  <a:pt x="13733" y="1"/>
                </a:moveTo>
                <a:cubicBezTo>
                  <a:pt x="7598" y="1"/>
                  <a:pt x="2193" y="4441"/>
                  <a:pt x="1156" y="10722"/>
                </a:cubicBezTo>
                <a:cubicBezTo>
                  <a:pt x="1" y="17683"/>
                  <a:pt x="4742" y="24248"/>
                  <a:pt x="11703" y="25403"/>
                </a:cubicBezTo>
                <a:cubicBezTo>
                  <a:pt x="12407" y="25520"/>
                  <a:pt x="13107" y="25576"/>
                  <a:pt x="13798" y="25576"/>
                </a:cubicBezTo>
                <a:cubicBezTo>
                  <a:pt x="19942" y="25576"/>
                  <a:pt x="25373" y="21113"/>
                  <a:pt x="26384" y="14856"/>
                </a:cubicBezTo>
                <a:cubicBezTo>
                  <a:pt x="27539" y="7895"/>
                  <a:pt x="22828" y="1299"/>
                  <a:pt x="15837" y="175"/>
                </a:cubicBezTo>
                <a:cubicBezTo>
                  <a:pt x="15130" y="57"/>
                  <a:pt x="14427" y="1"/>
                  <a:pt x="13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1"/>
          <p:cNvSpPr/>
          <p:nvPr/>
        </p:nvSpPr>
        <p:spPr>
          <a:xfrm>
            <a:off x="6809563" y="1932025"/>
            <a:ext cx="688500" cy="639425"/>
          </a:xfrm>
          <a:custGeom>
            <a:avLst/>
            <a:gdLst/>
            <a:ahLst/>
            <a:cxnLst/>
            <a:rect l="l" t="t" r="r" b="b"/>
            <a:pathLst>
              <a:path w="27540" h="25577" extrusionOk="0">
                <a:moveTo>
                  <a:pt x="13733" y="1"/>
                </a:moveTo>
                <a:cubicBezTo>
                  <a:pt x="7598" y="1"/>
                  <a:pt x="2193" y="4441"/>
                  <a:pt x="1156" y="10722"/>
                </a:cubicBezTo>
                <a:cubicBezTo>
                  <a:pt x="1" y="17683"/>
                  <a:pt x="4742" y="24248"/>
                  <a:pt x="11703" y="25403"/>
                </a:cubicBezTo>
                <a:cubicBezTo>
                  <a:pt x="12407" y="25520"/>
                  <a:pt x="13107" y="25576"/>
                  <a:pt x="13798" y="25576"/>
                </a:cubicBezTo>
                <a:cubicBezTo>
                  <a:pt x="19942" y="25576"/>
                  <a:pt x="25373" y="21113"/>
                  <a:pt x="26384" y="14856"/>
                </a:cubicBezTo>
                <a:cubicBezTo>
                  <a:pt x="27539" y="7895"/>
                  <a:pt x="22828" y="1299"/>
                  <a:pt x="15837" y="175"/>
                </a:cubicBezTo>
                <a:cubicBezTo>
                  <a:pt x="15130" y="57"/>
                  <a:pt x="14427" y="1"/>
                  <a:pt x="13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31"/>
          <p:cNvGrpSpPr/>
          <p:nvPr/>
        </p:nvGrpSpPr>
        <p:grpSpPr>
          <a:xfrm>
            <a:off x="6968482" y="2067740"/>
            <a:ext cx="370645" cy="368042"/>
            <a:chOff x="-63250675" y="3744075"/>
            <a:chExt cx="320350" cy="318100"/>
          </a:xfrm>
        </p:grpSpPr>
        <p:sp>
          <p:nvSpPr>
            <p:cNvPr id="654" name="Google Shape;654;p31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1"/>
          <p:cNvGrpSpPr/>
          <p:nvPr/>
        </p:nvGrpSpPr>
        <p:grpSpPr>
          <a:xfrm>
            <a:off x="1807356" y="2068587"/>
            <a:ext cx="368186" cy="366364"/>
            <a:chOff x="-62151950" y="4111775"/>
            <a:chExt cx="318225" cy="316650"/>
          </a:xfrm>
        </p:grpSpPr>
        <p:sp>
          <p:nvSpPr>
            <p:cNvPr id="658" name="Google Shape;658;p31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31"/>
          <p:cNvSpPr/>
          <p:nvPr/>
        </p:nvSpPr>
        <p:spPr>
          <a:xfrm>
            <a:off x="4387915" y="2108230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9"/>
          <p:cNvSpPr txBox="1">
            <a:spLocks noGrp="1"/>
          </p:cNvSpPr>
          <p:nvPr>
            <p:ph type="title"/>
          </p:nvPr>
        </p:nvSpPr>
        <p:spPr>
          <a:xfrm>
            <a:off x="125" y="219263"/>
            <a:ext cx="9144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LSTM Model (Prevent overfitting with batch normalization)</a:t>
            </a:r>
            <a:endParaRPr sz="32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cxnSp>
        <p:nvCxnSpPr>
          <p:cNvPr id="1035" name="Google Shape;1035;p49"/>
          <p:cNvCxnSpPr>
            <a:stCxn id="1036" idx="1"/>
            <a:endCxn id="1036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49"/>
          <p:cNvCxnSpPr>
            <a:stCxn id="1036" idx="1"/>
            <a:endCxn id="1036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8" name="Google Shape;1038;p49"/>
          <p:cNvCxnSpPr>
            <a:stCxn id="1036" idx="1"/>
            <a:endCxn id="1036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9" name="Google Shape;1039;p49"/>
          <p:cNvSpPr/>
          <p:nvPr/>
        </p:nvSpPr>
        <p:spPr>
          <a:xfrm>
            <a:off x="1930300" y="1238438"/>
            <a:ext cx="9897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1040" name="Google Shape;1040;p49"/>
          <p:cNvSpPr/>
          <p:nvPr/>
        </p:nvSpPr>
        <p:spPr>
          <a:xfrm>
            <a:off x="4936000" y="12879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1041" name="Google Shape;1041;p49"/>
          <p:cNvSpPr/>
          <p:nvPr/>
        </p:nvSpPr>
        <p:spPr>
          <a:xfrm>
            <a:off x="5057938" y="2078750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Softmax Dense layer</a:t>
            </a:r>
            <a:endParaRPr sz="1100"/>
          </a:p>
        </p:txBody>
      </p:sp>
      <p:sp>
        <p:nvSpPr>
          <p:cNvPr id="1042" name="Google Shape;1042;p49"/>
          <p:cNvSpPr/>
          <p:nvPr/>
        </p:nvSpPr>
        <p:spPr>
          <a:xfrm>
            <a:off x="6474713" y="2036450"/>
            <a:ext cx="1126200" cy="69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RMSProp Optimizers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Learning rate 0.001</a:t>
            </a:r>
            <a:endParaRPr sz="1100"/>
          </a:p>
        </p:txBody>
      </p:sp>
      <p:sp>
        <p:nvSpPr>
          <p:cNvPr id="1043" name="Google Shape;1043;p49"/>
          <p:cNvSpPr/>
          <p:nvPr/>
        </p:nvSpPr>
        <p:spPr>
          <a:xfrm>
            <a:off x="6091225" y="14777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9"/>
          <p:cNvSpPr/>
          <p:nvPr/>
        </p:nvSpPr>
        <p:spPr>
          <a:xfrm>
            <a:off x="6479188" y="12879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LSTM Layer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 Filters</a:t>
            </a:r>
            <a:endParaRPr sz="1100"/>
          </a:p>
        </p:txBody>
      </p:sp>
      <p:sp>
        <p:nvSpPr>
          <p:cNvPr id="1045" name="Google Shape;1045;p49"/>
          <p:cNvSpPr/>
          <p:nvPr/>
        </p:nvSpPr>
        <p:spPr>
          <a:xfrm>
            <a:off x="3004850" y="14777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49"/>
          <p:cNvSpPr/>
          <p:nvPr/>
        </p:nvSpPr>
        <p:spPr>
          <a:xfrm>
            <a:off x="4598688" y="14777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9"/>
          <p:cNvSpPr/>
          <p:nvPr/>
        </p:nvSpPr>
        <p:spPr>
          <a:xfrm>
            <a:off x="7602450" y="14777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49"/>
          <p:cNvSpPr/>
          <p:nvPr/>
        </p:nvSpPr>
        <p:spPr>
          <a:xfrm>
            <a:off x="3526075" y="1238450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Dropout layer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0.3</a:t>
            </a:r>
            <a:endParaRPr sz="1100"/>
          </a:p>
        </p:txBody>
      </p:sp>
      <p:sp>
        <p:nvSpPr>
          <p:cNvPr id="1049" name="Google Shape;1049;p49"/>
          <p:cNvSpPr/>
          <p:nvPr/>
        </p:nvSpPr>
        <p:spPr>
          <a:xfrm>
            <a:off x="1930288" y="2078750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Dropout layer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0.3</a:t>
            </a:r>
            <a:endParaRPr sz="1100"/>
          </a:p>
        </p:txBody>
      </p:sp>
      <p:sp>
        <p:nvSpPr>
          <p:cNvPr id="1050" name="Google Shape;1050;p49"/>
          <p:cNvSpPr/>
          <p:nvPr/>
        </p:nvSpPr>
        <p:spPr>
          <a:xfrm>
            <a:off x="3005000" y="2268500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9"/>
          <p:cNvSpPr/>
          <p:nvPr/>
        </p:nvSpPr>
        <p:spPr>
          <a:xfrm>
            <a:off x="4639575" y="2268500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49"/>
          <p:cNvSpPr txBox="1"/>
          <p:nvPr/>
        </p:nvSpPr>
        <p:spPr>
          <a:xfrm>
            <a:off x="7044425" y="690700"/>
            <a:ext cx="138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3" name="Google Shape;1053;p49"/>
          <p:cNvSpPr/>
          <p:nvPr/>
        </p:nvSpPr>
        <p:spPr>
          <a:xfrm>
            <a:off x="3389850" y="2055450"/>
            <a:ext cx="11262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Batch Normalization</a:t>
            </a:r>
            <a:endParaRPr sz="1100"/>
          </a:p>
        </p:txBody>
      </p:sp>
      <p:sp>
        <p:nvSpPr>
          <p:cNvPr id="1054" name="Google Shape;1054;p49"/>
          <p:cNvSpPr/>
          <p:nvPr/>
        </p:nvSpPr>
        <p:spPr>
          <a:xfrm>
            <a:off x="6133988" y="2268500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5" name="Google Shape;10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275" y="2812500"/>
            <a:ext cx="3195865" cy="21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128" y="2812500"/>
            <a:ext cx="3076533" cy="21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59" y="1607311"/>
            <a:ext cx="6672766" cy="3352413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061" name="Google Shape;1061;p50"/>
          <p:cNvCxnSpPr>
            <a:stCxn id="1062" idx="1"/>
            <a:endCxn id="1062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3" name="Google Shape;1063;p50"/>
          <p:cNvCxnSpPr>
            <a:stCxn id="1062" idx="1"/>
            <a:endCxn id="1062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4" name="Google Shape;1064;p50"/>
          <p:cNvCxnSpPr>
            <a:stCxn id="1062" idx="1"/>
            <a:endCxn id="1062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5" name="Google Shape;1065;p50"/>
          <p:cNvSpPr txBox="1">
            <a:spLocks noGrp="1"/>
          </p:cNvSpPr>
          <p:nvPr>
            <p:ph type="title"/>
          </p:nvPr>
        </p:nvSpPr>
        <p:spPr>
          <a:xfrm>
            <a:off x="0" y="396688"/>
            <a:ext cx="9144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lt1"/>
                </a:solidFill>
              </a:rPr>
              <a:t>LSTM Model (Prevent overfitting with batch normalization)</a:t>
            </a:r>
            <a:endParaRPr sz="34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1" name="Google Shape;1071;p51"/>
          <p:cNvCxnSpPr>
            <a:stCxn id="1072" idx="1"/>
            <a:endCxn id="1072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51"/>
          <p:cNvCxnSpPr>
            <a:stCxn id="1072" idx="1"/>
            <a:endCxn id="1072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51"/>
          <p:cNvCxnSpPr>
            <a:stCxn id="1072" idx="1"/>
            <a:endCxn id="1072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5" name="Google Shape;1075;p51"/>
          <p:cNvSpPr/>
          <p:nvPr/>
        </p:nvSpPr>
        <p:spPr>
          <a:xfrm>
            <a:off x="304963" y="1402263"/>
            <a:ext cx="9897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LSTM Layer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128 Filters</a:t>
            </a:r>
            <a:endParaRPr sz="900" b="1"/>
          </a:p>
        </p:txBody>
      </p:sp>
      <p:sp>
        <p:nvSpPr>
          <p:cNvPr id="1076" name="Google Shape;1076;p51"/>
          <p:cNvSpPr/>
          <p:nvPr/>
        </p:nvSpPr>
        <p:spPr>
          <a:xfrm>
            <a:off x="1751963" y="14022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LSTM Layer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128 Filters</a:t>
            </a:r>
            <a:endParaRPr sz="900" b="1"/>
          </a:p>
        </p:txBody>
      </p:sp>
      <p:sp>
        <p:nvSpPr>
          <p:cNvPr id="1077" name="Google Shape;1077;p51"/>
          <p:cNvSpPr/>
          <p:nvPr/>
        </p:nvSpPr>
        <p:spPr>
          <a:xfrm>
            <a:off x="6316363" y="14022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Softmax Dense layer</a:t>
            </a:r>
            <a:endParaRPr sz="900" b="1"/>
          </a:p>
        </p:txBody>
      </p:sp>
      <p:sp>
        <p:nvSpPr>
          <p:cNvPr id="1078" name="Google Shape;1078;p51"/>
          <p:cNvSpPr/>
          <p:nvPr/>
        </p:nvSpPr>
        <p:spPr>
          <a:xfrm>
            <a:off x="7730463" y="1359975"/>
            <a:ext cx="1126200" cy="69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RMSProp Optimizers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Learning rate 0.001</a:t>
            </a:r>
            <a:endParaRPr sz="900" b="1"/>
          </a:p>
        </p:txBody>
      </p:sp>
      <p:sp>
        <p:nvSpPr>
          <p:cNvPr id="1079" name="Google Shape;1079;p51"/>
          <p:cNvSpPr/>
          <p:nvPr/>
        </p:nvSpPr>
        <p:spPr>
          <a:xfrm>
            <a:off x="1395963" y="15920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51"/>
          <p:cNvSpPr/>
          <p:nvPr/>
        </p:nvSpPr>
        <p:spPr>
          <a:xfrm>
            <a:off x="5896438" y="15920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51"/>
          <p:cNvSpPr/>
          <p:nvPr/>
        </p:nvSpPr>
        <p:spPr>
          <a:xfrm>
            <a:off x="3166063" y="1402275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LSTM Layer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128 Filters</a:t>
            </a:r>
            <a:endParaRPr sz="900" b="1"/>
          </a:p>
        </p:txBody>
      </p:sp>
      <p:sp>
        <p:nvSpPr>
          <p:cNvPr id="1082" name="Google Shape;1082;p51"/>
          <p:cNvSpPr/>
          <p:nvPr/>
        </p:nvSpPr>
        <p:spPr>
          <a:xfrm>
            <a:off x="2810063" y="15920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51"/>
          <p:cNvSpPr/>
          <p:nvPr/>
        </p:nvSpPr>
        <p:spPr>
          <a:xfrm>
            <a:off x="4321288" y="15920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51"/>
          <p:cNvSpPr/>
          <p:nvPr/>
        </p:nvSpPr>
        <p:spPr>
          <a:xfrm>
            <a:off x="7407663" y="1592025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51"/>
          <p:cNvSpPr/>
          <p:nvPr/>
        </p:nvSpPr>
        <p:spPr>
          <a:xfrm>
            <a:off x="4715976" y="1402275"/>
            <a:ext cx="11262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Layer Normalization</a:t>
            </a:r>
            <a:endParaRPr sz="900" b="1"/>
          </a:p>
        </p:txBody>
      </p:sp>
      <p:pic>
        <p:nvPicPr>
          <p:cNvPr id="1086" name="Google Shape;10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150" y="2294850"/>
            <a:ext cx="3486384" cy="24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160" y="2312572"/>
            <a:ext cx="3493690" cy="242481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51"/>
          <p:cNvSpPr txBox="1">
            <a:spLocks noGrp="1"/>
          </p:cNvSpPr>
          <p:nvPr>
            <p:ph type="title"/>
          </p:nvPr>
        </p:nvSpPr>
        <p:spPr>
          <a:xfrm>
            <a:off x="125" y="332052"/>
            <a:ext cx="9144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LSTM Model (Prevent overfitting with layer normalization)</a:t>
            </a:r>
            <a:endParaRPr sz="3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2"/>
          <p:cNvSpPr txBox="1">
            <a:spLocks noGrp="1"/>
          </p:cNvSpPr>
          <p:nvPr>
            <p:ph type="title"/>
          </p:nvPr>
        </p:nvSpPr>
        <p:spPr>
          <a:xfrm>
            <a:off x="125" y="325356"/>
            <a:ext cx="9144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LSTM Model (Prevent overfitting with layer normalization)</a:t>
            </a:r>
            <a:endParaRPr sz="3000" dirty="0"/>
          </a:p>
        </p:txBody>
      </p:sp>
      <p:cxnSp>
        <p:nvCxnSpPr>
          <p:cNvPr id="1094" name="Google Shape;1094;p52"/>
          <p:cNvCxnSpPr>
            <a:stCxn id="1095" idx="1"/>
            <a:endCxn id="1095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6" name="Google Shape;1096;p52"/>
          <p:cNvCxnSpPr>
            <a:stCxn id="1095" idx="1"/>
            <a:endCxn id="1095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7" name="Google Shape;1097;p52"/>
          <p:cNvCxnSpPr>
            <a:stCxn id="1095" idx="1"/>
            <a:endCxn id="1095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8" name="Google Shape;1098;p52"/>
          <p:cNvSpPr/>
          <p:nvPr/>
        </p:nvSpPr>
        <p:spPr>
          <a:xfrm>
            <a:off x="4625710" y="1263206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LSTM Layer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128 Filters</a:t>
            </a:r>
            <a:endParaRPr sz="900" b="1"/>
          </a:p>
        </p:txBody>
      </p:sp>
      <p:sp>
        <p:nvSpPr>
          <p:cNvPr id="1099" name="Google Shape;1099;p52"/>
          <p:cNvSpPr/>
          <p:nvPr/>
        </p:nvSpPr>
        <p:spPr>
          <a:xfrm>
            <a:off x="4625710" y="2088250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Softmax Dense layer</a:t>
            </a:r>
            <a:endParaRPr sz="900" b="1"/>
          </a:p>
        </p:txBody>
      </p:sp>
      <p:sp>
        <p:nvSpPr>
          <p:cNvPr id="1100" name="Google Shape;1100;p52"/>
          <p:cNvSpPr/>
          <p:nvPr/>
        </p:nvSpPr>
        <p:spPr>
          <a:xfrm>
            <a:off x="6095119" y="2088250"/>
            <a:ext cx="14982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RMSProp Optimizers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Learning rate 0.001</a:t>
            </a:r>
            <a:endParaRPr sz="900" b="1"/>
          </a:p>
        </p:txBody>
      </p:sp>
      <p:sp>
        <p:nvSpPr>
          <p:cNvPr id="1101" name="Google Shape;1101;p52"/>
          <p:cNvSpPr/>
          <p:nvPr/>
        </p:nvSpPr>
        <p:spPr>
          <a:xfrm>
            <a:off x="6095119" y="1263206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LSTM Layer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128 Filters</a:t>
            </a:r>
            <a:endParaRPr sz="900" b="1"/>
          </a:p>
        </p:txBody>
      </p:sp>
      <p:sp>
        <p:nvSpPr>
          <p:cNvPr id="1102" name="Google Shape;1102;p52"/>
          <p:cNvSpPr/>
          <p:nvPr/>
        </p:nvSpPr>
        <p:spPr>
          <a:xfrm>
            <a:off x="7222844" y="1452956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52"/>
          <p:cNvSpPr/>
          <p:nvPr/>
        </p:nvSpPr>
        <p:spPr>
          <a:xfrm>
            <a:off x="1550681" y="1263206"/>
            <a:ext cx="9897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LSTM Layer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128 Filters</a:t>
            </a:r>
            <a:endParaRPr sz="900" b="1"/>
          </a:p>
        </p:txBody>
      </p:sp>
      <p:sp>
        <p:nvSpPr>
          <p:cNvPr id="1104" name="Google Shape;1104;p52"/>
          <p:cNvSpPr/>
          <p:nvPr/>
        </p:nvSpPr>
        <p:spPr>
          <a:xfrm>
            <a:off x="1550681" y="2088250"/>
            <a:ext cx="9900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Dropout layer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 0.3</a:t>
            </a:r>
            <a:endParaRPr sz="900" b="1"/>
          </a:p>
        </p:txBody>
      </p:sp>
      <p:sp>
        <p:nvSpPr>
          <p:cNvPr id="1105" name="Google Shape;1105;p52"/>
          <p:cNvSpPr/>
          <p:nvPr/>
        </p:nvSpPr>
        <p:spPr>
          <a:xfrm>
            <a:off x="2653035" y="1452956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52"/>
          <p:cNvSpPr/>
          <p:nvPr/>
        </p:nvSpPr>
        <p:spPr>
          <a:xfrm>
            <a:off x="2653035" y="2278000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52"/>
          <p:cNvSpPr/>
          <p:nvPr/>
        </p:nvSpPr>
        <p:spPr>
          <a:xfrm>
            <a:off x="4258656" y="1452956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52"/>
          <p:cNvSpPr/>
          <p:nvPr/>
        </p:nvSpPr>
        <p:spPr>
          <a:xfrm>
            <a:off x="4258656" y="2278000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52"/>
          <p:cNvSpPr/>
          <p:nvPr/>
        </p:nvSpPr>
        <p:spPr>
          <a:xfrm>
            <a:off x="3020102" y="1263200"/>
            <a:ext cx="11262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Dropout layer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 0.3</a:t>
            </a:r>
            <a:endParaRPr sz="900" b="1"/>
          </a:p>
        </p:txBody>
      </p:sp>
      <p:sp>
        <p:nvSpPr>
          <p:cNvPr id="1110" name="Google Shape;1110;p52"/>
          <p:cNvSpPr/>
          <p:nvPr/>
        </p:nvSpPr>
        <p:spPr>
          <a:xfrm>
            <a:off x="3020090" y="2088250"/>
            <a:ext cx="1126200" cy="61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Layer Normalization</a:t>
            </a:r>
            <a:endParaRPr sz="900" b="1"/>
          </a:p>
        </p:txBody>
      </p:sp>
      <p:sp>
        <p:nvSpPr>
          <p:cNvPr id="1111" name="Google Shape;1111;p52"/>
          <p:cNvSpPr/>
          <p:nvPr/>
        </p:nvSpPr>
        <p:spPr>
          <a:xfrm>
            <a:off x="5728065" y="1452956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52"/>
          <p:cNvSpPr/>
          <p:nvPr/>
        </p:nvSpPr>
        <p:spPr>
          <a:xfrm>
            <a:off x="5728065" y="2278000"/>
            <a:ext cx="2547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3" name="Google Shape;111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675" y="2905500"/>
            <a:ext cx="2802888" cy="19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150" y="2905500"/>
            <a:ext cx="2817175" cy="19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9" name="Google Shape;1119;p53"/>
          <p:cNvCxnSpPr>
            <a:stCxn id="1120" idx="1"/>
            <a:endCxn id="1120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53"/>
          <p:cNvCxnSpPr>
            <a:stCxn id="1120" idx="1"/>
            <a:endCxn id="1120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53"/>
          <p:cNvCxnSpPr>
            <a:stCxn id="1120" idx="1"/>
            <a:endCxn id="1120" idx="1"/>
          </p:cNvCxnSpPr>
          <p:nvPr/>
        </p:nvCxnSpPr>
        <p:spPr>
          <a:xfrm>
            <a:off x="812100" y="21025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3" name="Google Shape;1123;p53"/>
          <p:cNvSpPr txBox="1">
            <a:spLocks noGrp="1"/>
          </p:cNvSpPr>
          <p:nvPr>
            <p:ph type="title"/>
          </p:nvPr>
        </p:nvSpPr>
        <p:spPr>
          <a:xfrm>
            <a:off x="125" y="345093"/>
            <a:ext cx="9144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LSTM Model (Prevent overfitting with layer normalization)</a:t>
            </a:r>
            <a:endParaRPr sz="3000" dirty="0"/>
          </a:p>
        </p:txBody>
      </p:sp>
      <p:pic>
        <p:nvPicPr>
          <p:cNvPr id="1124" name="Google Shape;11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015" y="1504148"/>
            <a:ext cx="6549970" cy="3294259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4"/>
          <p:cNvSpPr/>
          <p:nvPr/>
        </p:nvSpPr>
        <p:spPr>
          <a:xfrm>
            <a:off x="4878375" y="3253263"/>
            <a:ext cx="688500" cy="639425"/>
          </a:xfrm>
          <a:custGeom>
            <a:avLst/>
            <a:gdLst/>
            <a:ahLst/>
            <a:cxnLst/>
            <a:rect l="l" t="t" r="r" b="b"/>
            <a:pathLst>
              <a:path w="27540" h="25577" extrusionOk="0">
                <a:moveTo>
                  <a:pt x="13733" y="1"/>
                </a:moveTo>
                <a:cubicBezTo>
                  <a:pt x="7598" y="1"/>
                  <a:pt x="2193" y="4441"/>
                  <a:pt x="1156" y="10722"/>
                </a:cubicBezTo>
                <a:cubicBezTo>
                  <a:pt x="1" y="17683"/>
                  <a:pt x="4742" y="24248"/>
                  <a:pt x="11703" y="25403"/>
                </a:cubicBezTo>
                <a:cubicBezTo>
                  <a:pt x="12407" y="25520"/>
                  <a:pt x="13107" y="25576"/>
                  <a:pt x="13798" y="25576"/>
                </a:cubicBezTo>
                <a:cubicBezTo>
                  <a:pt x="19942" y="25576"/>
                  <a:pt x="25373" y="21113"/>
                  <a:pt x="26384" y="14856"/>
                </a:cubicBezTo>
                <a:cubicBezTo>
                  <a:pt x="27539" y="7895"/>
                  <a:pt x="22828" y="1299"/>
                  <a:pt x="15837" y="175"/>
                </a:cubicBezTo>
                <a:cubicBezTo>
                  <a:pt x="15130" y="57"/>
                  <a:pt x="14427" y="1"/>
                  <a:pt x="13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54"/>
          <p:cNvSpPr/>
          <p:nvPr/>
        </p:nvSpPr>
        <p:spPr>
          <a:xfrm>
            <a:off x="4878375" y="1805863"/>
            <a:ext cx="688500" cy="639425"/>
          </a:xfrm>
          <a:custGeom>
            <a:avLst/>
            <a:gdLst/>
            <a:ahLst/>
            <a:cxnLst/>
            <a:rect l="l" t="t" r="r" b="b"/>
            <a:pathLst>
              <a:path w="27540" h="25577" extrusionOk="0">
                <a:moveTo>
                  <a:pt x="13733" y="1"/>
                </a:moveTo>
                <a:cubicBezTo>
                  <a:pt x="7598" y="1"/>
                  <a:pt x="2193" y="4441"/>
                  <a:pt x="1156" y="10722"/>
                </a:cubicBezTo>
                <a:cubicBezTo>
                  <a:pt x="1" y="17683"/>
                  <a:pt x="4742" y="24248"/>
                  <a:pt x="11703" y="25403"/>
                </a:cubicBezTo>
                <a:cubicBezTo>
                  <a:pt x="12407" y="25520"/>
                  <a:pt x="13107" y="25576"/>
                  <a:pt x="13798" y="25576"/>
                </a:cubicBezTo>
                <a:cubicBezTo>
                  <a:pt x="19942" y="25576"/>
                  <a:pt x="25373" y="21113"/>
                  <a:pt x="26384" y="14856"/>
                </a:cubicBezTo>
                <a:cubicBezTo>
                  <a:pt x="27539" y="7895"/>
                  <a:pt x="22828" y="1299"/>
                  <a:pt x="15837" y="175"/>
                </a:cubicBezTo>
                <a:cubicBezTo>
                  <a:pt x="15130" y="57"/>
                  <a:pt x="14427" y="1"/>
                  <a:pt x="13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54"/>
          <p:cNvSpPr/>
          <p:nvPr/>
        </p:nvSpPr>
        <p:spPr>
          <a:xfrm>
            <a:off x="839775" y="3253263"/>
            <a:ext cx="688500" cy="639425"/>
          </a:xfrm>
          <a:custGeom>
            <a:avLst/>
            <a:gdLst/>
            <a:ahLst/>
            <a:cxnLst/>
            <a:rect l="l" t="t" r="r" b="b"/>
            <a:pathLst>
              <a:path w="27540" h="25577" extrusionOk="0">
                <a:moveTo>
                  <a:pt x="13733" y="1"/>
                </a:moveTo>
                <a:cubicBezTo>
                  <a:pt x="7598" y="1"/>
                  <a:pt x="2193" y="4441"/>
                  <a:pt x="1156" y="10722"/>
                </a:cubicBezTo>
                <a:cubicBezTo>
                  <a:pt x="1" y="17683"/>
                  <a:pt x="4742" y="24248"/>
                  <a:pt x="11703" y="25403"/>
                </a:cubicBezTo>
                <a:cubicBezTo>
                  <a:pt x="12407" y="25520"/>
                  <a:pt x="13107" y="25576"/>
                  <a:pt x="13798" y="25576"/>
                </a:cubicBezTo>
                <a:cubicBezTo>
                  <a:pt x="19942" y="25576"/>
                  <a:pt x="25373" y="21113"/>
                  <a:pt x="26384" y="14856"/>
                </a:cubicBezTo>
                <a:cubicBezTo>
                  <a:pt x="27539" y="7895"/>
                  <a:pt x="22828" y="1299"/>
                  <a:pt x="15837" y="175"/>
                </a:cubicBezTo>
                <a:cubicBezTo>
                  <a:pt x="15130" y="57"/>
                  <a:pt x="14427" y="1"/>
                  <a:pt x="13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54"/>
          <p:cNvSpPr/>
          <p:nvPr/>
        </p:nvSpPr>
        <p:spPr>
          <a:xfrm>
            <a:off x="839775" y="1805863"/>
            <a:ext cx="688500" cy="639425"/>
          </a:xfrm>
          <a:custGeom>
            <a:avLst/>
            <a:gdLst/>
            <a:ahLst/>
            <a:cxnLst/>
            <a:rect l="l" t="t" r="r" b="b"/>
            <a:pathLst>
              <a:path w="27540" h="25577" extrusionOk="0">
                <a:moveTo>
                  <a:pt x="13733" y="1"/>
                </a:moveTo>
                <a:cubicBezTo>
                  <a:pt x="7598" y="1"/>
                  <a:pt x="2193" y="4441"/>
                  <a:pt x="1156" y="10722"/>
                </a:cubicBezTo>
                <a:cubicBezTo>
                  <a:pt x="1" y="17683"/>
                  <a:pt x="4742" y="24248"/>
                  <a:pt x="11703" y="25403"/>
                </a:cubicBezTo>
                <a:cubicBezTo>
                  <a:pt x="12407" y="25520"/>
                  <a:pt x="13107" y="25576"/>
                  <a:pt x="13798" y="25576"/>
                </a:cubicBezTo>
                <a:cubicBezTo>
                  <a:pt x="19942" y="25576"/>
                  <a:pt x="25373" y="21113"/>
                  <a:pt x="26384" y="14856"/>
                </a:cubicBezTo>
                <a:cubicBezTo>
                  <a:pt x="27539" y="7895"/>
                  <a:pt x="22828" y="1299"/>
                  <a:pt x="15837" y="175"/>
                </a:cubicBezTo>
                <a:cubicBezTo>
                  <a:pt x="15130" y="57"/>
                  <a:pt x="14427" y="1"/>
                  <a:pt x="137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REVIEW</a:t>
            </a:r>
            <a:endParaRPr/>
          </a:p>
        </p:txBody>
      </p:sp>
      <p:sp>
        <p:nvSpPr>
          <p:cNvPr id="1134" name="Google Shape;1134;p54"/>
          <p:cNvSpPr txBox="1">
            <a:spLocks noGrp="1"/>
          </p:cNvSpPr>
          <p:nvPr>
            <p:ph type="title" idx="2"/>
          </p:nvPr>
        </p:nvSpPr>
        <p:spPr>
          <a:xfrm>
            <a:off x="1538925" y="1644125"/>
            <a:ext cx="2726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135" name="Google Shape;1135;p54"/>
          <p:cNvSpPr txBox="1">
            <a:spLocks noGrp="1"/>
          </p:cNvSpPr>
          <p:nvPr>
            <p:ph type="body" idx="3"/>
          </p:nvPr>
        </p:nvSpPr>
        <p:spPr>
          <a:xfrm>
            <a:off x="1995938" y="2254025"/>
            <a:ext cx="27267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Validation Accuracy: 0.567</a:t>
            </a:r>
            <a:endParaRPr/>
          </a:p>
        </p:txBody>
      </p:sp>
      <p:sp>
        <p:nvSpPr>
          <p:cNvPr id="1136" name="Google Shape;1136;p54"/>
          <p:cNvSpPr txBox="1">
            <a:spLocks noGrp="1"/>
          </p:cNvSpPr>
          <p:nvPr>
            <p:ph type="title" idx="4"/>
          </p:nvPr>
        </p:nvSpPr>
        <p:spPr>
          <a:xfrm>
            <a:off x="1538925" y="3091925"/>
            <a:ext cx="2726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SimpleRNN</a:t>
            </a:r>
            <a:endParaRPr dirty="0"/>
          </a:p>
        </p:txBody>
      </p:sp>
      <p:sp>
        <p:nvSpPr>
          <p:cNvPr id="1137" name="Google Shape;1137;p54"/>
          <p:cNvSpPr txBox="1">
            <a:spLocks noGrp="1"/>
          </p:cNvSpPr>
          <p:nvPr>
            <p:ph type="title" idx="8"/>
          </p:nvPr>
        </p:nvSpPr>
        <p:spPr>
          <a:xfrm>
            <a:off x="5577525" y="2977764"/>
            <a:ext cx="31389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Bidirectional LSTM + GRU</a:t>
            </a:r>
            <a:endParaRPr dirty="0"/>
          </a:p>
        </p:txBody>
      </p:sp>
      <p:sp>
        <p:nvSpPr>
          <p:cNvPr id="1138" name="Google Shape;1138;p54"/>
          <p:cNvSpPr/>
          <p:nvPr/>
        </p:nvSpPr>
        <p:spPr>
          <a:xfrm>
            <a:off x="4173575" y="4744938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54"/>
          <p:cNvGrpSpPr/>
          <p:nvPr/>
        </p:nvGrpSpPr>
        <p:grpSpPr>
          <a:xfrm>
            <a:off x="1005931" y="3395645"/>
            <a:ext cx="356196" cy="354670"/>
            <a:chOff x="-13946200" y="3647075"/>
            <a:chExt cx="353650" cy="352100"/>
          </a:xfrm>
        </p:grpSpPr>
        <p:sp>
          <p:nvSpPr>
            <p:cNvPr id="1140" name="Google Shape;1140;p54"/>
            <p:cNvSpPr/>
            <p:nvPr/>
          </p:nvSpPr>
          <p:spPr>
            <a:xfrm>
              <a:off x="-13717000" y="3647075"/>
              <a:ext cx="124450" cy="144150"/>
            </a:xfrm>
            <a:custGeom>
              <a:avLst/>
              <a:gdLst/>
              <a:ahLst/>
              <a:cxnLst/>
              <a:rect l="l" t="t" r="r" b="b"/>
              <a:pathLst>
                <a:path w="4978" h="5766" extrusionOk="0">
                  <a:moveTo>
                    <a:pt x="0" y="1"/>
                  </a:moveTo>
                  <a:lnTo>
                    <a:pt x="0" y="2868"/>
                  </a:lnTo>
                  <a:cubicBezTo>
                    <a:pt x="0" y="4317"/>
                    <a:pt x="1103" y="5514"/>
                    <a:pt x="2489" y="5703"/>
                  </a:cubicBezTo>
                  <a:cubicBezTo>
                    <a:pt x="1985" y="5167"/>
                    <a:pt x="1670" y="4474"/>
                    <a:pt x="1670" y="3687"/>
                  </a:cubicBezTo>
                  <a:lnTo>
                    <a:pt x="1670" y="2017"/>
                  </a:lnTo>
                  <a:cubicBezTo>
                    <a:pt x="1670" y="1796"/>
                    <a:pt x="1859" y="1607"/>
                    <a:pt x="2079" y="1607"/>
                  </a:cubicBezTo>
                  <a:cubicBezTo>
                    <a:pt x="2268" y="1607"/>
                    <a:pt x="2489" y="1796"/>
                    <a:pt x="2489" y="2017"/>
                  </a:cubicBezTo>
                  <a:lnTo>
                    <a:pt x="2489" y="3687"/>
                  </a:lnTo>
                  <a:cubicBezTo>
                    <a:pt x="2489" y="4821"/>
                    <a:pt x="3434" y="5766"/>
                    <a:pt x="4568" y="5766"/>
                  </a:cubicBezTo>
                  <a:lnTo>
                    <a:pt x="4978" y="5766"/>
                  </a:lnTo>
                  <a:lnTo>
                    <a:pt x="4978" y="379"/>
                  </a:lnTo>
                  <a:cubicBezTo>
                    <a:pt x="4978" y="127"/>
                    <a:pt x="4789" y="1"/>
                    <a:pt x="4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-13801275" y="3647075"/>
              <a:ext cx="63025" cy="61075"/>
            </a:xfrm>
            <a:custGeom>
              <a:avLst/>
              <a:gdLst/>
              <a:ahLst/>
              <a:cxnLst/>
              <a:rect l="l" t="t" r="r" b="b"/>
              <a:pathLst>
                <a:path w="2521" h="2443" extrusionOk="0">
                  <a:moveTo>
                    <a:pt x="0" y="1"/>
                  </a:moveTo>
                  <a:lnTo>
                    <a:pt x="0" y="2017"/>
                  </a:lnTo>
                  <a:cubicBezTo>
                    <a:pt x="347" y="2300"/>
                    <a:pt x="796" y="2442"/>
                    <a:pt x="1248" y="2442"/>
                  </a:cubicBezTo>
                  <a:cubicBezTo>
                    <a:pt x="1701" y="2442"/>
                    <a:pt x="2158" y="2300"/>
                    <a:pt x="2520" y="2017"/>
                  </a:cubicBezTo>
                  <a:lnTo>
                    <a:pt x="25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-13946200" y="3647075"/>
              <a:ext cx="124450" cy="143400"/>
            </a:xfrm>
            <a:custGeom>
              <a:avLst/>
              <a:gdLst/>
              <a:ahLst/>
              <a:cxnLst/>
              <a:rect l="l" t="t" r="r" b="b"/>
              <a:pathLst>
                <a:path w="4978" h="5736" extrusionOk="0">
                  <a:moveTo>
                    <a:pt x="441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5734"/>
                  </a:lnTo>
                  <a:lnTo>
                    <a:pt x="441" y="5734"/>
                  </a:lnTo>
                  <a:cubicBezTo>
                    <a:pt x="460" y="5735"/>
                    <a:pt x="478" y="5735"/>
                    <a:pt x="496" y="5735"/>
                  </a:cubicBezTo>
                  <a:cubicBezTo>
                    <a:pt x="1605" y="5735"/>
                    <a:pt x="2489" y="4802"/>
                    <a:pt x="2489" y="3687"/>
                  </a:cubicBezTo>
                  <a:lnTo>
                    <a:pt x="2489" y="2048"/>
                  </a:lnTo>
                  <a:cubicBezTo>
                    <a:pt x="2489" y="1796"/>
                    <a:pt x="2678" y="1607"/>
                    <a:pt x="2867" y="1607"/>
                  </a:cubicBezTo>
                  <a:cubicBezTo>
                    <a:pt x="3119" y="1607"/>
                    <a:pt x="3308" y="1796"/>
                    <a:pt x="3308" y="2048"/>
                  </a:cubicBezTo>
                  <a:lnTo>
                    <a:pt x="3308" y="3687"/>
                  </a:lnTo>
                  <a:cubicBezTo>
                    <a:pt x="3308" y="4474"/>
                    <a:pt x="2993" y="5199"/>
                    <a:pt x="2489" y="5703"/>
                  </a:cubicBezTo>
                  <a:cubicBezTo>
                    <a:pt x="3907" y="5514"/>
                    <a:pt x="4978" y="4317"/>
                    <a:pt x="4978" y="2868"/>
                  </a:cubicBezTo>
                  <a:lnTo>
                    <a:pt x="4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-13946200" y="3873900"/>
              <a:ext cx="352875" cy="125275"/>
            </a:xfrm>
            <a:custGeom>
              <a:avLst/>
              <a:gdLst/>
              <a:ahLst/>
              <a:cxnLst/>
              <a:rect l="l" t="t" r="r" b="b"/>
              <a:pathLst>
                <a:path w="14115" h="5011" extrusionOk="0">
                  <a:moveTo>
                    <a:pt x="4915" y="1"/>
                  </a:moveTo>
                  <a:lnTo>
                    <a:pt x="5766" y="1639"/>
                  </a:lnTo>
                  <a:cubicBezTo>
                    <a:pt x="5829" y="1797"/>
                    <a:pt x="5797" y="1986"/>
                    <a:pt x="5671" y="2112"/>
                  </a:cubicBezTo>
                  <a:cubicBezTo>
                    <a:pt x="5388" y="2332"/>
                    <a:pt x="5072" y="2458"/>
                    <a:pt x="4726" y="2458"/>
                  </a:cubicBezTo>
                  <a:cubicBezTo>
                    <a:pt x="4253" y="2458"/>
                    <a:pt x="3812" y="2206"/>
                    <a:pt x="3560" y="1828"/>
                  </a:cubicBezTo>
                  <a:cubicBezTo>
                    <a:pt x="3434" y="1671"/>
                    <a:pt x="3245" y="1592"/>
                    <a:pt x="3056" y="1592"/>
                  </a:cubicBezTo>
                  <a:cubicBezTo>
                    <a:pt x="2867" y="1592"/>
                    <a:pt x="2678" y="1671"/>
                    <a:pt x="2552" y="1828"/>
                  </a:cubicBezTo>
                  <a:cubicBezTo>
                    <a:pt x="2289" y="2214"/>
                    <a:pt x="1845" y="2411"/>
                    <a:pt x="1397" y="2411"/>
                  </a:cubicBezTo>
                  <a:cubicBezTo>
                    <a:pt x="931" y="2411"/>
                    <a:pt x="462" y="2199"/>
                    <a:pt x="189" y="1765"/>
                  </a:cubicBezTo>
                  <a:cubicBezTo>
                    <a:pt x="158" y="1702"/>
                    <a:pt x="95" y="1671"/>
                    <a:pt x="0" y="1608"/>
                  </a:cubicBezTo>
                  <a:lnTo>
                    <a:pt x="0" y="4569"/>
                  </a:lnTo>
                  <a:cubicBezTo>
                    <a:pt x="0" y="4821"/>
                    <a:pt x="189" y="5010"/>
                    <a:pt x="441" y="5010"/>
                  </a:cubicBezTo>
                  <a:lnTo>
                    <a:pt x="13705" y="5010"/>
                  </a:lnTo>
                  <a:cubicBezTo>
                    <a:pt x="13957" y="5010"/>
                    <a:pt x="14114" y="4821"/>
                    <a:pt x="14114" y="4569"/>
                  </a:cubicBezTo>
                  <a:lnTo>
                    <a:pt x="14114" y="1608"/>
                  </a:lnTo>
                  <a:cubicBezTo>
                    <a:pt x="14020" y="1671"/>
                    <a:pt x="13957" y="1702"/>
                    <a:pt x="13894" y="1765"/>
                  </a:cubicBezTo>
                  <a:cubicBezTo>
                    <a:pt x="13637" y="2199"/>
                    <a:pt x="13176" y="2411"/>
                    <a:pt x="12710" y="2411"/>
                  </a:cubicBezTo>
                  <a:cubicBezTo>
                    <a:pt x="12261" y="2411"/>
                    <a:pt x="11809" y="2214"/>
                    <a:pt x="11531" y="1828"/>
                  </a:cubicBezTo>
                  <a:cubicBezTo>
                    <a:pt x="11421" y="1671"/>
                    <a:pt x="11240" y="1592"/>
                    <a:pt x="11054" y="1592"/>
                  </a:cubicBezTo>
                  <a:cubicBezTo>
                    <a:pt x="10869" y="1592"/>
                    <a:pt x="10680" y="1671"/>
                    <a:pt x="10554" y="1828"/>
                  </a:cubicBezTo>
                  <a:cubicBezTo>
                    <a:pt x="10271" y="2206"/>
                    <a:pt x="9861" y="2458"/>
                    <a:pt x="9389" y="2458"/>
                  </a:cubicBezTo>
                  <a:cubicBezTo>
                    <a:pt x="9011" y="2458"/>
                    <a:pt x="8664" y="2332"/>
                    <a:pt x="8444" y="2112"/>
                  </a:cubicBezTo>
                  <a:cubicBezTo>
                    <a:pt x="8317" y="1986"/>
                    <a:pt x="8286" y="1797"/>
                    <a:pt x="8349" y="1639"/>
                  </a:cubicBezTo>
                  <a:lnTo>
                    <a:pt x="9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-13713850" y="3810125"/>
              <a:ext cx="120525" cy="105075"/>
            </a:xfrm>
            <a:custGeom>
              <a:avLst/>
              <a:gdLst/>
              <a:ahLst/>
              <a:cxnLst/>
              <a:rect l="l" t="t" r="r" b="b"/>
              <a:pathLst>
                <a:path w="4821" h="4203" extrusionOk="0">
                  <a:moveTo>
                    <a:pt x="2079" y="0"/>
                  </a:moveTo>
                  <a:lnTo>
                    <a:pt x="0" y="4190"/>
                  </a:lnTo>
                  <a:lnTo>
                    <a:pt x="189" y="4190"/>
                  </a:lnTo>
                  <a:cubicBezTo>
                    <a:pt x="378" y="4127"/>
                    <a:pt x="504" y="4064"/>
                    <a:pt x="599" y="3938"/>
                  </a:cubicBezTo>
                  <a:cubicBezTo>
                    <a:pt x="882" y="3529"/>
                    <a:pt x="1323" y="3324"/>
                    <a:pt x="1764" y="3324"/>
                  </a:cubicBezTo>
                  <a:cubicBezTo>
                    <a:pt x="2205" y="3324"/>
                    <a:pt x="2647" y="3529"/>
                    <a:pt x="2930" y="3938"/>
                  </a:cubicBezTo>
                  <a:cubicBezTo>
                    <a:pt x="3027" y="4099"/>
                    <a:pt x="3197" y="4202"/>
                    <a:pt x="3386" y="4202"/>
                  </a:cubicBezTo>
                  <a:cubicBezTo>
                    <a:pt x="3568" y="4202"/>
                    <a:pt x="3768" y="4107"/>
                    <a:pt x="3938" y="3875"/>
                  </a:cubicBezTo>
                  <a:cubicBezTo>
                    <a:pt x="4190" y="3560"/>
                    <a:pt x="4505" y="3403"/>
                    <a:pt x="4820" y="3308"/>
                  </a:cubicBezTo>
                  <a:lnTo>
                    <a:pt x="4820" y="95"/>
                  </a:lnTo>
                  <a:lnTo>
                    <a:pt x="2741" y="95"/>
                  </a:lnTo>
                  <a:cubicBezTo>
                    <a:pt x="2521" y="95"/>
                    <a:pt x="2332" y="32"/>
                    <a:pt x="2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-13946200" y="3810125"/>
              <a:ext cx="121300" cy="105175"/>
            </a:xfrm>
            <a:custGeom>
              <a:avLst/>
              <a:gdLst/>
              <a:ahLst/>
              <a:cxnLst/>
              <a:rect l="l" t="t" r="r" b="b"/>
              <a:pathLst>
                <a:path w="4852" h="4207" extrusionOk="0">
                  <a:moveTo>
                    <a:pt x="2773" y="0"/>
                  </a:moveTo>
                  <a:cubicBezTo>
                    <a:pt x="2521" y="32"/>
                    <a:pt x="2332" y="95"/>
                    <a:pt x="2080" y="95"/>
                  </a:cubicBezTo>
                  <a:lnTo>
                    <a:pt x="0" y="95"/>
                  </a:lnTo>
                  <a:lnTo>
                    <a:pt x="0" y="3340"/>
                  </a:lnTo>
                  <a:cubicBezTo>
                    <a:pt x="315" y="3434"/>
                    <a:pt x="630" y="3592"/>
                    <a:pt x="882" y="3907"/>
                  </a:cubicBezTo>
                  <a:cubicBezTo>
                    <a:pt x="1048" y="4118"/>
                    <a:pt x="1244" y="4206"/>
                    <a:pt x="1422" y="4206"/>
                  </a:cubicBezTo>
                  <a:cubicBezTo>
                    <a:pt x="1617" y="4206"/>
                    <a:pt x="1792" y="4102"/>
                    <a:pt x="1890" y="3938"/>
                  </a:cubicBezTo>
                  <a:cubicBezTo>
                    <a:pt x="2174" y="3529"/>
                    <a:pt x="2615" y="3324"/>
                    <a:pt x="3056" y="3324"/>
                  </a:cubicBezTo>
                  <a:cubicBezTo>
                    <a:pt x="3497" y="3324"/>
                    <a:pt x="3938" y="3529"/>
                    <a:pt x="4222" y="3938"/>
                  </a:cubicBezTo>
                  <a:cubicBezTo>
                    <a:pt x="4285" y="4096"/>
                    <a:pt x="4442" y="4190"/>
                    <a:pt x="4663" y="4190"/>
                  </a:cubicBezTo>
                  <a:lnTo>
                    <a:pt x="4852" y="4190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54"/>
          <p:cNvGrpSpPr/>
          <p:nvPr/>
        </p:nvGrpSpPr>
        <p:grpSpPr>
          <a:xfrm>
            <a:off x="5043261" y="3395164"/>
            <a:ext cx="355416" cy="355652"/>
            <a:chOff x="-10391650" y="3180600"/>
            <a:chExt cx="352875" cy="353075"/>
          </a:xfrm>
        </p:grpSpPr>
        <p:sp>
          <p:nvSpPr>
            <p:cNvPr id="1147" name="Google Shape;1147;p54"/>
            <p:cNvSpPr/>
            <p:nvPr/>
          </p:nvSpPr>
          <p:spPr>
            <a:xfrm>
              <a:off x="-10390875" y="3263500"/>
              <a:ext cx="352100" cy="42550"/>
            </a:xfrm>
            <a:custGeom>
              <a:avLst/>
              <a:gdLst/>
              <a:ahLst/>
              <a:cxnLst/>
              <a:rect l="l" t="t" r="r" b="b"/>
              <a:pathLst>
                <a:path w="14084" h="1702" extrusionOk="0">
                  <a:moveTo>
                    <a:pt x="820" y="1"/>
                  </a:moveTo>
                  <a:cubicBezTo>
                    <a:pt x="347" y="1"/>
                    <a:pt x="1" y="379"/>
                    <a:pt x="1" y="851"/>
                  </a:cubicBezTo>
                  <a:lnTo>
                    <a:pt x="1" y="1261"/>
                  </a:lnTo>
                  <a:cubicBezTo>
                    <a:pt x="1" y="1513"/>
                    <a:pt x="190" y="1702"/>
                    <a:pt x="410" y="1702"/>
                  </a:cubicBezTo>
                  <a:lnTo>
                    <a:pt x="13674" y="1702"/>
                  </a:lnTo>
                  <a:cubicBezTo>
                    <a:pt x="13894" y="1702"/>
                    <a:pt x="14083" y="1513"/>
                    <a:pt x="14083" y="1261"/>
                  </a:cubicBezTo>
                  <a:lnTo>
                    <a:pt x="14083" y="851"/>
                  </a:lnTo>
                  <a:cubicBezTo>
                    <a:pt x="14083" y="410"/>
                    <a:pt x="13705" y="1"/>
                    <a:pt x="13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-10391650" y="3451750"/>
              <a:ext cx="352875" cy="81925"/>
            </a:xfrm>
            <a:custGeom>
              <a:avLst/>
              <a:gdLst/>
              <a:ahLst/>
              <a:cxnLst/>
              <a:rect l="l" t="t" r="r" b="b"/>
              <a:pathLst>
                <a:path w="14115" h="3277" extrusionOk="0">
                  <a:moveTo>
                    <a:pt x="2079" y="0"/>
                  </a:moveTo>
                  <a:cubicBezTo>
                    <a:pt x="1418" y="0"/>
                    <a:pt x="819" y="536"/>
                    <a:pt x="819" y="1229"/>
                  </a:cubicBezTo>
                  <a:lnTo>
                    <a:pt x="819" y="1607"/>
                  </a:lnTo>
                  <a:cubicBezTo>
                    <a:pt x="347" y="1607"/>
                    <a:pt x="0" y="1954"/>
                    <a:pt x="0" y="2458"/>
                  </a:cubicBezTo>
                  <a:lnTo>
                    <a:pt x="0" y="2867"/>
                  </a:lnTo>
                  <a:cubicBezTo>
                    <a:pt x="0" y="3119"/>
                    <a:pt x="189" y="3277"/>
                    <a:pt x="378" y="3277"/>
                  </a:cubicBezTo>
                  <a:lnTo>
                    <a:pt x="13642" y="3277"/>
                  </a:lnTo>
                  <a:cubicBezTo>
                    <a:pt x="13894" y="3277"/>
                    <a:pt x="14083" y="3088"/>
                    <a:pt x="14083" y="2867"/>
                  </a:cubicBezTo>
                  <a:lnTo>
                    <a:pt x="14083" y="2458"/>
                  </a:lnTo>
                  <a:cubicBezTo>
                    <a:pt x="14114" y="1954"/>
                    <a:pt x="13736" y="1607"/>
                    <a:pt x="13295" y="1607"/>
                  </a:cubicBezTo>
                  <a:lnTo>
                    <a:pt x="13295" y="1229"/>
                  </a:lnTo>
                  <a:cubicBezTo>
                    <a:pt x="13295" y="567"/>
                    <a:pt x="12760" y="0"/>
                    <a:pt x="1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-10327075" y="3180600"/>
              <a:ext cx="223700" cy="62450"/>
            </a:xfrm>
            <a:custGeom>
              <a:avLst/>
              <a:gdLst/>
              <a:ahLst/>
              <a:cxnLst/>
              <a:rect l="l" t="t" r="r" b="b"/>
              <a:pathLst>
                <a:path w="8948" h="2498" extrusionOk="0">
                  <a:moveTo>
                    <a:pt x="4490" y="1"/>
                  </a:moveTo>
                  <a:cubicBezTo>
                    <a:pt x="4419" y="1"/>
                    <a:pt x="4348" y="24"/>
                    <a:pt x="4285" y="72"/>
                  </a:cubicBezTo>
                  <a:lnTo>
                    <a:pt x="0" y="2498"/>
                  </a:lnTo>
                  <a:lnTo>
                    <a:pt x="8948" y="2498"/>
                  </a:lnTo>
                  <a:lnTo>
                    <a:pt x="4695" y="72"/>
                  </a:lnTo>
                  <a:cubicBezTo>
                    <a:pt x="4632" y="24"/>
                    <a:pt x="4561" y="1"/>
                    <a:pt x="4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-10245950" y="3325725"/>
              <a:ext cx="61450" cy="104775"/>
            </a:xfrm>
            <a:custGeom>
              <a:avLst/>
              <a:gdLst/>
              <a:ahLst/>
              <a:cxnLst/>
              <a:rect l="l" t="t" r="r" b="b"/>
              <a:pathLst>
                <a:path w="2458" h="4191" extrusionOk="0">
                  <a:moveTo>
                    <a:pt x="0" y="1"/>
                  </a:moveTo>
                  <a:lnTo>
                    <a:pt x="0" y="4191"/>
                  </a:lnTo>
                  <a:lnTo>
                    <a:pt x="2458" y="4191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-10142775" y="3325725"/>
              <a:ext cx="63025" cy="104775"/>
            </a:xfrm>
            <a:custGeom>
              <a:avLst/>
              <a:gdLst/>
              <a:ahLst/>
              <a:cxnLst/>
              <a:rect l="l" t="t" r="r" b="b"/>
              <a:pathLst>
                <a:path w="2521" h="4191" extrusionOk="0">
                  <a:moveTo>
                    <a:pt x="1" y="1"/>
                  </a:moveTo>
                  <a:lnTo>
                    <a:pt x="1" y="4191"/>
                  </a:lnTo>
                  <a:lnTo>
                    <a:pt x="2521" y="4191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-10350700" y="3325725"/>
              <a:ext cx="62250" cy="104775"/>
            </a:xfrm>
            <a:custGeom>
              <a:avLst/>
              <a:gdLst/>
              <a:ahLst/>
              <a:cxnLst/>
              <a:rect l="l" t="t" r="r" b="b"/>
              <a:pathLst>
                <a:path w="2490" h="4191" extrusionOk="0">
                  <a:moveTo>
                    <a:pt x="0" y="1"/>
                  </a:moveTo>
                  <a:lnTo>
                    <a:pt x="0" y="4191"/>
                  </a:lnTo>
                  <a:lnTo>
                    <a:pt x="2489" y="419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54"/>
          <p:cNvGrpSpPr/>
          <p:nvPr/>
        </p:nvGrpSpPr>
        <p:grpSpPr>
          <a:xfrm>
            <a:off x="5043647" y="1948637"/>
            <a:ext cx="354635" cy="353890"/>
            <a:chOff x="-10390875" y="3616350"/>
            <a:chExt cx="352100" cy="351325"/>
          </a:xfrm>
        </p:grpSpPr>
        <p:sp>
          <p:nvSpPr>
            <p:cNvPr id="1154" name="Google Shape;1154;p54"/>
            <p:cNvSpPr/>
            <p:nvPr/>
          </p:nvSpPr>
          <p:spPr>
            <a:xfrm>
              <a:off x="-10308950" y="3780175"/>
              <a:ext cx="186675" cy="104800"/>
            </a:xfrm>
            <a:custGeom>
              <a:avLst/>
              <a:gdLst/>
              <a:ahLst/>
              <a:cxnLst/>
              <a:rect l="l" t="t" r="r" b="b"/>
              <a:pathLst>
                <a:path w="7467" h="4192" extrusionOk="0">
                  <a:moveTo>
                    <a:pt x="0" y="1"/>
                  </a:moveTo>
                  <a:lnTo>
                    <a:pt x="0" y="4191"/>
                  </a:lnTo>
                  <a:lnTo>
                    <a:pt x="7467" y="4191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-10390875" y="3698275"/>
              <a:ext cx="352100" cy="269400"/>
            </a:xfrm>
            <a:custGeom>
              <a:avLst/>
              <a:gdLst/>
              <a:ahLst/>
              <a:cxnLst/>
              <a:rect l="l" t="t" r="r" b="b"/>
              <a:pathLst>
                <a:path w="14084" h="10776" extrusionOk="0">
                  <a:moveTo>
                    <a:pt x="11216" y="2426"/>
                  </a:moveTo>
                  <a:cubicBezTo>
                    <a:pt x="11468" y="2426"/>
                    <a:pt x="11626" y="2615"/>
                    <a:pt x="11626" y="2867"/>
                  </a:cubicBezTo>
                  <a:lnTo>
                    <a:pt x="11626" y="7845"/>
                  </a:lnTo>
                  <a:cubicBezTo>
                    <a:pt x="11626" y="8097"/>
                    <a:pt x="11437" y="8255"/>
                    <a:pt x="11216" y="8255"/>
                  </a:cubicBezTo>
                  <a:lnTo>
                    <a:pt x="2931" y="8255"/>
                  </a:lnTo>
                  <a:cubicBezTo>
                    <a:pt x="2678" y="8255"/>
                    <a:pt x="2489" y="8066"/>
                    <a:pt x="2489" y="7845"/>
                  </a:cubicBezTo>
                  <a:lnTo>
                    <a:pt x="2489" y="2867"/>
                  </a:lnTo>
                  <a:cubicBezTo>
                    <a:pt x="2489" y="2615"/>
                    <a:pt x="2678" y="2426"/>
                    <a:pt x="2931" y="2426"/>
                  </a:cubicBezTo>
                  <a:close/>
                  <a:moveTo>
                    <a:pt x="1670" y="0"/>
                  </a:moveTo>
                  <a:cubicBezTo>
                    <a:pt x="757" y="0"/>
                    <a:pt x="1" y="725"/>
                    <a:pt x="1" y="1639"/>
                  </a:cubicBezTo>
                  <a:cubicBezTo>
                    <a:pt x="1" y="2237"/>
                    <a:pt x="316" y="2773"/>
                    <a:pt x="820" y="3056"/>
                  </a:cubicBezTo>
                  <a:lnTo>
                    <a:pt x="820" y="7719"/>
                  </a:lnTo>
                  <a:cubicBezTo>
                    <a:pt x="316" y="7971"/>
                    <a:pt x="1" y="8538"/>
                    <a:pt x="1" y="9137"/>
                  </a:cubicBezTo>
                  <a:cubicBezTo>
                    <a:pt x="1" y="10019"/>
                    <a:pt x="757" y="10775"/>
                    <a:pt x="1670" y="10775"/>
                  </a:cubicBezTo>
                  <a:cubicBezTo>
                    <a:pt x="2237" y="10775"/>
                    <a:pt x="2805" y="10460"/>
                    <a:pt x="3057" y="9956"/>
                  </a:cubicBezTo>
                  <a:lnTo>
                    <a:pt x="11027" y="9956"/>
                  </a:lnTo>
                  <a:cubicBezTo>
                    <a:pt x="11311" y="10460"/>
                    <a:pt x="11846" y="10775"/>
                    <a:pt x="12445" y="10775"/>
                  </a:cubicBezTo>
                  <a:cubicBezTo>
                    <a:pt x="13359" y="10775"/>
                    <a:pt x="14083" y="10019"/>
                    <a:pt x="14083" y="9137"/>
                  </a:cubicBezTo>
                  <a:cubicBezTo>
                    <a:pt x="14083" y="8538"/>
                    <a:pt x="13800" y="7971"/>
                    <a:pt x="13264" y="7719"/>
                  </a:cubicBezTo>
                  <a:lnTo>
                    <a:pt x="13264" y="3056"/>
                  </a:lnTo>
                  <a:cubicBezTo>
                    <a:pt x="13800" y="2741"/>
                    <a:pt x="14083" y="2237"/>
                    <a:pt x="14083" y="1639"/>
                  </a:cubicBezTo>
                  <a:cubicBezTo>
                    <a:pt x="14083" y="725"/>
                    <a:pt x="13359" y="0"/>
                    <a:pt x="12445" y="0"/>
                  </a:cubicBezTo>
                  <a:cubicBezTo>
                    <a:pt x="11846" y="0"/>
                    <a:pt x="11311" y="315"/>
                    <a:pt x="11027" y="820"/>
                  </a:cubicBezTo>
                  <a:lnTo>
                    <a:pt x="3057" y="820"/>
                  </a:lnTo>
                  <a:cubicBezTo>
                    <a:pt x="2805" y="315"/>
                    <a:pt x="2237" y="0"/>
                    <a:pt x="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-10268000" y="3616350"/>
              <a:ext cx="103975" cy="81150"/>
            </a:xfrm>
            <a:custGeom>
              <a:avLst/>
              <a:gdLst/>
              <a:ahLst/>
              <a:cxnLst/>
              <a:rect l="l" t="t" r="r" b="b"/>
              <a:pathLst>
                <a:path w="4159" h="3246" extrusionOk="0">
                  <a:moveTo>
                    <a:pt x="2048" y="1"/>
                  </a:moveTo>
                  <a:cubicBezTo>
                    <a:pt x="1387" y="1"/>
                    <a:pt x="851" y="536"/>
                    <a:pt x="851" y="1230"/>
                  </a:cubicBezTo>
                  <a:cubicBezTo>
                    <a:pt x="851" y="1450"/>
                    <a:pt x="914" y="1671"/>
                    <a:pt x="1040" y="1891"/>
                  </a:cubicBezTo>
                  <a:lnTo>
                    <a:pt x="0" y="3246"/>
                  </a:lnTo>
                  <a:lnTo>
                    <a:pt x="1072" y="3246"/>
                  </a:lnTo>
                  <a:lnTo>
                    <a:pt x="1733" y="2364"/>
                  </a:lnTo>
                  <a:cubicBezTo>
                    <a:pt x="1859" y="2395"/>
                    <a:pt x="1985" y="2427"/>
                    <a:pt x="2080" y="2427"/>
                  </a:cubicBezTo>
                  <a:cubicBezTo>
                    <a:pt x="2206" y="2427"/>
                    <a:pt x="2332" y="2395"/>
                    <a:pt x="2458" y="2364"/>
                  </a:cubicBezTo>
                  <a:lnTo>
                    <a:pt x="3119" y="3246"/>
                  </a:lnTo>
                  <a:lnTo>
                    <a:pt x="4159" y="3246"/>
                  </a:lnTo>
                  <a:lnTo>
                    <a:pt x="3119" y="1891"/>
                  </a:lnTo>
                  <a:cubicBezTo>
                    <a:pt x="3245" y="1671"/>
                    <a:pt x="3308" y="1450"/>
                    <a:pt x="3308" y="1230"/>
                  </a:cubicBezTo>
                  <a:cubicBezTo>
                    <a:pt x="3308" y="536"/>
                    <a:pt x="2773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54"/>
          <p:cNvGrpSpPr/>
          <p:nvPr/>
        </p:nvGrpSpPr>
        <p:grpSpPr>
          <a:xfrm>
            <a:off x="1005520" y="1947852"/>
            <a:ext cx="357002" cy="355451"/>
            <a:chOff x="-9958475" y="3180025"/>
            <a:chExt cx="354450" cy="352875"/>
          </a:xfrm>
        </p:grpSpPr>
        <p:sp>
          <p:nvSpPr>
            <p:cNvPr id="1158" name="Google Shape;1158;p54"/>
            <p:cNvSpPr/>
            <p:nvPr/>
          </p:nvSpPr>
          <p:spPr>
            <a:xfrm>
              <a:off x="-9958475" y="3491125"/>
              <a:ext cx="354450" cy="41775"/>
            </a:xfrm>
            <a:custGeom>
              <a:avLst/>
              <a:gdLst/>
              <a:ahLst/>
              <a:cxnLst/>
              <a:rect l="l" t="t" r="r" b="b"/>
              <a:pathLst>
                <a:path w="14178" h="1671" extrusionOk="0">
                  <a:moveTo>
                    <a:pt x="1702" y="1"/>
                  </a:moveTo>
                  <a:cubicBezTo>
                    <a:pt x="1387" y="1"/>
                    <a:pt x="1135" y="158"/>
                    <a:pt x="977" y="442"/>
                  </a:cubicBezTo>
                  <a:lnTo>
                    <a:pt x="442" y="442"/>
                  </a:lnTo>
                  <a:cubicBezTo>
                    <a:pt x="190" y="442"/>
                    <a:pt x="1" y="631"/>
                    <a:pt x="1" y="820"/>
                  </a:cubicBezTo>
                  <a:cubicBezTo>
                    <a:pt x="1" y="1072"/>
                    <a:pt x="190" y="1261"/>
                    <a:pt x="442" y="1261"/>
                  </a:cubicBezTo>
                  <a:lnTo>
                    <a:pt x="977" y="1261"/>
                  </a:lnTo>
                  <a:cubicBezTo>
                    <a:pt x="1135" y="1513"/>
                    <a:pt x="1387" y="1670"/>
                    <a:pt x="1702" y="1670"/>
                  </a:cubicBezTo>
                  <a:lnTo>
                    <a:pt x="12477" y="1670"/>
                  </a:lnTo>
                  <a:cubicBezTo>
                    <a:pt x="12792" y="1670"/>
                    <a:pt x="13044" y="1513"/>
                    <a:pt x="13170" y="1261"/>
                  </a:cubicBezTo>
                  <a:lnTo>
                    <a:pt x="13737" y="1261"/>
                  </a:lnTo>
                  <a:cubicBezTo>
                    <a:pt x="13957" y="1261"/>
                    <a:pt x="14178" y="1072"/>
                    <a:pt x="14178" y="820"/>
                  </a:cubicBezTo>
                  <a:cubicBezTo>
                    <a:pt x="14178" y="631"/>
                    <a:pt x="13957" y="442"/>
                    <a:pt x="13737" y="442"/>
                  </a:cubicBezTo>
                  <a:lnTo>
                    <a:pt x="13170" y="442"/>
                  </a:lnTo>
                  <a:cubicBezTo>
                    <a:pt x="13044" y="190"/>
                    <a:pt x="12792" y="1"/>
                    <a:pt x="1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-9958475" y="3180025"/>
              <a:ext cx="354450" cy="42550"/>
            </a:xfrm>
            <a:custGeom>
              <a:avLst/>
              <a:gdLst/>
              <a:ahLst/>
              <a:cxnLst/>
              <a:rect l="l" t="t" r="r" b="b"/>
              <a:pathLst>
                <a:path w="14178" h="1702" extrusionOk="0">
                  <a:moveTo>
                    <a:pt x="1702" y="0"/>
                  </a:moveTo>
                  <a:cubicBezTo>
                    <a:pt x="1387" y="0"/>
                    <a:pt x="1135" y="158"/>
                    <a:pt x="977" y="441"/>
                  </a:cubicBezTo>
                  <a:lnTo>
                    <a:pt x="442" y="441"/>
                  </a:lnTo>
                  <a:cubicBezTo>
                    <a:pt x="190" y="441"/>
                    <a:pt x="1" y="630"/>
                    <a:pt x="1" y="819"/>
                  </a:cubicBezTo>
                  <a:cubicBezTo>
                    <a:pt x="1" y="1040"/>
                    <a:pt x="190" y="1260"/>
                    <a:pt x="442" y="1260"/>
                  </a:cubicBezTo>
                  <a:lnTo>
                    <a:pt x="977" y="1260"/>
                  </a:lnTo>
                  <a:cubicBezTo>
                    <a:pt x="1135" y="1512"/>
                    <a:pt x="1387" y="1701"/>
                    <a:pt x="1702" y="1701"/>
                  </a:cubicBezTo>
                  <a:lnTo>
                    <a:pt x="12477" y="1701"/>
                  </a:lnTo>
                  <a:cubicBezTo>
                    <a:pt x="12792" y="1701"/>
                    <a:pt x="13044" y="1544"/>
                    <a:pt x="13170" y="1260"/>
                  </a:cubicBezTo>
                  <a:lnTo>
                    <a:pt x="13737" y="1260"/>
                  </a:lnTo>
                  <a:cubicBezTo>
                    <a:pt x="13957" y="1260"/>
                    <a:pt x="14178" y="1071"/>
                    <a:pt x="14178" y="819"/>
                  </a:cubicBezTo>
                  <a:cubicBezTo>
                    <a:pt x="14178" y="599"/>
                    <a:pt x="13957" y="441"/>
                    <a:pt x="13737" y="441"/>
                  </a:cubicBezTo>
                  <a:lnTo>
                    <a:pt x="13170" y="441"/>
                  </a:lnTo>
                  <a:cubicBezTo>
                    <a:pt x="13044" y="189"/>
                    <a:pt x="12792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-9916725" y="3243025"/>
              <a:ext cx="270175" cy="228425"/>
            </a:xfrm>
            <a:custGeom>
              <a:avLst/>
              <a:gdLst/>
              <a:ahLst/>
              <a:cxnLst/>
              <a:rect l="l" t="t" r="r" b="b"/>
              <a:pathLst>
                <a:path w="10807" h="9137" extrusionOk="0">
                  <a:moveTo>
                    <a:pt x="7940" y="820"/>
                  </a:moveTo>
                  <a:cubicBezTo>
                    <a:pt x="8160" y="820"/>
                    <a:pt x="8349" y="1040"/>
                    <a:pt x="8349" y="1261"/>
                  </a:cubicBezTo>
                  <a:cubicBezTo>
                    <a:pt x="8349" y="1513"/>
                    <a:pt x="8160" y="1670"/>
                    <a:pt x="7940" y="1670"/>
                  </a:cubicBezTo>
                  <a:lnTo>
                    <a:pt x="2962" y="1670"/>
                  </a:lnTo>
                  <a:cubicBezTo>
                    <a:pt x="2741" y="1670"/>
                    <a:pt x="2521" y="1450"/>
                    <a:pt x="2521" y="1261"/>
                  </a:cubicBezTo>
                  <a:cubicBezTo>
                    <a:pt x="2521" y="1040"/>
                    <a:pt x="2741" y="820"/>
                    <a:pt x="2962" y="820"/>
                  </a:cubicBezTo>
                  <a:close/>
                  <a:moveTo>
                    <a:pt x="6270" y="2489"/>
                  </a:moveTo>
                  <a:cubicBezTo>
                    <a:pt x="6459" y="2489"/>
                    <a:pt x="6680" y="2679"/>
                    <a:pt x="6680" y="2931"/>
                  </a:cubicBezTo>
                  <a:cubicBezTo>
                    <a:pt x="6680" y="3151"/>
                    <a:pt x="6459" y="3340"/>
                    <a:pt x="6270" y="3340"/>
                  </a:cubicBezTo>
                  <a:lnTo>
                    <a:pt x="3781" y="3340"/>
                  </a:lnTo>
                  <a:cubicBezTo>
                    <a:pt x="3561" y="3340"/>
                    <a:pt x="3403" y="3151"/>
                    <a:pt x="3403" y="2931"/>
                  </a:cubicBezTo>
                  <a:cubicBezTo>
                    <a:pt x="3403" y="2679"/>
                    <a:pt x="3592" y="2489"/>
                    <a:pt x="3781" y="2489"/>
                  </a:cubicBezTo>
                  <a:close/>
                  <a:moveTo>
                    <a:pt x="7940" y="4128"/>
                  </a:moveTo>
                  <a:cubicBezTo>
                    <a:pt x="8160" y="4128"/>
                    <a:pt x="8349" y="4348"/>
                    <a:pt x="8349" y="4569"/>
                  </a:cubicBezTo>
                  <a:cubicBezTo>
                    <a:pt x="8349" y="4789"/>
                    <a:pt x="8160" y="5010"/>
                    <a:pt x="7940" y="5010"/>
                  </a:cubicBezTo>
                  <a:lnTo>
                    <a:pt x="2962" y="5010"/>
                  </a:lnTo>
                  <a:cubicBezTo>
                    <a:pt x="2741" y="5010"/>
                    <a:pt x="2521" y="4789"/>
                    <a:pt x="2521" y="4569"/>
                  </a:cubicBezTo>
                  <a:cubicBezTo>
                    <a:pt x="2521" y="4348"/>
                    <a:pt x="2741" y="4128"/>
                    <a:pt x="2962" y="4128"/>
                  </a:cubicBezTo>
                  <a:close/>
                  <a:moveTo>
                    <a:pt x="6312" y="5826"/>
                  </a:moveTo>
                  <a:cubicBezTo>
                    <a:pt x="6490" y="5826"/>
                    <a:pt x="6680" y="6005"/>
                    <a:pt x="6680" y="6239"/>
                  </a:cubicBezTo>
                  <a:cubicBezTo>
                    <a:pt x="6680" y="6459"/>
                    <a:pt x="6459" y="6617"/>
                    <a:pt x="6270" y="6617"/>
                  </a:cubicBezTo>
                  <a:lnTo>
                    <a:pt x="3781" y="6617"/>
                  </a:lnTo>
                  <a:cubicBezTo>
                    <a:pt x="3561" y="6617"/>
                    <a:pt x="3403" y="6428"/>
                    <a:pt x="3403" y="6239"/>
                  </a:cubicBezTo>
                  <a:cubicBezTo>
                    <a:pt x="3403" y="5987"/>
                    <a:pt x="3592" y="5829"/>
                    <a:pt x="3781" y="5829"/>
                  </a:cubicBezTo>
                  <a:lnTo>
                    <a:pt x="6270" y="5829"/>
                  </a:lnTo>
                  <a:cubicBezTo>
                    <a:pt x="6284" y="5827"/>
                    <a:pt x="6298" y="5826"/>
                    <a:pt x="6312" y="5826"/>
                  </a:cubicBezTo>
                  <a:close/>
                  <a:moveTo>
                    <a:pt x="7940" y="7436"/>
                  </a:moveTo>
                  <a:cubicBezTo>
                    <a:pt x="8160" y="7436"/>
                    <a:pt x="8349" y="7656"/>
                    <a:pt x="8349" y="7877"/>
                  </a:cubicBezTo>
                  <a:cubicBezTo>
                    <a:pt x="8349" y="8129"/>
                    <a:pt x="8160" y="8286"/>
                    <a:pt x="7940" y="8286"/>
                  </a:cubicBezTo>
                  <a:lnTo>
                    <a:pt x="2962" y="8286"/>
                  </a:lnTo>
                  <a:cubicBezTo>
                    <a:pt x="2741" y="8286"/>
                    <a:pt x="2521" y="8066"/>
                    <a:pt x="2521" y="7877"/>
                  </a:cubicBezTo>
                  <a:cubicBezTo>
                    <a:pt x="2521" y="7656"/>
                    <a:pt x="2741" y="7436"/>
                    <a:pt x="2962" y="7436"/>
                  </a:cubicBezTo>
                  <a:close/>
                  <a:moveTo>
                    <a:pt x="1" y="1"/>
                  </a:moveTo>
                  <a:lnTo>
                    <a:pt x="1" y="5388"/>
                  </a:lnTo>
                  <a:cubicBezTo>
                    <a:pt x="1" y="5545"/>
                    <a:pt x="95" y="5703"/>
                    <a:pt x="253" y="5766"/>
                  </a:cubicBezTo>
                  <a:lnTo>
                    <a:pt x="1166" y="6239"/>
                  </a:lnTo>
                  <a:lnTo>
                    <a:pt x="253" y="6711"/>
                  </a:lnTo>
                  <a:cubicBezTo>
                    <a:pt x="127" y="6743"/>
                    <a:pt x="1" y="6900"/>
                    <a:pt x="1" y="7058"/>
                  </a:cubicBezTo>
                  <a:lnTo>
                    <a:pt x="1" y="9137"/>
                  </a:lnTo>
                  <a:lnTo>
                    <a:pt x="10807" y="9137"/>
                  </a:lnTo>
                  <a:lnTo>
                    <a:pt x="10807" y="3750"/>
                  </a:lnTo>
                  <a:cubicBezTo>
                    <a:pt x="10807" y="3592"/>
                    <a:pt x="10712" y="3435"/>
                    <a:pt x="10555" y="3403"/>
                  </a:cubicBezTo>
                  <a:lnTo>
                    <a:pt x="9673" y="2931"/>
                  </a:lnTo>
                  <a:lnTo>
                    <a:pt x="10555" y="2458"/>
                  </a:lnTo>
                  <a:cubicBezTo>
                    <a:pt x="10712" y="2363"/>
                    <a:pt x="10807" y="2237"/>
                    <a:pt x="10807" y="2080"/>
                  </a:cubicBezTo>
                  <a:lnTo>
                    <a:pt x="10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54"/>
          <p:cNvGrpSpPr/>
          <p:nvPr/>
        </p:nvGrpSpPr>
        <p:grpSpPr>
          <a:xfrm>
            <a:off x="1528279" y="2385843"/>
            <a:ext cx="375465" cy="371814"/>
            <a:chOff x="-37385100" y="3949908"/>
            <a:chExt cx="321350" cy="318225"/>
          </a:xfrm>
        </p:grpSpPr>
        <p:sp>
          <p:nvSpPr>
            <p:cNvPr id="1162" name="Google Shape;1162;p54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54"/>
          <p:cNvSpPr txBox="1">
            <a:spLocks noGrp="1"/>
          </p:cNvSpPr>
          <p:nvPr>
            <p:ph type="body" idx="3"/>
          </p:nvPr>
        </p:nvSpPr>
        <p:spPr>
          <a:xfrm>
            <a:off x="2006588" y="3591775"/>
            <a:ext cx="27267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Validation Accuracy: 0.544</a:t>
            </a:r>
            <a:endParaRPr/>
          </a:p>
        </p:txBody>
      </p:sp>
      <p:grpSp>
        <p:nvGrpSpPr>
          <p:cNvPr id="1165" name="Google Shape;1165;p54"/>
          <p:cNvGrpSpPr/>
          <p:nvPr/>
        </p:nvGrpSpPr>
        <p:grpSpPr>
          <a:xfrm>
            <a:off x="1538929" y="3723593"/>
            <a:ext cx="375465" cy="371814"/>
            <a:chOff x="-37385100" y="3949908"/>
            <a:chExt cx="321350" cy="318225"/>
          </a:xfrm>
        </p:grpSpPr>
        <p:sp>
          <p:nvSpPr>
            <p:cNvPr id="1166" name="Google Shape;1166;p54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1168;p54"/>
          <p:cNvSpPr txBox="1">
            <a:spLocks noGrp="1"/>
          </p:cNvSpPr>
          <p:nvPr>
            <p:ph type="body" idx="3"/>
          </p:nvPr>
        </p:nvSpPr>
        <p:spPr>
          <a:xfrm>
            <a:off x="6125038" y="2223300"/>
            <a:ext cx="27267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Validation Accuracy: 0.557</a:t>
            </a:r>
            <a:endParaRPr/>
          </a:p>
        </p:txBody>
      </p:sp>
      <p:grpSp>
        <p:nvGrpSpPr>
          <p:cNvPr id="1169" name="Google Shape;1169;p54"/>
          <p:cNvGrpSpPr/>
          <p:nvPr/>
        </p:nvGrpSpPr>
        <p:grpSpPr>
          <a:xfrm>
            <a:off x="5657379" y="2355118"/>
            <a:ext cx="375465" cy="371814"/>
            <a:chOff x="-37385100" y="3949908"/>
            <a:chExt cx="321350" cy="318225"/>
          </a:xfrm>
        </p:grpSpPr>
        <p:sp>
          <p:nvSpPr>
            <p:cNvPr id="1170" name="Google Shape;1170;p54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2" name="Google Shape;1172;p54"/>
          <p:cNvSpPr txBox="1">
            <a:spLocks noGrp="1"/>
          </p:cNvSpPr>
          <p:nvPr>
            <p:ph type="body" idx="3"/>
          </p:nvPr>
        </p:nvSpPr>
        <p:spPr>
          <a:xfrm>
            <a:off x="6125038" y="3842110"/>
            <a:ext cx="27267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Highest Validation Accuracy: 0.556</a:t>
            </a:r>
            <a:endParaRPr dirty="0"/>
          </a:p>
        </p:txBody>
      </p:sp>
      <p:grpSp>
        <p:nvGrpSpPr>
          <p:cNvPr id="1173" name="Google Shape;1173;p54"/>
          <p:cNvGrpSpPr/>
          <p:nvPr/>
        </p:nvGrpSpPr>
        <p:grpSpPr>
          <a:xfrm>
            <a:off x="5657379" y="3973928"/>
            <a:ext cx="375465" cy="371814"/>
            <a:chOff x="-37385100" y="3949908"/>
            <a:chExt cx="321350" cy="318225"/>
          </a:xfrm>
        </p:grpSpPr>
        <p:sp>
          <p:nvSpPr>
            <p:cNvPr id="1174" name="Google Shape;1174;p54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6" name="Google Shape;1176;p54"/>
          <p:cNvSpPr txBox="1">
            <a:spLocks noGrp="1"/>
          </p:cNvSpPr>
          <p:nvPr>
            <p:ph type="title" idx="8"/>
          </p:nvPr>
        </p:nvSpPr>
        <p:spPr>
          <a:xfrm>
            <a:off x="5657375" y="1693400"/>
            <a:ext cx="31389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GRU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5"/>
          <p:cNvSpPr txBox="1">
            <a:spLocks noGrp="1"/>
          </p:cNvSpPr>
          <p:nvPr>
            <p:ph type="title"/>
          </p:nvPr>
        </p:nvSpPr>
        <p:spPr>
          <a:xfrm>
            <a:off x="1411800" y="1384400"/>
            <a:ext cx="63204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Choosing of best model</a:t>
            </a:r>
            <a:endParaRPr sz="4500"/>
          </a:p>
        </p:txBody>
      </p:sp>
      <p:grpSp>
        <p:nvGrpSpPr>
          <p:cNvPr id="1182" name="Google Shape;1182;p55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1183" name="Google Shape;1183;p55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5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5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5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55"/>
          <p:cNvGrpSpPr/>
          <p:nvPr/>
        </p:nvGrpSpPr>
        <p:grpSpPr>
          <a:xfrm>
            <a:off x="4560025" y="2210560"/>
            <a:ext cx="792292" cy="722369"/>
            <a:chOff x="946175" y="3253275"/>
            <a:chExt cx="298550" cy="296150"/>
          </a:xfrm>
        </p:grpSpPr>
        <p:sp>
          <p:nvSpPr>
            <p:cNvPr id="1188" name="Google Shape;1188;p55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5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5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5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5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55"/>
          <p:cNvGrpSpPr/>
          <p:nvPr/>
        </p:nvGrpSpPr>
        <p:grpSpPr>
          <a:xfrm>
            <a:off x="3560405" y="2203106"/>
            <a:ext cx="701411" cy="659502"/>
            <a:chOff x="-61783350" y="3743950"/>
            <a:chExt cx="316650" cy="317450"/>
          </a:xfrm>
        </p:grpSpPr>
        <p:sp>
          <p:nvSpPr>
            <p:cNvPr id="1194" name="Google Shape;1194;p55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95" name="Google Shape;1195;p55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0" name="Google Shape;1200;p56"/>
          <p:cNvGraphicFramePr/>
          <p:nvPr/>
        </p:nvGraphicFramePr>
        <p:xfrm>
          <a:off x="788263" y="598700"/>
          <a:ext cx="6635250" cy="4114975"/>
        </p:xfrm>
        <a:graphic>
          <a:graphicData uri="http://schemas.openxmlformats.org/drawingml/2006/table">
            <a:tbl>
              <a:tblPr>
                <a:noFill/>
                <a:tableStyleId>{7A230A35-7DCA-4DD6-BAD0-F50E848C8EC2}</a:tableStyleId>
              </a:tblPr>
              <a:tblGrid>
                <a:gridCol w="141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Error Rate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Temperature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Validation 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SimpleRNN 1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7.83%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0.534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SimpleRNN 2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8.26%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0.544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SimpleRNN 3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9.78%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0.2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0.541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LSTM 1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10.65%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0.551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LSTM 2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10.22%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0.564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LSTM 3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8.91%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0.567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01" name="Google Shape;1201;p56"/>
          <p:cNvGraphicFramePr/>
          <p:nvPr/>
        </p:nvGraphicFramePr>
        <p:xfrm>
          <a:off x="7564113" y="3793650"/>
          <a:ext cx="1126425" cy="1280070"/>
        </p:xfrm>
        <a:graphic>
          <a:graphicData uri="http://schemas.openxmlformats.org/drawingml/2006/table">
            <a:tbl>
              <a:tblPr>
                <a:noFill/>
                <a:tableStyleId>{7A230A35-7DCA-4DD6-BAD0-F50E848C8EC2}</a:tableStyleId>
              </a:tblPr>
              <a:tblGrid>
                <a:gridCol w="33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Prevent Overfit</a:t>
                      </a:r>
                      <a:endParaRPr sz="800"/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Batch Normalization</a:t>
                      </a:r>
                      <a:endParaRPr sz="800"/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Layer Normalization</a:t>
                      </a:r>
                      <a:endParaRPr sz="800"/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02" name="Google Shape;1202;p56"/>
          <p:cNvSpPr txBox="1"/>
          <p:nvPr/>
        </p:nvSpPr>
        <p:spPr>
          <a:xfrm>
            <a:off x="7486650" y="3367128"/>
            <a:ext cx="120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</a:rPr>
              <a:t>Legend</a:t>
            </a:r>
            <a:endParaRPr sz="1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7" name="Google Shape;1207;p57"/>
          <p:cNvGraphicFramePr/>
          <p:nvPr/>
        </p:nvGraphicFramePr>
        <p:xfrm>
          <a:off x="788263" y="598700"/>
          <a:ext cx="6635250" cy="4114975"/>
        </p:xfrm>
        <a:graphic>
          <a:graphicData uri="http://schemas.openxmlformats.org/drawingml/2006/table">
            <a:tbl>
              <a:tblPr>
                <a:noFill/>
                <a:tableStyleId>{7A230A35-7DCA-4DD6-BAD0-F50E848C8EC2}</a:tableStyleId>
              </a:tblPr>
              <a:tblGrid>
                <a:gridCol w="141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Error Rate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Temperature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Validation 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GRU 1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10.87%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0.547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GRU 2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8.04%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0.2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0.557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GRU 3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10.65%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0.553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BiDirectional 1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9.13%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0.553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BiDirectional 2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6.96%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0.2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0.556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BiDirectional 3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10.00%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0.2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0.553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08" name="Google Shape;1208;p57"/>
          <p:cNvGraphicFramePr/>
          <p:nvPr/>
        </p:nvGraphicFramePr>
        <p:xfrm>
          <a:off x="7564113" y="3793650"/>
          <a:ext cx="1126425" cy="1280070"/>
        </p:xfrm>
        <a:graphic>
          <a:graphicData uri="http://schemas.openxmlformats.org/drawingml/2006/table">
            <a:tbl>
              <a:tblPr>
                <a:noFill/>
                <a:tableStyleId>{7A230A35-7DCA-4DD6-BAD0-F50E848C8EC2}</a:tableStyleId>
              </a:tblPr>
              <a:tblGrid>
                <a:gridCol w="33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Prevent Overfit</a:t>
                      </a:r>
                      <a:endParaRPr sz="800"/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Batch Normalization</a:t>
                      </a:r>
                      <a:endParaRPr sz="800"/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Layer Normalization</a:t>
                      </a:r>
                      <a:endParaRPr sz="800"/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09" name="Google Shape;1209;p57"/>
          <p:cNvSpPr txBox="1"/>
          <p:nvPr/>
        </p:nvSpPr>
        <p:spPr>
          <a:xfrm>
            <a:off x="7486650" y="3333511"/>
            <a:ext cx="120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</a:rPr>
              <a:t>Legend</a:t>
            </a:r>
            <a:endParaRPr sz="1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 VS. VALIDATION ACCURACY</a:t>
            </a:r>
            <a:endParaRPr sz="3400"/>
          </a:p>
        </p:txBody>
      </p:sp>
      <p:pic>
        <p:nvPicPr>
          <p:cNvPr id="1215" name="Google Shape;1215;p58" title="Chart"/>
          <p:cNvPicPr preferRelativeResize="0"/>
          <p:nvPr/>
        </p:nvPicPr>
        <p:blipFill rotWithShape="1">
          <a:blip r:embed="rId3">
            <a:alphaModFix/>
          </a:blip>
          <a:srcRect t="1920" b="-1920"/>
          <a:stretch/>
        </p:blipFill>
        <p:spPr>
          <a:xfrm>
            <a:off x="581825" y="1203250"/>
            <a:ext cx="7473702" cy="368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6" name="Google Shape;1216;p58"/>
          <p:cNvGraphicFramePr/>
          <p:nvPr/>
        </p:nvGraphicFramePr>
        <p:xfrm>
          <a:off x="8017563" y="3852000"/>
          <a:ext cx="1126425" cy="1280070"/>
        </p:xfrm>
        <a:graphic>
          <a:graphicData uri="http://schemas.openxmlformats.org/drawingml/2006/table">
            <a:tbl>
              <a:tblPr>
                <a:noFill/>
                <a:tableStyleId>{7A230A35-7DCA-4DD6-BAD0-F50E848C8EC2}</a:tableStyleId>
              </a:tblPr>
              <a:tblGrid>
                <a:gridCol w="33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Prevent Overfit</a:t>
                      </a:r>
                      <a:endParaRPr sz="800"/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Batch Normalization</a:t>
                      </a:r>
                      <a:endParaRPr sz="800"/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Layer Normalization</a:t>
                      </a:r>
                      <a:endParaRPr sz="800"/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17" name="Google Shape;1217;p58"/>
          <p:cNvSpPr txBox="1"/>
          <p:nvPr/>
        </p:nvSpPr>
        <p:spPr>
          <a:xfrm>
            <a:off x="7940100" y="3440130"/>
            <a:ext cx="120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</a:rPr>
              <a:t>Legend</a:t>
            </a:r>
            <a:endParaRPr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2"/>
          <p:cNvSpPr txBox="1">
            <a:spLocks noGrp="1"/>
          </p:cNvSpPr>
          <p:nvPr>
            <p:ph type="title" idx="2"/>
          </p:nvPr>
        </p:nvSpPr>
        <p:spPr>
          <a:xfrm>
            <a:off x="452300" y="1484675"/>
            <a:ext cx="31023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Overview</a:t>
            </a:r>
            <a:endParaRPr sz="3000" dirty="0"/>
          </a:p>
        </p:txBody>
      </p:sp>
      <p:sp>
        <p:nvSpPr>
          <p:cNvPr id="668" name="Google Shape;668;p32"/>
          <p:cNvSpPr txBox="1">
            <a:spLocks noGrp="1"/>
          </p:cNvSpPr>
          <p:nvPr>
            <p:ph type="title"/>
          </p:nvPr>
        </p:nvSpPr>
        <p:spPr>
          <a:xfrm>
            <a:off x="448300" y="1157225"/>
            <a:ext cx="3102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9" name="Google Shape;669;p32"/>
          <p:cNvSpPr txBox="1">
            <a:spLocks noGrp="1"/>
          </p:cNvSpPr>
          <p:nvPr>
            <p:ph type="title" idx="3"/>
          </p:nvPr>
        </p:nvSpPr>
        <p:spPr>
          <a:xfrm>
            <a:off x="2578675" y="1157225"/>
            <a:ext cx="3102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0" name="Google Shape;670;p32"/>
          <p:cNvSpPr txBox="1">
            <a:spLocks noGrp="1"/>
          </p:cNvSpPr>
          <p:nvPr>
            <p:ph type="title" idx="4"/>
          </p:nvPr>
        </p:nvSpPr>
        <p:spPr>
          <a:xfrm>
            <a:off x="2578675" y="1647400"/>
            <a:ext cx="32796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Data loading and preprocessing</a:t>
            </a:r>
            <a:endParaRPr sz="3000" dirty="0"/>
          </a:p>
        </p:txBody>
      </p:sp>
      <p:sp>
        <p:nvSpPr>
          <p:cNvPr id="671" name="Google Shape;671;p32"/>
          <p:cNvSpPr txBox="1">
            <a:spLocks noGrp="1"/>
          </p:cNvSpPr>
          <p:nvPr>
            <p:ph type="title" idx="5"/>
          </p:nvPr>
        </p:nvSpPr>
        <p:spPr>
          <a:xfrm>
            <a:off x="5466275" y="1157225"/>
            <a:ext cx="3065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2" name="Google Shape;672;p32"/>
          <p:cNvSpPr txBox="1">
            <a:spLocks noGrp="1"/>
          </p:cNvSpPr>
          <p:nvPr>
            <p:ph type="title" idx="6"/>
          </p:nvPr>
        </p:nvSpPr>
        <p:spPr>
          <a:xfrm>
            <a:off x="5424678" y="1633600"/>
            <a:ext cx="4611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Development of sequence generator models</a:t>
            </a:r>
            <a:endParaRPr sz="2400" dirty="0"/>
          </a:p>
        </p:txBody>
      </p:sp>
      <p:sp>
        <p:nvSpPr>
          <p:cNvPr id="673" name="Google Shape;673;p32"/>
          <p:cNvSpPr txBox="1">
            <a:spLocks noGrp="1"/>
          </p:cNvSpPr>
          <p:nvPr>
            <p:ph type="title" idx="7"/>
          </p:nvPr>
        </p:nvSpPr>
        <p:spPr>
          <a:xfrm>
            <a:off x="475375" y="3165700"/>
            <a:ext cx="3065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74" name="Google Shape;674;p32"/>
          <p:cNvSpPr txBox="1">
            <a:spLocks noGrp="1"/>
          </p:cNvSpPr>
          <p:nvPr>
            <p:ph type="title" idx="8"/>
          </p:nvPr>
        </p:nvSpPr>
        <p:spPr>
          <a:xfrm>
            <a:off x="457800" y="3643900"/>
            <a:ext cx="2061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Choosing of best model</a:t>
            </a:r>
            <a:endParaRPr sz="3000" dirty="0"/>
          </a:p>
        </p:txBody>
      </p:sp>
      <p:sp>
        <p:nvSpPr>
          <p:cNvPr id="675" name="Google Shape;675;p32"/>
          <p:cNvSpPr/>
          <p:nvPr/>
        </p:nvSpPr>
        <p:spPr>
          <a:xfrm>
            <a:off x="1108300" y="133077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2"/>
          <p:cNvSpPr/>
          <p:nvPr/>
        </p:nvSpPr>
        <p:spPr>
          <a:xfrm>
            <a:off x="3143725" y="139632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2"/>
          <p:cNvSpPr/>
          <p:nvPr/>
        </p:nvSpPr>
        <p:spPr>
          <a:xfrm>
            <a:off x="6047975" y="139632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2"/>
          <p:cNvSpPr/>
          <p:nvPr/>
        </p:nvSpPr>
        <p:spPr>
          <a:xfrm>
            <a:off x="1109478" y="3404788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2"/>
          <p:cNvSpPr txBox="1">
            <a:spLocks noGrp="1"/>
          </p:cNvSpPr>
          <p:nvPr>
            <p:ph type="title" idx="7"/>
          </p:nvPr>
        </p:nvSpPr>
        <p:spPr>
          <a:xfrm>
            <a:off x="2596963" y="3165688"/>
            <a:ext cx="3065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80" name="Google Shape;680;p32"/>
          <p:cNvSpPr txBox="1">
            <a:spLocks noGrp="1"/>
          </p:cNvSpPr>
          <p:nvPr>
            <p:ph type="title" idx="8"/>
          </p:nvPr>
        </p:nvSpPr>
        <p:spPr>
          <a:xfrm>
            <a:off x="2596963" y="3643900"/>
            <a:ext cx="2328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Input Real text</a:t>
            </a:r>
            <a:endParaRPr sz="3000" dirty="0"/>
          </a:p>
        </p:txBody>
      </p:sp>
      <p:sp>
        <p:nvSpPr>
          <p:cNvPr id="681" name="Google Shape;681;p32"/>
          <p:cNvSpPr/>
          <p:nvPr/>
        </p:nvSpPr>
        <p:spPr>
          <a:xfrm>
            <a:off x="3196190" y="3404788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2"/>
          <p:cNvSpPr txBox="1">
            <a:spLocks noGrp="1"/>
          </p:cNvSpPr>
          <p:nvPr>
            <p:ph type="title" idx="7"/>
          </p:nvPr>
        </p:nvSpPr>
        <p:spPr>
          <a:xfrm>
            <a:off x="5524388" y="3165700"/>
            <a:ext cx="3065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83" name="Google Shape;683;p32"/>
          <p:cNvSpPr txBox="1">
            <a:spLocks noGrp="1"/>
          </p:cNvSpPr>
          <p:nvPr>
            <p:ph type="title" idx="8"/>
          </p:nvPr>
        </p:nvSpPr>
        <p:spPr>
          <a:xfrm>
            <a:off x="5524388" y="3433975"/>
            <a:ext cx="16614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Summary</a:t>
            </a:r>
            <a:endParaRPr sz="3000"/>
          </a:p>
        </p:txBody>
      </p:sp>
      <p:sp>
        <p:nvSpPr>
          <p:cNvPr id="684" name="Google Shape;684;p32"/>
          <p:cNvSpPr/>
          <p:nvPr/>
        </p:nvSpPr>
        <p:spPr>
          <a:xfrm>
            <a:off x="6123615" y="3404788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7512196" y="2833221"/>
            <a:ext cx="939154" cy="1796424"/>
            <a:chOff x="3357325" y="2093500"/>
            <a:chExt cx="311525" cy="322825"/>
          </a:xfrm>
        </p:grpSpPr>
        <p:sp>
          <p:nvSpPr>
            <p:cNvPr id="686" name="Google Shape;686;p32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2" name="Google Shape;1222;p5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538" y="765450"/>
            <a:ext cx="671408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 VS WORD ERROR RATE</a:t>
            </a:r>
            <a:endParaRPr sz="3400"/>
          </a:p>
        </p:txBody>
      </p:sp>
      <p:graphicFrame>
        <p:nvGraphicFramePr>
          <p:cNvPr id="1224" name="Google Shape;1224;p59"/>
          <p:cNvGraphicFramePr/>
          <p:nvPr/>
        </p:nvGraphicFramePr>
        <p:xfrm>
          <a:off x="8006513" y="3852000"/>
          <a:ext cx="1126425" cy="1280070"/>
        </p:xfrm>
        <a:graphic>
          <a:graphicData uri="http://schemas.openxmlformats.org/drawingml/2006/table">
            <a:tbl>
              <a:tblPr>
                <a:noFill/>
                <a:tableStyleId>{7A230A35-7DCA-4DD6-BAD0-F50E848C8EC2}</a:tableStyleId>
              </a:tblPr>
              <a:tblGrid>
                <a:gridCol w="33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Prevent Overfit</a:t>
                      </a:r>
                      <a:endParaRPr sz="800"/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Batch Normalization</a:t>
                      </a:r>
                      <a:endParaRPr sz="800"/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8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Layer Normalization</a:t>
                      </a:r>
                      <a:endParaRPr sz="800"/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5" name="Google Shape;1225;p59"/>
          <p:cNvSpPr txBox="1"/>
          <p:nvPr/>
        </p:nvSpPr>
        <p:spPr>
          <a:xfrm>
            <a:off x="7929050" y="3385137"/>
            <a:ext cx="120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</a:rPr>
              <a:t>Legend</a:t>
            </a:r>
            <a:endParaRPr sz="1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60"/>
          <p:cNvSpPr txBox="1">
            <a:spLocks noGrp="1"/>
          </p:cNvSpPr>
          <p:nvPr>
            <p:ph type="title"/>
          </p:nvPr>
        </p:nvSpPr>
        <p:spPr>
          <a:xfrm>
            <a:off x="1411800" y="377775"/>
            <a:ext cx="63204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Best model</a:t>
            </a:r>
            <a:endParaRPr sz="4100"/>
          </a:p>
        </p:txBody>
      </p:sp>
      <p:graphicFrame>
        <p:nvGraphicFramePr>
          <p:cNvPr id="1231" name="Google Shape;1231;p60"/>
          <p:cNvGraphicFramePr/>
          <p:nvPr/>
        </p:nvGraphicFramePr>
        <p:xfrm>
          <a:off x="1254363" y="1793125"/>
          <a:ext cx="6635250" cy="587025"/>
        </p:xfrm>
        <a:graphic>
          <a:graphicData uri="http://schemas.openxmlformats.org/drawingml/2006/table">
            <a:tbl>
              <a:tblPr>
                <a:noFill/>
                <a:tableStyleId>{7A230A35-7DCA-4DD6-BAD0-F50E848C8EC2}</a:tableStyleId>
              </a:tblPr>
              <a:tblGrid>
                <a:gridCol w="141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LSTM 3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8.91%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0.567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b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2" name="Google Shape;1232;p60"/>
          <p:cNvSpPr txBox="1"/>
          <p:nvPr/>
        </p:nvSpPr>
        <p:spPr>
          <a:xfrm>
            <a:off x="1254375" y="2587425"/>
            <a:ext cx="32856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Lstm model with layer normalization:</a:t>
            </a:r>
            <a:endParaRPr sz="21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Extremely low word error rate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Highest validation accuracy across all models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233" name="Google Shape;1233;p60"/>
          <p:cNvGraphicFramePr/>
          <p:nvPr/>
        </p:nvGraphicFramePr>
        <p:xfrm>
          <a:off x="1254363" y="1200300"/>
          <a:ext cx="6635250" cy="592825"/>
        </p:xfrm>
        <a:graphic>
          <a:graphicData uri="http://schemas.openxmlformats.org/drawingml/2006/table">
            <a:tbl>
              <a:tblPr>
                <a:noFill/>
                <a:tableStyleId>{7A230A35-7DCA-4DD6-BAD0-F50E848C8EC2}</a:tableStyleId>
              </a:tblPr>
              <a:tblGrid>
                <a:gridCol w="141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Word Error Rate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Temperature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Validation 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 anchor="ctr">
                    <a:lnL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61"/>
          <p:cNvSpPr txBox="1">
            <a:spLocks noGrp="1"/>
          </p:cNvSpPr>
          <p:nvPr>
            <p:ph type="title"/>
          </p:nvPr>
        </p:nvSpPr>
        <p:spPr>
          <a:xfrm>
            <a:off x="1411800" y="1384400"/>
            <a:ext cx="63204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Input real text</a:t>
            </a:r>
            <a:endParaRPr sz="4500"/>
          </a:p>
        </p:txBody>
      </p:sp>
      <p:grpSp>
        <p:nvGrpSpPr>
          <p:cNvPr id="1239" name="Google Shape;1239;p61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1240" name="Google Shape;1240;p61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1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1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1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4" name="Google Shape;1244;p61"/>
          <p:cNvSpPr/>
          <p:nvPr/>
        </p:nvSpPr>
        <p:spPr>
          <a:xfrm>
            <a:off x="6329697" y="1527243"/>
            <a:ext cx="567788" cy="567865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62"/>
          <p:cNvSpPr txBox="1">
            <a:spLocks noGrp="1"/>
          </p:cNvSpPr>
          <p:nvPr>
            <p:ph type="title"/>
          </p:nvPr>
        </p:nvSpPr>
        <p:spPr>
          <a:xfrm>
            <a:off x="1411800" y="377775"/>
            <a:ext cx="63204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Text chosen </a:t>
            </a:r>
            <a:endParaRPr sz="4100"/>
          </a:p>
        </p:txBody>
      </p:sp>
      <p:pic>
        <p:nvPicPr>
          <p:cNvPr id="1250" name="Google Shape;125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650" y="1105575"/>
            <a:ext cx="2531135" cy="33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62"/>
          <p:cNvSpPr txBox="1"/>
          <p:nvPr/>
        </p:nvSpPr>
        <p:spPr>
          <a:xfrm>
            <a:off x="311300" y="1105575"/>
            <a:ext cx="3473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Book Chosen:</a:t>
            </a:r>
            <a:endParaRPr sz="2500" b="1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Frankenstein the 1818 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252" name="Google Shape;1252;p62"/>
          <p:cNvGrpSpPr/>
          <p:nvPr/>
        </p:nvGrpSpPr>
        <p:grpSpPr>
          <a:xfrm>
            <a:off x="2580289" y="1223586"/>
            <a:ext cx="370879" cy="337755"/>
            <a:chOff x="-40378075" y="3267450"/>
            <a:chExt cx="317425" cy="289075"/>
          </a:xfrm>
        </p:grpSpPr>
        <p:sp>
          <p:nvSpPr>
            <p:cNvPr id="1253" name="Google Shape;1253;p62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2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2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2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7" name="Google Shape;1257;p62"/>
          <p:cNvSpPr txBox="1"/>
          <p:nvPr/>
        </p:nvSpPr>
        <p:spPr>
          <a:xfrm>
            <a:off x="311300" y="2148450"/>
            <a:ext cx="55398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Reasons:</a:t>
            </a:r>
            <a:endParaRPr sz="25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Released in the same time era as Sherlock Holmes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Has similar use of artistic language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 will generate text more inclined to the writing in Sherlock Holmes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8" name="Google Shape;1258;p62"/>
          <p:cNvSpPr/>
          <p:nvPr/>
        </p:nvSpPr>
        <p:spPr>
          <a:xfrm>
            <a:off x="1865931" y="2248767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63"/>
          <p:cNvSpPr txBox="1">
            <a:spLocks noGrp="1"/>
          </p:cNvSpPr>
          <p:nvPr>
            <p:ph type="title"/>
          </p:nvPr>
        </p:nvSpPr>
        <p:spPr>
          <a:xfrm>
            <a:off x="1411800" y="377775"/>
            <a:ext cx="63204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Text chosen </a:t>
            </a:r>
            <a:endParaRPr sz="4100"/>
          </a:p>
        </p:txBody>
      </p:sp>
      <p:pic>
        <p:nvPicPr>
          <p:cNvPr id="1264" name="Google Shape;126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050" y="1112650"/>
            <a:ext cx="2531135" cy="33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0" y="1112650"/>
            <a:ext cx="6320399" cy="15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0" y="2687763"/>
            <a:ext cx="6320400" cy="2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63"/>
          <p:cNvSpPr txBox="1"/>
          <p:nvPr/>
        </p:nvSpPr>
        <p:spPr>
          <a:xfrm>
            <a:off x="1325350" y="3028075"/>
            <a:ext cx="374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Extra words added to allow for Word Error Rate(WER) to work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" name="Google Shape;127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075" y="1189300"/>
            <a:ext cx="7123851" cy="35988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73" name="Google Shape;1273;p64"/>
          <p:cNvSpPr txBox="1">
            <a:spLocks noGrp="1"/>
          </p:cNvSpPr>
          <p:nvPr>
            <p:ph type="title"/>
          </p:nvPr>
        </p:nvSpPr>
        <p:spPr>
          <a:xfrm>
            <a:off x="1411800" y="377775"/>
            <a:ext cx="63204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Output from best model</a:t>
            </a:r>
            <a:endParaRPr sz="4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65"/>
          <p:cNvSpPr txBox="1">
            <a:spLocks noGrp="1"/>
          </p:cNvSpPr>
          <p:nvPr>
            <p:ph type="title"/>
          </p:nvPr>
        </p:nvSpPr>
        <p:spPr>
          <a:xfrm>
            <a:off x="1411800" y="1384400"/>
            <a:ext cx="63204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Summary</a:t>
            </a:r>
            <a:endParaRPr sz="8500"/>
          </a:p>
        </p:txBody>
      </p:sp>
      <p:grpSp>
        <p:nvGrpSpPr>
          <p:cNvPr id="1279" name="Google Shape;1279;p65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1280" name="Google Shape;1280;p65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5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5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5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65"/>
          <p:cNvGrpSpPr/>
          <p:nvPr/>
        </p:nvGrpSpPr>
        <p:grpSpPr>
          <a:xfrm>
            <a:off x="4088083" y="767778"/>
            <a:ext cx="967848" cy="667962"/>
            <a:chOff x="-40742750" y="3972175"/>
            <a:chExt cx="311125" cy="316825"/>
          </a:xfrm>
        </p:grpSpPr>
        <p:sp>
          <p:nvSpPr>
            <p:cNvPr id="1285" name="Google Shape;1285;p65"/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5"/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6"/>
          <p:cNvSpPr txBox="1">
            <a:spLocks noGrp="1"/>
          </p:cNvSpPr>
          <p:nvPr>
            <p:ph type="title"/>
          </p:nvPr>
        </p:nvSpPr>
        <p:spPr>
          <a:xfrm>
            <a:off x="1411800" y="470850"/>
            <a:ext cx="63204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Key learning points</a:t>
            </a:r>
            <a:endParaRPr sz="4500"/>
          </a:p>
        </p:txBody>
      </p:sp>
      <p:grpSp>
        <p:nvGrpSpPr>
          <p:cNvPr id="1292" name="Google Shape;1292;p66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1293" name="Google Shape;1293;p66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6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6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6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7" name="Google Shape;1297;p66"/>
          <p:cNvSpPr txBox="1"/>
          <p:nvPr/>
        </p:nvSpPr>
        <p:spPr>
          <a:xfrm>
            <a:off x="1411800" y="1323700"/>
            <a:ext cx="60186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unito"/>
              <a:buChar char="●"/>
            </a:pPr>
            <a:r>
              <a:rPr lang="en" sz="2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best performing RNN layer was LSTM </a:t>
            </a: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unito"/>
              <a:buChar char="●"/>
            </a:pPr>
            <a:r>
              <a:rPr lang="en" sz="2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Layer Normalization generally resulted in better performances</a:t>
            </a: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unito"/>
              <a:buChar char="●"/>
            </a:pPr>
            <a:r>
              <a:rPr lang="en" sz="2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Layer Normalization works better in RNN compared to Batch Normalization</a:t>
            </a: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unito"/>
              <a:buChar char="●"/>
            </a:pPr>
            <a:r>
              <a:rPr lang="en" sz="2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Optimal Temperature is 0.5</a:t>
            </a: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298" name="Google Shape;1298;p66"/>
          <p:cNvGrpSpPr/>
          <p:nvPr/>
        </p:nvGrpSpPr>
        <p:grpSpPr>
          <a:xfrm>
            <a:off x="6946337" y="533012"/>
            <a:ext cx="735816" cy="790691"/>
            <a:chOff x="-39647175" y="3972000"/>
            <a:chExt cx="313500" cy="317050"/>
          </a:xfrm>
        </p:grpSpPr>
        <p:sp>
          <p:nvSpPr>
            <p:cNvPr id="1299" name="Google Shape;1299;p66"/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6"/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6"/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67"/>
          <p:cNvSpPr txBox="1">
            <a:spLocks noGrp="1"/>
          </p:cNvSpPr>
          <p:nvPr>
            <p:ph type="title"/>
          </p:nvPr>
        </p:nvSpPr>
        <p:spPr>
          <a:xfrm>
            <a:off x="948940" y="456103"/>
            <a:ext cx="63204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Improvements to be made</a:t>
            </a:r>
            <a:endParaRPr sz="4400" dirty="0"/>
          </a:p>
        </p:txBody>
      </p:sp>
      <p:grpSp>
        <p:nvGrpSpPr>
          <p:cNvPr id="1307" name="Google Shape;1307;p67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1308" name="Google Shape;1308;p67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7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7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7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2" name="Google Shape;1312;p67"/>
          <p:cNvSpPr txBox="1"/>
          <p:nvPr/>
        </p:nvSpPr>
        <p:spPr>
          <a:xfrm>
            <a:off x="1411800" y="1450925"/>
            <a:ext cx="60186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unito"/>
              <a:buChar char="●"/>
            </a:pPr>
            <a:r>
              <a:rPr lang="en" sz="2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Other RNN layers like Conv1D could have been tested</a:t>
            </a: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unito"/>
              <a:buChar char="●"/>
            </a:pPr>
            <a:r>
              <a:rPr lang="en" sz="2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Other evaluation techniques like Bleu and METEOR could have been tested</a:t>
            </a: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unito"/>
              <a:buChar char="●"/>
            </a:pPr>
            <a:r>
              <a:rPr lang="en" sz="2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Larger variety of texts could have been used to increase the dataset which would result in better results</a:t>
            </a: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313" name="Google Shape;1313;p67"/>
          <p:cNvGrpSpPr/>
          <p:nvPr/>
        </p:nvGrpSpPr>
        <p:grpSpPr>
          <a:xfrm>
            <a:off x="7275677" y="550674"/>
            <a:ext cx="701432" cy="725857"/>
            <a:chOff x="-38538975" y="3954250"/>
            <a:chExt cx="318225" cy="316650"/>
          </a:xfrm>
        </p:grpSpPr>
        <p:sp>
          <p:nvSpPr>
            <p:cNvPr id="1314" name="Google Shape;1314;p67"/>
            <p:cNvSpPr/>
            <p:nvPr/>
          </p:nvSpPr>
          <p:spPr>
            <a:xfrm>
              <a:off x="-38538975" y="3954250"/>
              <a:ext cx="254425" cy="253625"/>
            </a:xfrm>
            <a:custGeom>
              <a:avLst/>
              <a:gdLst/>
              <a:ahLst/>
              <a:cxnLst/>
              <a:rect l="l" t="t" r="r" b="b"/>
              <a:pathLst>
                <a:path w="10177" h="10145" extrusionOk="0">
                  <a:moveTo>
                    <a:pt x="5104" y="3813"/>
                  </a:moveTo>
                  <a:cubicBezTo>
                    <a:pt x="5797" y="3813"/>
                    <a:pt x="6364" y="4348"/>
                    <a:pt x="6364" y="5073"/>
                  </a:cubicBezTo>
                  <a:cubicBezTo>
                    <a:pt x="6364" y="5766"/>
                    <a:pt x="5797" y="6333"/>
                    <a:pt x="5104" y="6333"/>
                  </a:cubicBezTo>
                  <a:cubicBezTo>
                    <a:pt x="4379" y="6333"/>
                    <a:pt x="3844" y="5766"/>
                    <a:pt x="3844" y="5073"/>
                  </a:cubicBezTo>
                  <a:cubicBezTo>
                    <a:pt x="3844" y="4411"/>
                    <a:pt x="4411" y="3813"/>
                    <a:pt x="5104" y="3813"/>
                  </a:cubicBezTo>
                  <a:close/>
                  <a:moveTo>
                    <a:pt x="5104" y="0"/>
                  </a:moveTo>
                  <a:cubicBezTo>
                    <a:pt x="2300" y="0"/>
                    <a:pt x="0" y="2269"/>
                    <a:pt x="0" y="5073"/>
                  </a:cubicBezTo>
                  <a:cubicBezTo>
                    <a:pt x="63" y="7908"/>
                    <a:pt x="2300" y="10145"/>
                    <a:pt x="5104" y="10145"/>
                  </a:cubicBezTo>
                  <a:cubicBezTo>
                    <a:pt x="7877" y="10145"/>
                    <a:pt x="10176" y="7877"/>
                    <a:pt x="10176" y="5073"/>
                  </a:cubicBezTo>
                  <a:cubicBezTo>
                    <a:pt x="10176" y="2269"/>
                    <a:pt x="7877" y="0"/>
                    <a:pt x="5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7"/>
            <p:cNvSpPr/>
            <p:nvPr/>
          </p:nvSpPr>
          <p:spPr>
            <a:xfrm>
              <a:off x="-38496450" y="4081725"/>
              <a:ext cx="275700" cy="189175"/>
            </a:xfrm>
            <a:custGeom>
              <a:avLst/>
              <a:gdLst/>
              <a:ahLst/>
              <a:cxnLst/>
              <a:rect l="l" t="t" r="r" b="b"/>
              <a:pathLst>
                <a:path w="11028" h="7567" extrusionOk="0">
                  <a:moveTo>
                    <a:pt x="9774" y="0"/>
                  </a:moveTo>
                  <a:cubicBezTo>
                    <a:pt x="9040" y="0"/>
                    <a:pt x="8444" y="548"/>
                    <a:pt x="8444" y="1265"/>
                  </a:cubicBezTo>
                  <a:cubicBezTo>
                    <a:pt x="8444" y="1801"/>
                    <a:pt x="8790" y="2305"/>
                    <a:pt x="9295" y="2463"/>
                  </a:cubicBezTo>
                  <a:lnTo>
                    <a:pt x="9295" y="2967"/>
                  </a:lnTo>
                  <a:cubicBezTo>
                    <a:pt x="9295" y="4416"/>
                    <a:pt x="8192" y="5645"/>
                    <a:pt x="6774" y="5834"/>
                  </a:cubicBezTo>
                  <a:lnTo>
                    <a:pt x="6774" y="4825"/>
                  </a:lnTo>
                  <a:cubicBezTo>
                    <a:pt x="5829" y="5487"/>
                    <a:pt x="4663" y="5865"/>
                    <a:pt x="3403" y="5865"/>
                  </a:cubicBezTo>
                  <a:cubicBezTo>
                    <a:pt x="2143" y="5865"/>
                    <a:pt x="977" y="5487"/>
                    <a:pt x="1" y="4825"/>
                  </a:cubicBezTo>
                  <a:lnTo>
                    <a:pt x="1" y="6306"/>
                  </a:lnTo>
                  <a:cubicBezTo>
                    <a:pt x="1" y="7031"/>
                    <a:pt x="568" y="7566"/>
                    <a:pt x="1261" y="7566"/>
                  </a:cubicBezTo>
                  <a:lnTo>
                    <a:pt x="5388" y="7566"/>
                  </a:lnTo>
                  <a:cubicBezTo>
                    <a:pt x="5955" y="7566"/>
                    <a:pt x="6459" y="7220"/>
                    <a:pt x="6617" y="6716"/>
                  </a:cubicBezTo>
                  <a:cubicBezTo>
                    <a:pt x="8601" y="6495"/>
                    <a:pt x="10082" y="4920"/>
                    <a:pt x="10114" y="2904"/>
                  </a:cubicBezTo>
                  <a:lnTo>
                    <a:pt x="10114" y="2400"/>
                  </a:lnTo>
                  <a:cubicBezTo>
                    <a:pt x="10649" y="2211"/>
                    <a:pt x="11027" y="1706"/>
                    <a:pt x="10996" y="1108"/>
                  </a:cubicBezTo>
                  <a:cubicBezTo>
                    <a:pt x="10964" y="572"/>
                    <a:pt x="10492" y="100"/>
                    <a:pt x="9893" y="5"/>
                  </a:cubicBezTo>
                  <a:cubicBezTo>
                    <a:pt x="9853" y="2"/>
                    <a:pt x="9813" y="0"/>
                    <a:pt x="97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8"/>
          <p:cNvSpPr txBox="1"/>
          <p:nvPr/>
        </p:nvSpPr>
        <p:spPr>
          <a:xfrm>
            <a:off x="2754150" y="1171050"/>
            <a:ext cx="3635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Thank You!!</a:t>
            </a:r>
            <a:endParaRPr sz="48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321" name="Google Shape;1321;p68"/>
          <p:cNvGrpSpPr/>
          <p:nvPr/>
        </p:nvGrpSpPr>
        <p:grpSpPr>
          <a:xfrm>
            <a:off x="3797320" y="2461079"/>
            <a:ext cx="1549346" cy="1763221"/>
            <a:chOff x="-54793175" y="3982600"/>
            <a:chExt cx="279625" cy="318225"/>
          </a:xfrm>
        </p:grpSpPr>
        <p:sp>
          <p:nvSpPr>
            <p:cNvPr id="1322" name="Google Shape;1322;p68"/>
            <p:cNvSpPr/>
            <p:nvPr/>
          </p:nvSpPr>
          <p:spPr>
            <a:xfrm>
              <a:off x="-54646675" y="3982600"/>
              <a:ext cx="113425" cy="111075"/>
            </a:xfrm>
            <a:custGeom>
              <a:avLst/>
              <a:gdLst/>
              <a:ahLst/>
              <a:cxnLst/>
              <a:rect l="l" t="t" r="r" b="b"/>
              <a:pathLst>
                <a:path w="4537" h="4443" extrusionOk="0">
                  <a:moveTo>
                    <a:pt x="0" y="1"/>
                  </a:moveTo>
                  <a:cubicBezTo>
                    <a:pt x="1261" y="221"/>
                    <a:pt x="2237" y="2080"/>
                    <a:pt x="2332" y="4443"/>
                  </a:cubicBezTo>
                  <a:lnTo>
                    <a:pt x="4128" y="4443"/>
                  </a:lnTo>
                  <a:cubicBezTo>
                    <a:pt x="4380" y="4443"/>
                    <a:pt x="4537" y="4254"/>
                    <a:pt x="4506" y="4002"/>
                  </a:cubicBezTo>
                  <a:cubicBezTo>
                    <a:pt x="4128" y="1859"/>
                    <a:pt x="2300" y="15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8"/>
            <p:cNvSpPr/>
            <p:nvPr/>
          </p:nvSpPr>
          <p:spPr>
            <a:xfrm>
              <a:off x="-54644325" y="4003075"/>
              <a:ext cx="36250" cy="90600"/>
            </a:xfrm>
            <a:custGeom>
              <a:avLst/>
              <a:gdLst/>
              <a:ahLst/>
              <a:cxnLst/>
              <a:rect l="l" t="t" r="r" b="b"/>
              <a:pathLst>
                <a:path w="1450" h="3624" extrusionOk="0">
                  <a:moveTo>
                    <a:pt x="1" y="1"/>
                  </a:moveTo>
                  <a:lnTo>
                    <a:pt x="1" y="3624"/>
                  </a:lnTo>
                  <a:lnTo>
                    <a:pt x="1450" y="3624"/>
                  </a:lnTo>
                  <a:cubicBezTo>
                    <a:pt x="1419" y="1765"/>
                    <a:pt x="726" y="37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8"/>
            <p:cNvSpPr/>
            <p:nvPr/>
          </p:nvSpPr>
          <p:spPr>
            <a:xfrm>
              <a:off x="-54773475" y="3983400"/>
              <a:ext cx="113425" cy="111075"/>
            </a:xfrm>
            <a:custGeom>
              <a:avLst/>
              <a:gdLst/>
              <a:ahLst/>
              <a:cxnLst/>
              <a:rect l="l" t="t" r="r" b="b"/>
              <a:pathLst>
                <a:path w="4537" h="4443" extrusionOk="0">
                  <a:moveTo>
                    <a:pt x="4537" y="0"/>
                  </a:moveTo>
                  <a:lnTo>
                    <a:pt x="4537" y="0"/>
                  </a:lnTo>
                  <a:cubicBezTo>
                    <a:pt x="2237" y="126"/>
                    <a:pt x="378" y="1827"/>
                    <a:pt x="32" y="4033"/>
                  </a:cubicBezTo>
                  <a:cubicBezTo>
                    <a:pt x="0" y="4253"/>
                    <a:pt x="189" y="4442"/>
                    <a:pt x="378" y="4442"/>
                  </a:cubicBezTo>
                  <a:lnTo>
                    <a:pt x="2205" y="4442"/>
                  </a:lnTo>
                  <a:cubicBezTo>
                    <a:pt x="2268" y="2079"/>
                    <a:pt x="3277" y="252"/>
                    <a:pt x="4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8"/>
            <p:cNvSpPr/>
            <p:nvPr/>
          </p:nvSpPr>
          <p:spPr>
            <a:xfrm>
              <a:off x="-54699450" y="4003075"/>
              <a:ext cx="36250" cy="90600"/>
            </a:xfrm>
            <a:custGeom>
              <a:avLst/>
              <a:gdLst/>
              <a:ahLst/>
              <a:cxnLst/>
              <a:rect l="l" t="t" r="r" b="b"/>
              <a:pathLst>
                <a:path w="1450" h="3624" extrusionOk="0">
                  <a:moveTo>
                    <a:pt x="1450" y="1"/>
                  </a:moveTo>
                  <a:cubicBezTo>
                    <a:pt x="725" y="379"/>
                    <a:pt x="64" y="1765"/>
                    <a:pt x="1" y="3624"/>
                  </a:cubicBezTo>
                  <a:lnTo>
                    <a:pt x="1450" y="3624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8"/>
            <p:cNvSpPr/>
            <p:nvPr/>
          </p:nvSpPr>
          <p:spPr>
            <a:xfrm>
              <a:off x="-54756150" y="4112550"/>
              <a:ext cx="204800" cy="188275"/>
            </a:xfrm>
            <a:custGeom>
              <a:avLst/>
              <a:gdLst/>
              <a:ahLst/>
              <a:cxnLst/>
              <a:rect l="l" t="t" r="r" b="b"/>
              <a:pathLst>
                <a:path w="8192" h="7531" extrusionOk="0">
                  <a:moveTo>
                    <a:pt x="2615" y="1545"/>
                  </a:moveTo>
                  <a:cubicBezTo>
                    <a:pt x="2804" y="1545"/>
                    <a:pt x="2962" y="1671"/>
                    <a:pt x="2962" y="1891"/>
                  </a:cubicBezTo>
                  <a:cubicBezTo>
                    <a:pt x="2962" y="2080"/>
                    <a:pt x="2804" y="2238"/>
                    <a:pt x="2615" y="2238"/>
                  </a:cubicBezTo>
                  <a:cubicBezTo>
                    <a:pt x="2426" y="2238"/>
                    <a:pt x="2269" y="2080"/>
                    <a:pt x="2269" y="1891"/>
                  </a:cubicBezTo>
                  <a:cubicBezTo>
                    <a:pt x="2269" y="1702"/>
                    <a:pt x="2426" y="1545"/>
                    <a:pt x="2615" y="1545"/>
                  </a:cubicBezTo>
                  <a:close/>
                  <a:moveTo>
                    <a:pt x="5608" y="1545"/>
                  </a:moveTo>
                  <a:cubicBezTo>
                    <a:pt x="5797" y="1545"/>
                    <a:pt x="5955" y="1671"/>
                    <a:pt x="5955" y="1891"/>
                  </a:cubicBezTo>
                  <a:cubicBezTo>
                    <a:pt x="5955" y="2080"/>
                    <a:pt x="5797" y="2238"/>
                    <a:pt x="5608" y="2238"/>
                  </a:cubicBezTo>
                  <a:cubicBezTo>
                    <a:pt x="5419" y="2238"/>
                    <a:pt x="5262" y="2080"/>
                    <a:pt x="5262" y="1891"/>
                  </a:cubicBezTo>
                  <a:cubicBezTo>
                    <a:pt x="5199" y="1702"/>
                    <a:pt x="5419" y="1545"/>
                    <a:pt x="5608" y="1545"/>
                  </a:cubicBezTo>
                  <a:close/>
                  <a:moveTo>
                    <a:pt x="5163" y="4104"/>
                  </a:moveTo>
                  <a:cubicBezTo>
                    <a:pt x="5262" y="4104"/>
                    <a:pt x="5356" y="4144"/>
                    <a:pt x="5419" y="4223"/>
                  </a:cubicBezTo>
                  <a:cubicBezTo>
                    <a:pt x="5577" y="4380"/>
                    <a:pt x="5577" y="4601"/>
                    <a:pt x="5419" y="4727"/>
                  </a:cubicBezTo>
                  <a:cubicBezTo>
                    <a:pt x="5073" y="5073"/>
                    <a:pt x="4568" y="5262"/>
                    <a:pt x="4064" y="5262"/>
                  </a:cubicBezTo>
                  <a:cubicBezTo>
                    <a:pt x="3560" y="5262"/>
                    <a:pt x="3088" y="5073"/>
                    <a:pt x="2773" y="4727"/>
                  </a:cubicBezTo>
                  <a:cubicBezTo>
                    <a:pt x="2615" y="4569"/>
                    <a:pt x="2615" y="4317"/>
                    <a:pt x="2773" y="4223"/>
                  </a:cubicBezTo>
                  <a:cubicBezTo>
                    <a:pt x="2851" y="4144"/>
                    <a:pt x="2946" y="4104"/>
                    <a:pt x="3040" y="4104"/>
                  </a:cubicBezTo>
                  <a:cubicBezTo>
                    <a:pt x="3135" y="4104"/>
                    <a:pt x="3229" y="4144"/>
                    <a:pt x="3308" y="4223"/>
                  </a:cubicBezTo>
                  <a:cubicBezTo>
                    <a:pt x="3529" y="4427"/>
                    <a:pt x="3820" y="4530"/>
                    <a:pt x="4108" y="4530"/>
                  </a:cubicBezTo>
                  <a:cubicBezTo>
                    <a:pt x="4395" y="4530"/>
                    <a:pt x="4679" y="4427"/>
                    <a:pt x="4883" y="4223"/>
                  </a:cubicBezTo>
                  <a:cubicBezTo>
                    <a:pt x="4962" y="4144"/>
                    <a:pt x="5065" y="4104"/>
                    <a:pt x="5163" y="4104"/>
                  </a:cubicBezTo>
                  <a:close/>
                  <a:moveTo>
                    <a:pt x="0" y="1"/>
                  </a:moveTo>
                  <a:lnTo>
                    <a:pt x="0" y="3435"/>
                  </a:lnTo>
                  <a:cubicBezTo>
                    <a:pt x="0" y="5672"/>
                    <a:pt x="1859" y="7531"/>
                    <a:pt x="4096" y="7531"/>
                  </a:cubicBezTo>
                  <a:cubicBezTo>
                    <a:pt x="6364" y="7531"/>
                    <a:pt x="8191" y="5672"/>
                    <a:pt x="8191" y="3435"/>
                  </a:cubicBezTo>
                  <a:lnTo>
                    <a:pt x="81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8"/>
            <p:cNvSpPr/>
            <p:nvPr/>
          </p:nvSpPr>
          <p:spPr>
            <a:xfrm>
              <a:off x="-54532475" y="4136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300"/>
                    <a:pt x="757" y="1828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8"/>
            <p:cNvSpPr/>
            <p:nvPr/>
          </p:nvSpPr>
          <p:spPr>
            <a:xfrm>
              <a:off x="-547931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316" y="284"/>
                    <a:pt x="0" y="757"/>
                    <a:pt x="0" y="1292"/>
                  </a:cubicBezTo>
                  <a:cubicBezTo>
                    <a:pt x="0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3"/>
          <p:cNvSpPr txBox="1">
            <a:spLocks noGrp="1"/>
          </p:cNvSpPr>
          <p:nvPr>
            <p:ph type="title"/>
          </p:nvPr>
        </p:nvSpPr>
        <p:spPr>
          <a:xfrm>
            <a:off x="1411925" y="1431950"/>
            <a:ext cx="63204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94" name="Google Shape;694;p33"/>
          <p:cNvSpPr txBox="1">
            <a:spLocks noGrp="1"/>
          </p:cNvSpPr>
          <p:nvPr>
            <p:ph type="subTitle" idx="1"/>
          </p:nvPr>
        </p:nvSpPr>
        <p:spPr>
          <a:xfrm>
            <a:off x="1703125" y="2721100"/>
            <a:ext cx="5737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problem, objective and approach</a:t>
            </a:r>
            <a:endParaRPr/>
          </a:p>
        </p:txBody>
      </p:sp>
      <p:grpSp>
        <p:nvGrpSpPr>
          <p:cNvPr id="695" name="Google Shape;695;p33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696" name="Google Shape;696;p33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4"/>
          <p:cNvSpPr/>
          <p:nvPr/>
        </p:nvSpPr>
        <p:spPr>
          <a:xfrm rot="10800000">
            <a:off x="4237613" y="2973462"/>
            <a:ext cx="668700" cy="66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06" name="Google Shape;706;p34"/>
          <p:cNvSpPr txBox="1"/>
          <p:nvPr/>
        </p:nvSpPr>
        <p:spPr>
          <a:xfrm>
            <a:off x="855325" y="2938075"/>
            <a:ext cx="192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Use of RNN to develop sequence generator model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7" name="Google Shape;707;p34"/>
          <p:cNvSpPr txBox="1"/>
          <p:nvPr/>
        </p:nvSpPr>
        <p:spPr>
          <a:xfrm>
            <a:off x="3526850" y="1784275"/>
            <a:ext cx="20799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Artistic, colourful language found in the Dataset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8" name="Google Shape;708;p34"/>
          <p:cNvSpPr txBox="1"/>
          <p:nvPr/>
        </p:nvSpPr>
        <p:spPr>
          <a:xfrm>
            <a:off x="6362300" y="2938074"/>
            <a:ext cx="192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Analysis of quality of generated text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9" name="Google Shape;709;p34"/>
          <p:cNvSpPr/>
          <p:nvPr/>
        </p:nvSpPr>
        <p:spPr>
          <a:xfrm>
            <a:off x="1484200" y="2014450"/>
            <a:ext cx="668700" cy="66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4"/>
          <p:cNvSpPr/>
          <p:nvPr/>
        </p:nvSpPr>
        <p:spPr>
          <a:xfrm>
            <a:off x="6991100" y="2014450"/>
            <a:ext cx="668700" cy="66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1" name="Google Shape;711;p34"/>
          <p:cNvCxnSpPr/>
          <p:nvPr/>
        </p:nvCxnSpPr>
        <p:spPr>
          <a:xfrm>
            <a:off x="2303650" y="2347425"/>
            <a:ext cx="1791300" cy="966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34"/>
          <p:cNvCxnSpPr/>
          <p:nvPr/>
        </p:nvCxnSpPr>
        <p:spPr>
          <a:xfrm rot="10800000" flipH="1">
            <a:off x="5056700" y="2350300"/>
            <a:ext cx="1791000" cy="960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34"/>
          <p:cNvSpPr txBox="1"/>
          <p:nvPr/>
        </p:nvSpPr>
        <p:spPr>
          <a:xfrm>
            <a:off x="1484250" y="2202152"/>
            <a:ext cx="668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23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4" name="Google Shape;714;p34"/>
          <p:cNvSpPr txBox="1"/>
          <p:nvPr/>
        </p:nvSpPr>
        <p:spPr>
          <a:xfrm>
            <a:off x="6991050" y="2202127"/>
            <a:ext cx="668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24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4237575" y="3161802"/>
            <a:ext cx="668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23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6" name="Google Shape;716;p34"/>
          <p:cNvSpPr/>
          <p:nvPr/>
        </p:nvSpPr>
        <p:spPr>
          <a:xfrm>
            <a:off x="1313372" y="1941900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4"/>
          <p:cNvSpPr/>
          <p:nvPr/>
        </p:nvSpPr>
        <p:spPr>
          <a:xfrm>
            <a:off x="4491347" y="3359550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4"/>
          <p:cNvSpPr/>
          <p:nvPr/>
        </p:nvSpPr>
        <p:spPr>
          <a:xfrm>
            <a:off x="4561222" y="338817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4"/>
          <p:cNvSpPr/>
          <p:nvPr/>
        </p:nvSpPr>
        <p:spPr>
          <a:xfrm>
            <a:off x="1280122" y="1876350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4"/>
          <p:cNvSpPr/>
          <p:nvPr/>
        </p:nvSpPr>
        <p:spPr>
          <a:xfrm rot="5400000">
            <a:off x="7281872" y="189297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4"/>
          <p:cNvSpPr/>
          <p:nvPr/>
        </p:nvSpPr>
        <p:spPr>
          <a:xfrm rot="5400000">
            <a:off x="7347422" y="1859725"/>
            <a:ext cx="502154" cy="472444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2" name="Google Shape;722;p34"/>
          <p:cNvGrpSpPr/>
          <p:nvPr/>
        </p:nvGrpSpPr>
        <p:grpSpPr>
          <a:xfrm>
            <a:off x="1326645" y="1862029"/>
            <a:ext cx="983925" cy="973542"/>
            <a:chOff x="2896225" y="1941050"/>
            <a:chExt cx="1812350" cy="1808550"/>
          </a:xfrm>
        </p:grpSpPr>
        <p:sp>
          <p:nvSpPr>
            <p:cNvPr id="723" name="Google Shape;723;p34"/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4"/>
          <p:cNvGrpSpPr/>
          <p:nvPr/>
        </p:nvGrpSpPr>
        <p:grpSpPr>
          <a:xfrm>
            <a:off x="4079995" y="2821029"/>
            <a:ext cx="983925" cy="973542"/>
            <a:chOff x="2896225" y="1941050"/>
            <a:chExt cx="1812350" cy="1808550"/>
          </a:xfrm>
        </p:grpSpPr>
        <p:sp>
          <p:nvSpPr>
            <p:cNvPr id="728" name="Google Shape;728;p34"/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4"/>
          <p:cNvGrpSpPr/>
          <p:nvPr/>
        </p:nvGrpSpPr>
        <p:grpSpPr>
          <a:xfrm>
            <a:off x="6833420" y="1862029"/>
            <a:ext cx="983925" cy="973542"/>
            <a:chOff x="2896225" y="1941050"/>
            <a:chExt cx="1812350" cy="1808550"/>
          </a:xfrm>
        </p:grpSpPr>
        <p:sp>
          <p:nvSpPr>
            <p:cNvPr id="733" name="Google Shape;733;p34"/>
            <p:cNvSpPr/>
            <p:nvPr/>
          </p:nvSpPr>
          <p:spPr>
            <a:xfrm>
              <a:off x="2896225" y="1941050"/>
              <a:ext cx="1807800" cy="1808550"/>
            </a:xfrm>
            <a:custGeom>
              <a:avLst/>
              <a:gdLst/>
              <a:ahLst/>
              <a:cxnLst/>
              <a:rect l="l" t="t" r="r" b="b"/>
              <a:pathLst>
                <a:path w="72312" h="72342" extrusionOk="0">
                  <a:moveTo>
                    <a:pt x="0" y="0"/>
                  </a:moveTo>
                  <a:lnTo>
                    <a:pt x="0" y="72342"/>
                  </a:lnTo>
                  <a:lnTo>
                    <a:pt x="72312" y="72342"/>
                  </a:lnTo>
                  <a:lnTo>
                    <a:pt x="72312" y="28542"/>
                  </a:lnTo>
                  <a:lnTo>
                    <a:pt x="70792" y="28542"/>
                  </a:lnTo>
                  <a:lnTo>
                    <a:pt x="70792" y="70822"/>
                  </a:lnTo>
                  <a:lnTo>
                    <a:pt x="1520" y="70822"/>
                  </a:lnTo>
                  <a:lnTo>
                    <a:pt x="1520" y="1520"/>
                  </a:lnTo>
                  <a:lnTo>
                    <a:pt x="70792" y="1520"/>
                  </a:lnTo>
                  <a:lnTo>
                    <a:pt x="70792" y="11429"/>
                  </a:lnTo>
                  <a:lnTo>
                    <a:pt x="72312" y="11429"/>
                  </a:lnTo>
                  <a:lnTo>
                    <a:pt x="72312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4659925" y="2298950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973" y="1"/>
                  </a:moveTo>
                  <a:cubicBezTo>
                    <a:pt x="426" y="1"/>
                    <a:pt x="1" y="426"/>
                    <a:pt x="1" y="973"/>
                  </a:cubicBezTo>
                  <a:cubicBezTo>
                    <a:pt x="1" y="1521"/>
                    <a:pt x="426" y="1946"/>
                    <a:pt x="973" y="1946"/>
                  </a:cubicBezTo>
                  <a:cubicBezTo>
                    <a:pt x="1520" y="1946"/>
                    <a:pt x="1946" y="1521"/>
                    <a:pt x="1946" y="973"/>
                  </a:cubicBezTo>
                  <a:cubicBezTo>
                    <a:pt x="1946" y="426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4659925" y="2414450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7"/>
                    <a:pt x="973" y="1977"/>
                  </a:cubicBezTo>
                  <a:cubicBezTo>
                    <a:pt x="1520" y="1977"/>
                    <a:pt x="1946" y="1551"/>
                    <a:pt x="1946" y="1004"/>
                  </a:cubicBezTo>
                  <a:cubicBezTo>
                    <a:pt x="1946" y="457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4659925" y="2530725"/>
              <a:ext cx="48650" cy="49425"/>
            </a:xfrm>
            <a:custGeom>
              <a:avLst/>
              <a:gdLst/>
              <a:ahLst/>
              <a:cxnLst/>
              <a:rect l="l" t="t" r="r" b="b"/>
              <a:pathLst>
                <a:path w="1946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5"/>
          <p:cNvSpPr txBox="1">
            <a:spLocks noGrp="1"/>
          </p:cNvSpPr>
          <p:nvPr>
            <p:ph type="title" idx="2"/>
          </p:nvPr>
        </p:nvSpPr>
        <p:spPr>
          <a:xfrm>
            <a:off x="1474488" y="336725"/>
            <a:ext cx="61950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Objective</a:t>
            </a:r>
            <a:endParaRPr sz="7000"/>
          </a:p>
        </p:txBody>
      </p:sp>
      <p:sp>
        <p:nvSpPr>
          <p:cNvPr id="742" name="Google Shape;742;p35"/>
          <p:cNvSpPr txBox="1">
            <a:spLocks noGrp="1"/>
          </p:cNvSpPr>
          <p:nvPr>
            <p:ph type="title"/>
          </p:nvPr>
        </p:nvSpPr>
        <p:spPr>
          <a:xfrm>
            <a:off x="1474488" y="2090050"/>
            <a:ext cx="61950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" sz="2100">
                <a:solidFill>
                  <a:schemeClr val="lt2"/>
                </a:solidFill>
              </a:rPr>
              <a:t>Creating an English Language character generator capable of building semi-coherent English sentences from scratch </a:t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6"/>
          <p:cNvSpPr txBox="1">
            <a:spLocks noGrp="1"/>
          </p:cNvSpPr>
          <p:nvPr>
            <p:ph type="title" idx="2"/>
          </p:nvPr>
        </p:nvSpPr>
        <p:spPr>
          <a:xfrm>
            <a:off x="1474488" y="103250"/>
            <a:ext cx="61950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APPROACH</a:t>
            </a:r>
            <a:endParaRPr sz="7000"/>
          </a:p>
        </p:txBody>
      </p:sp>
      <p:grpSp>
        <p:nvGrpSpPr>
          <p:cNvPr id="748" name="Google Shape;748;p36"/>
          <p:cNvGrpSpPr/>
          <p:nvPr/>
        </p:nvGrpSpPr>
        <p:grpSpPr>
          <a:xfrm>
            <a:off x="2567492" y="1099505"/>
            <a:ext cx="4009003" cy="3647911"/>
            <a:chOff x="929165" y="238125"/>
            <a:chExt cx="5755100" cy="5232981"/>
          </a:xfrm>
        </p:grpSpPr>
        <p:sp>
          <p:nvSpPr>
            <p:cNvPr id="749" name="Google Shape;749;p36"/>
            <p:cNvSpPr/>
            <p:nvPr/>
          </p:nvSpPr>
          <p:spPr>
            <a:xfrm>
              <a:off x="2235475" y="2161100"/>
              <a:ext cx="3138650" cy="1012350"/>
            </a:xfrm>
            <a:custGeom>
              <a:avLst/>
              <a:gdLst/>
              <a:ahLst/>
              <a:cxnLst/>
              <a:rect l="l" t="t" r="r" b="b"/>
              <a:pathLst>
                <a:path w="125546" h="40494" extrusionOk="0">
                  <a:moveTo>
                    <a:pt x="22196" y="1"/>
                  </a:moveTo>
                  <a:lnTo>
                    <a:pt x="8133" y="25661"/>
                  </a:lnTo>
                  <a:lnTo>
                    <a:pt x="1" y="40494"/>
                  </a:lnTo>
                  <a:lnTo>
                    <a:pt x="125545" y="40494"/>
                  </a:lnTo>
                  <a:lnTo>
                    <a:pt x="117413" y="25661"/>
                  </a:lnTo>
                  <a:lnTo>
                    <a:pt x="1033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929165" y="4357106"/>
              <a:ext cx="5755100" cy="1114000"/>
            </a:xfrm>
            <a:custGeom>
              <a:avLst/>
              <a:gdLst/>
              <a:ahLst/>
              <a:cxnLst/>
              <a:rect l="l" t="t" r="r" b="b"/>
              <a:pathLst>
                <a:path w="230204" h="44560" extrusionOk="0">
                  <a:moveTo>
                    <a:pt x="25737" y="1"/>
                  </a:moveTo>
                  <a:lnTo>
                    <a:pt x="0" y="44560"/>
                  </a:lnTo>
                  <a:lnTo>
                    <a:pt x="230204" y="44560"/>
                  </a:lnTo>
                  <a:lnTo>
                    <a:pt x="204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1621700" y="3256600"/>
              <a:ext cx="4370050" cy="1006950"/>
            </a:xfrm>
            <a:custGeom>
              <a:avLst/>
              <a:gdLst/>
              <a:ahLst/>
              <a:cxnLst/>
              <a:rect l="l" t="t" r="r" b="b"/>
              <a:pathLst>
                <a:path w="174802" h="40278" extrusionOk="0">
                  <a:moveTo>
                    <a:pt x="22750" y="1"/>
                  </a:moveTo>
                  <a:lnTo>
                    <a:pt x="0" y="40278"/>
                  </a:lnTo>
                  <a:lnTo>
                    <a:pt x="174802" y="40278"/>
                  </a:lnTo>
                  <a:lnTo>
                    <a:pt x="1520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2825775" y="238125"/>
              <a:ext cx="1961900" cy="1850225"/>
            </a:xfrm>
            <a:custGeom>
              <a:avLst/>
              <a:gdLst/>
              <a:ahLst/>
              <a:cxnLst/>
              <a:rect l="l" t="t" r="r" b="b"/>
              <a:pathLst>
                <a:path w="78476" h="74009" extrusionOk="0">
                  <a:moveTo>
                    <a:pt x="39246" y="0"/>
                  </a:moveTo>
                  <a:lnTo>
                    <a:pt x="1" y="74009"/>
                  </a:lnTo>
                  <a:lnTo>
                    <a:pt x="78476" y="74009"/>
                  </a:lnTo>
                  <a:lnTo>
                    <a:pt x="392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36"/>
          <p:cNvSpPr txBox="1"/>
          <p:nvPr/>
        </p:nvSpPr>
        <p:spPr>
          <a:xfrm>
            <a:off x="2973000" y="4103475"/>
            <a:ext cx="3198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unito"/>
                <a:ea typeface="Nunito"/>
                <a:cs typeface="Nunito"/>
                <a:sym typeface="Nunito"/>
              </a:rPr>
              <a:t>Baseline Model 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4" name="Google Shape;754;p36"/>
          <p:cNvSpPr txBox="1"/>
          <p:nvPr/>
        </p:nvSpPr>
        <p:spPr>
          <a:xfrm>
            <a:off x="3478950" y="3360600"/>
            <a:ext cx="2186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Overfitting of Model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5" name="Google Shape;755;p36"/>
          <p:cNvSpPr txBox="1"/>
          <p:nvPr/>
        </p:nvSpPr>
        <p:spPr>
          <a:xfrm>
            <a:off x="3747750" y="2571950"/>
            <a:ext cx="170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Fine Tune Hyperparameters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6" name="Google Shape;756;p36"/>
          <p:cNvSpPr txBox="1"/>
          <p:nvPr/>
        </p:nvSpPr>
        <p:spPr>
          <a:xfrm>
            <a:off x="4128900" y="1846575"/>
            <a:ext cx="8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Final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7" name="Google Shape;757;p36"/>
          <p:cNvSpPr txBox="1"/>
          <p:nvPr/>
        </p:nvSpPr>
        <p:spPr>
          <a:xfrm>
            <a:off x="6467050" y="1376475"/>
            <a:ext cx="2249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Highest validation accuracy with least overfitting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8" name="Google Shape;758;p36"/>
          <p:cNvSpPr txBox="1"/>
          <p:nvPr/>
        </p:nvSpPr>
        <p:spPr>
          <a:xfrm>
            <a:off x="6410500" y="2319250"/>
            <a:ext cx="2186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Using Dropout layers, regularizers and Batch and Layer Normalization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9" name="Google Shape;759;p36"/>
          <p:cNvSpPr txBox="1"/>
          <p:nvPr/>
        </p:nvSpPr>
        <p:spPr>
          <a:xfrm>
            <a:off x="6410500" y="3262025"/>
            <a:ext cx="305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Increase network size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0" name="Google Shape;760;p36"/>
          <p:cNvSpPr txBox="1"/>
          <p:nvPr/>
        </p:nvSpPr>
        <p:spPr>
          <a:xfrm>
            <a:off x="6576500" y="4072425"/>
            <a:ext cx="305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Choice of RNN layer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61" name="Google Shape;761;p36"/>
          <p:cNvCxnSpPr/>
          <p:nvPr/>
        </p:nvCxnSpPr>
        <p:spPr>
          <a:xfrm>
            <a:off x="5122275" y="1791825"/>
            <a:ext cx="1259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62" name="Google Shape;762;p36"/>
          <p:cNvCxnSpPr/>
          <p:nvPr/>
        </p:nvCxnSpPr>
        <p:spPr>
          <a:xfrm>
            <a:off x="5447850" y="2701825"/>
            <a:ext cx="849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63" name="Google Shape;763;p36"/>
          <p:cNvCxnSpPr>
            <a:endCxn id="759" idx="1"/>
          </p:cNvCxnSpPr>
          <p:nvPr/>
        </p:nvCxnSpPr>
        <p:spPr>
          <a:xfrm>
            <a:off x="5914600" y="3461525"/>
            <a:ext cx="495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64" name="Google Shape;764;p36"/>
          <p:cNvCxnSpPr>
            <a:endCxn id="760" idx="1"/>
          </p:cNvCxnSpPr>
          <p:nvPr/>
        </p:nvCxnSpPr>
        <p:spPr>
          <a:xfrm>
            <a:off x="6339200" y="4271925"/>
            <a:ext cx="237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7"/>
          <p:cNvSpPr txBox="1">
            <a:spLocks noGrp="1"/>
          </p:cNvSpPr>
          <p:nvPr>
            <p:ph type="title" idx="2"/>
          </p:nvPr>
        </p:nvSpPr>
        <p:spPr>
          <a:xfrm>
            <a:off x="1474499" y="103250"/>
            <a:ext cx="6365135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WORD ERROR RATE</a:t>
            </a:r>
            <a:endParaRPr sz="6000" dirty="0"/>
          </a:p>
        </p:txBody>
      </p:sp>
      <p:sp>
        <p:nvSpPr>
          <p:cNvPr id="770" name="Google Shape;770;p37"/>
          <p:cNvSpPr/>
          <p:nvPr/>
        </p:nvSpPr>
        <p:spPr>
          <a:xfrm rot="5400000">
            <a:off x="209354" y="2985437"/>
            <a:ext cx="474357" cy="3739"/>
          </a:xfrm>
          <a:custGeom>
            <a:avLst/>
            <a:gdLst/>
            <a:ahLst/>
            <a:cxnLst/>
            <a:rect l="l" t="t" r="r" b="b"/>
            <a:pathLst>
              <a:path w="30825" h="243" extrusionOk="0">
                <a:moveTo>
                  <a:pt x="121" y="0"/>
                </a:moveTo>
                <a:cubicBezTo>
                  <a:pt x="55" y="0"/>
                  <a:pt x="0" y="55"/>
                  <a:pt x="0" y="122"/>
                </a:cubicBezTo>
                <a:cubicBezTo>
                  <a:pt x="0" y="188"/>
                  <a:pt x="55" y="242"/>
                  <a:pt x="121" y="242"/>
                </a:cubicBezTo>
                <a:lnTo>
                  <a:pt x="30701" y="242"/>
                </a:lnTo>
                <a:cubicBezTo>
                  <a:pt x="30769" y="242"/>
                  <a:pt x="30824" y="190"/>
                  <a:pt x="30823" y="122"/>
                </a:cubicBezTo>
                <a:cubicBezTo>
                  <a:pt x="30823" y="56"/>
                  <a:pt x="30767" y="0"/>
                  <a:pt x="307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7"/>
          <p:cNvSpPr/>
          <p:nvPr/>
        </p:nvSpPr>
        <p:spPr>
          <a:xfrm rot="5400000">
            <a:off x="209354" y="1990448"/>
            <a:ext cx="474357" cy="3739"/>
          </a:xfrm>
          <a:custGeom>
            <a:avLst/>
            <a:gdLst/>
            <a:ahLst/>
            <a:cxnLst/>
            <a:rect l="l" t="t" r="r" b="b"/>
            <a:pathLst>
              <a:path w="30825" h="243" extrusionOk="0">
                <a:moveTo>
                  <a:pt x="123" y="0"/>
                </a:moveTo>
                <a:cubicBezTo>
                  <a:pt x="57" y="0"/>
                  <a:pt x="1" y="55"/>
                  <a:pt x="1" y="122"/>
                </a:cubicBezTo>
                <a:cubicBezTo>
                  <a:pt x="1" y="188"/>
                  <a:pt x="57" y="242"/>
                  <a:pt x="123" y="242"/>
                </a:cubicBezTo>
                <a:lnTo>
                  <a:pt x="30702" y="242"/>
                </a:lnTo>
                <a:cubicBezTo>
                  <a:pt x="30771" y="242"/>
                  <a:pt x="30825" y="190"/>
                  <a:pt x="30823" y="122"/>
                </a:cubicBezTo>
                <a:cubicBezTo>
                  <a:pt x="30823" y="56"/>
                  <a:pt x="30769" y="0"/>
                  <a:pt x="307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7"/>
          <p:cNvSpPr txBox="1">
            <a:spLocks noGrp="1"/>
          </p:cNvSpPr>
          <p:nvPr>
            <p:ph type="title" idx="2"/>
          </p:nvPr>
        </p:nvSpPr>
        <p:spPr>
          <a:xfrm>
            <a:off x="4223743" y="1510300"/>
            <a:ext cx="1787243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WER =</a:t>
            </a:r>
            <a:endParaRPr sz="4000" dirty="0"/>
          </a:p>
        </p:txBody>
      </p:sp>
      <p:sp>
        <p:nvSpPr>
          <p:cNvPr id="773" name="Google Shape;773;p37"/>
          <p:cNvSpPr txBox="1">
            <a:spLocks noGrp="1"/>
          </p:cNvSpPr>
          <p:nvPr>
            <p:ph type="title" idx="2"/>
          </p:nvPr>
        </p:nvSpPr>
        <p:spPr>
          <a:xfrm>
            <a:off x="6010987" y="1172900"/>
            <a:ext cx="1942947" cy="800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 + I + d</a:t>
            </a:r>
            <a:endParaRPr sz="4000" dirty="0"/>
          </a:p>
        </p:txBody>
      </p:sp>
      <p:sp>
        <p:nvSpPr>
          <p:cNvPr id="774" name="Google Shape;774;p37"/>
          <p:cNvSpPr txBox="1">
            <a:spLocks noGrp="1"/>
          </p:cNvSpPr>
          <p:nvPr>
            <p:ph type="title" idx="2"/>
          </p:nvPr>
        </p:nvSpPr>
        <p:spPr>
          <a:xfrm>
            <a:off x="6239150" y="1872125"/>
            <a:ext cx="13089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</a:t>
            </a:r>
            <a:endParaRPr sz="4000" dirty="0"/>
          </a:p>
        </p:txBody>
      </p:sp>
      <p:cxnSp>
        <p:nvCxnSpPr>
          <p:cNvPr id="775" name="Google Shape;775;p37"/>
          <p:cNvCxnSpPr/>
          <p:nvPr/>
        </p:nvCxnSpPr>
        <p:spPr>
          <a:xfrm>
            <a:off x="6135038" y="1906750"/>
            <a:ext cx="1517100" cy="7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76" name="Google Shape;7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625" y="2705700"/>
            <a:ext cx="4294049" cy="2065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7" name="Google Shape;777;p37"/>
          <p:cNvGrpSpPr/>
          <p:nvPr/>
        </p:nvGrpSpPr>
        <p:grpSpPr>
          <a:xfrm>
            <a:off x="695174" y="1414550"/>
            <a:ext cx="3190201" cy="2883175"/>
            <a:chOff x="917199" y="1666175"/>
            <a:chExt cx="3190201" cy="2883175"/>
          </a:xfrm>
        </p:grpSpPr>
        <p:grpSp>
          <p:nvGrpSpPr>
            <p:cNvPr id="778" name="Google Shape;778;p37"/>
            <p:cNvGrpSpPr/>
            <p:nvPr/>
          </p:nvGrpSpPr>
          <p:grpSpPr>
            <a:xfrm>
              <a:off x="917199" y="2081126"/>
              <a:ext cx="1086284" cy="2053261"/>
              <a:chOff x="1090549" y="1963142"/>
              <a:chExt cx="1086284" cy="2053261"/>
            </a:xfrm>
          </p:grpSpPr>
          <p:sp>
            <p:nvSpPr>
              <p:cNvPr id="779" name="Google Shape;779;p37"/>
              <p:cNvSpPr/>
              <p:nvPr/>
            </p:nvSpPr>
            <p:spPr>
              <a:xfrm rot="5400000">
                <a:off x="2124926" y="2963809"/>
                <a:ext cx="51906" cy="51906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3373" extrusionOk="0">
                    <a:moveTo>
                      <a:pt x="1687" y="0"/>
                    </a:moveTo>
                    <a:cubicBezTo>
                      <a:pt x="755" y="0"/>
                      <a:pt x="1" y="754"/>
                      <a:pt x="1" y="1687"/>
                    </a:cubicBezTo>
                    <a:cubicBezTo>
                      <a:pt x="1" y="2619"/>
                      <a:pt x="755" y="3373"/>
                      <a:pt x="1687" y="3373"/>
                    </a:cubicBezTo>
                    <a:cubicBezTo>
                      <a:pt x="2618" y="3373"/>
                      <a:pt x="3372" y="2617"/>
                      <a:pt x="3372" y="1687"/>
                    </a:cubicBezTo>
                    <a:cubicBezTo>
                      <a:pt x="3372" y="754"/>
                      <a:pt x="2618" y="0"/>
                      <a:pt x="1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7"/>
              <p:cNvSpPr/>
              <p:nvPr/>
            </p:nvSpPr>
            <p:spPr>
              <a:xfrm rot="5400000">
                <a:off x="2124918" y="3958667"/>
                <a:ext cx="51922" cy="51906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373" extrusionOk="0">
                    <a:moveTo>
                      <a:pt x="1687" y="0"/>
                    </a:moveTo>
                    <a:cubicBezTo>
                      <a:pt x="755" y="0"/>
                      <a:pt x="0" y="754"/>
                      <a:pt x="0" y="1687"/>
                    </a:cubicBezTo>
                    <a:cubicBezTo>
                      <a:pt x="0" y="2619"/>
                      <a:pt x="755" y="3373"/>
                      <a:pt x="1687" y="3373"/>
                    </a:cubicBezTo>
                    <a:cubicBezTo>
                      <a:pt x="2619" y="3370"/>
                      <a:pt x="3373" y="2617"/>
                      <a:pt x="3373" y="1687"/>
                    </a:cubicBezTo>
                    <a:cubicBezTo>
                      <a:pt x="3373" y="754"/>
                      <a:pt x="2619" y="0"/>
                      <a:pt x="1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7"/>
              <p:cNvSpPr/>
              <p:nvPr/>
            </p:nvSpPr>
            <p:spPr>
              <a:xfrm rot="5400000">
                <a:off x="2124918" y="1968921"/>
                <a:ext cx="51922" cy="51906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373" extrusionOk="0">
                    <a:moveTo>
                      <a:pt x="1687" y="0"/>
                    </a:moveTo>
                    <a:cubicBezTo>
                      <a:pt x="755" y="0"/>
                      <a:pt x="1" y="754"/>
                      <a:pt x="1" y="1687"/>
                    </a:cubicBezTo>
                    <a:cubicBezTo>
                      <a:pt x="1" y="2619"/>
                      <a:pt x="755" y="3373"/>
                      <a:pt x="1687" y="3373"/>
                    </a:cubicBezTo>
                    <a:cubicBezTo>
                      <a:pt x="2619" y="3370"/>
                      <a:pt x="3374" y="2617"/>
                      <a:pt x="3374" y="1687"/>
                    </a:cubicBezTo>
                    <a:cubicBezTo>
                      <a:pt x="3374" y="754"/>
                      <a:pt x="2619" y="0"/>
                      <a:pt x="1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7"/>
              <p:cNvSpPr/>
              <p:nvPr/>
            </p:nvSpPr>
            <p:spPr>
              <a:xfrm rot="5400000">
                <a:off x="596795" y="2709722"/>
                <a:ext cx="1793540" cy="560103"/>
              </a:xfrm>
              <a:custGeom>
                <a:avLst/>
                <a:gdLst/>
                <a:ahLst/>
                <a:cxnLst/>
                <a:rect l="l" t="t" r="r" b="b"/>
                <a:pathLst>
                  <a:path w="116549" h="36397" extrusionOk="0">
                    <a:moveTo>
                      <a:pt x="18199" y="1"/>
                    </a:moveTo>
                    <a:cubicBezTo>
                      <a:pt x="8148" y="1"/>
                      <a:pt x="1" y="8148"/>
                      <a:pt x="1" y="18198"/>
                    </a:cubicBezTo>
                    <a:cubicBezTo>
                      <a:pt x="1" y="28249"/>
                      <a:pt x="8148" y="36396"/>
                      <a:pt x="18199" y="36396"/>
                    </a:cubicBezTo>
                    <a:lnTo>
                      <a:pt x="98350" y="36396"/>
                    </a:lnTo>
                    <a:cubicBezTo>
                      <a:pt x="108401" y="36396"/>
                      <a:pt x="116548" y="28249"/>
                      <a:pt x="116548" y="18198"/>
                    </a:cubicBezTo>
                    <a:cubicBezTo>
                      <a:pt x="116548" y="8148"/>
                      <a:pt x="108401" y="1"/>
                      <a:pt x="983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7"/>
              <p:cNvSpPr/>
              <p:nvPr/>
            </p:nvSpPr>
            <p:spPr>
              <a:xfrm rot="5400000">
                <a:off x="1133672" y="1934719"/>
                <a:ext cx="719777" cy="776622"/>
              </a:xfrm>
              <a:custGeom>
                <a:avLst/>
                <a:gdLst/>
                <a:ahLst/>
                <a:cxnLst/>
                <a:rect l="l" t="t" r="r" b="b"/>
                <a:pathLst>
                  <a:path w="46773" h="50467" extrusionOk="0">
                    <a:moveTo>
                      <a:pt x="25232" y="1"/>
                    </a:moveTo>
                    <a:cubicBezTo>
                      <a:pt x="11319" y="1"/>
                      <a:pt x="0" y="11322"/>
                      <a:pt x="0" y="25233"/>
                    </a:cubicBezTo>
                    <a:cubicBezTo>
                      <a:pt x="0" y="39146"/>
                      <a:pt x="11319" y="50466"/>
                      <a:pt x="25232" y="50466"/>
                    </a:cubicBezTo>
                    <a:lnTo>
                      <a:pt x="46773" y="50466"/>
                    </a:lnTo>
                    <a:lnTo>
                      <a:pt x="46773" y="49007"/>
                    </a:lnTo>
                    <a:lnTo>
                      <a:pt x="25232" y="49007"/>
                    </a:lnTo>
                    <a:cubicBezTo>
                      <a:pt x="12124" y="49007"/>
                      <a:pt x="1456" y="38344"/>
                      <a:pt x="1456" y="25233"/>
                    </a:cubicBezTo>
                    <a:cubicBezTo>
                      <a:pt x="1456" y="12123"/>
                      <a:pt x="12124" y="1457"/>
                      <a:pt x="25232" y="1457"/>
                    </a:cubicBezTo>
                    <a:lnTo>
                      <a:pt x="46773" y="1457"/>
                    </a:lnTo>
                    <a:lnTo>
                      <a:pt x="467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7"/>
              <p:cNvSpPr/>
              <p:nvPr/>
            </p:nvSpPr>
            <p:spPr>
              <a:xfrm rot="5400000">
                <a:off x="1090549" y="2963809"/>
                <a:ext cx="51906" cy="51906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3373" extrusionOk="0">
                    <a:moveTo>
                      <a:pt x="1687" y="1"/>
                    </a:moveTo>
                    <a:cubicBezTo>
                      <a:pt x="755" y="1"/>
                      <a:pt x="1" y="754"/>
                      <a:pt x="1" y="1686"/>
                    </a:cubicBezTo>
                    <a:cubicBezTo>
                      <a:pt x="1" y="2618"/>
                      <a:pt x="755" y="3372"/>
                      <a:pt x="1687" y="3372"/>
                    </a:cubicBezTo>
                    <a:cubicBezTo>
                      <a:pt x="2618" y="3372"/>
                      <a:pt x="3372" y="2618"/>
                      <a:pt x="3372" y="1686"/>
                    </a:cubicBezTo>
                    <a:cubicBezTo>
                      <a:pt x="3372" y="754"/>
                      <a:pt x="2618" y="1"/>
                      <a:pt x="16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7"/>
              <p:cNvSpPr/>
              <p:nvPr/>
            </p:nvSpPr>
            <p:spPr>
              <a:xfrm rot="5400000">
                <a:off x="1090556" y="3134196"/>
                <a:ext cx="51891" cy="51906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3" extrusionOk="0">
                    <a:moveTo>
                      <a:pt x="1685" y="1"/>
                    </a:moveTo>
                    <a:cubicBezTo>
                      <a:pt x="753" y="1"/>
                      <a:pt x="0" y="754"/>
                      <a:pt x="0" y="1686"/>
                    </a:cubicBezTo>
                    <a:cubicBezTo>
                      <a:pt x="0" y="2618"/>
                      <a:pt x="753" y="3372"/>
                      <a:pt x="1685" y="3372"/>
                    </a:cubicBezTo>
                    <a:cubicBezTo>
                      <a:pt x="2617" y="3372"/>
                      <a:pt x="3372" y="2618"/>
                      <a:pt x="3372" y="1686"/>
                    </a:cubicBezTo>
                    <a:cubicBezTo>
                      <a:pt x="3372" y="754"/>
                      <a:pt x="2617" y="1"/>
                      <a:pt x="16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7"/>
              <p:cNvSpPr/>
              <p:nvPr/>
            </p:nvSpPr>
            <p:spPr>
              <a:xfrm rot="5400000">
                <a:off x="1090556" y="2793392"/>
                <a:ext cx="51891" cy="51906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3" extrusionOk="0">
                    <a:moveTo>
                      <a:pt x="1687" y="1"/>
                    </a:moveTo>
                    <a:cubicBezTo>
                      <a:pt x="755" y="1"/>
                      <a:pt x="1" y="754"/>
                      <a:pt x="1" y="1686"/>
                    </a:cubicBezTo>
                    <a:cubicBezTo>
                      <a:pt x="1" y="2618"/>
                      <a:pt x="755" y="3372"/>
                      <a:pt x="1687" y="3372"/>
                    </a:cubicBezTo>
                    <a:cubicBezTo>
                      <a:pt x="2619" y="3372"/>
                      <a:pt x="3372" y="2618"/>
                      <a:pt x="3372" y="1686"/>
                    </a:cubicBezTo>
                    <a:cubicBezTo>
                      <a:pt x="3372" y="754"/>
                      <a:pt x="2619" y="1"/>
                      <a:pt x="16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7"/>
              <p:cNvSpPr/>
              <p:nvPr/>
            </p:nvSpPr>
            <p:spPr>
              <a:xfrm rot="5400000">
                <a:off x="2007019" y="2845916"/>
                <a:ext cx="7479" cy="287707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8696" extrusionOk="0">
                    <a:moveTo>
                      <a:pt x="243" y="0"/>
                    </a:moveTo>
                    <a:cubicBezTo>
                      <a:pt x="108" y="0"/>
                      <a:pt x="1" y="109"/>
                      <a:pt x="1" y="243"/>
                    </a:cubicBezTo>
                    <a:lnTo>
                      <a:pt x="1" y="18453"/>
                    </a:lnTo>
                    <a:cubicBezTo>
                      <a:pt x="1" y="18588"/>
                      <a:pt x="108" y="18695"/>
                      <a:pt x="243" y="18695"/>
                    </a:cubicBezTo>
                    <a:cubicBezTo>
                      <a:pt x="377" y="18695"/>
                      <a:pt x="485" y="18588"/>
                      <a:pt x="485" y="18453"/>
                    </a:cubicBezTo>
                    <a:lnTo>
                      <a:pt x="485" y="243"/>
                    </a:lnTo>
                    <a:cubicBezTo>
                      <a:pt x="485" y="109"/>
                      <a:pt x="377" y="0"/>
                      <a:pt x="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7"/>
              <p:cNvSpPr/>
              <p:nvPr/>
            </p:nvSpPr>
            <p:spPr>
              <a:xfrm rot="5400000">
                <a:off x="1594793" y="3428520"/>
                <a:ext cx="831960" cy="287738"/>
              </a:xfrm>
              <a:custGeom>
                <a:avLst/>
                <a:gdLst/>
                <a:ahLst/>
                <a:cxnLst/>
                <a:rect l="l" t="t" r="r" b="b"/>
                <a:pathLst>
                  <a:path w="54063" h="18698" extrusionOk="0">
                    <a:moveTo>
                      <a:pt x="53821" y="1"/>
                    </a:moveTo>
                    <a:cubicBezTo>
                      <a:pt x="53687" y="1"/>
                      <a:pt x="53579" y="108"/>
                      <a:pt x="53579" y="243"/>
                    </a:cubicBezTo>
                    <a:cubicBezTo>
                      <a:pt x="53579" y="3946"/>
                      <a:pt x="50564" y="6961"/>
                      <a:pt x="46861" y="6961"/>
                    </a:cubicBezTo>
                    <a:lnTo>
                      <a:pt x="6451" y="6961"/>
                    </a:lnTo>
                    <a:cubicBezTo>
                      <a:pt x="2895" y="6961"/>
                      <a:pt x="0" y="9857"/>
                      <a:pt x="0" y="13412"/>
                    </a:cubicBezTo>
                    <a:lnTo>
                      <a:pt x="0" y="18455"/>
                    </a:lnTo>
                    <a:cubicBezTo>
                      <a:pt x="0" y="18590"/>
                      <a:pt x="109" y="18697"/>
                      <a:pt x="242" y="18697"/>
                    </a:cubicBezTo>
                    <a:cubicBezTo>
                      <a:pt x="379" y="18697"/>
                      <a:pt x="487" y="18590"/>
                      <a:pt x="486" y="18455"/>
                    </a:cubicBezTo>
                    <a:lnTo>
                      <a:pt x="486" y="13412"/>
                    </a:lnTo>
                    <a:cubicBezTo>
                      <a:pt x="486" y="10122"/>
                      <a:pt x="3162" y="7447"/>
                      <a:pt x="6451" y="7447"/>
                    </a:cubicBezTo>
                    <a:lnTo>
                      <a:pt x="46858" y="7447"/>
                    </a:lnTo>
                    <a:cubicBezTo>
                      <a:pt x="50831" y="7447"/>
                      <a:pt x="54063" y="4215"/>
                      <a:pt x="54063" y="243"/>
                    </a:cubicBezTo>
                    <a:cubicBezTo>
                      <a:pt x="54063" y="108"/>
                      <a:pt x="53954" y="1"/>
                      <a:pt x="538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7"/>
              <p:cNvSpPr/>
              <p:nvPr/>
            </p:nvSpPr>
            <p:spPr>
              <a:xfrm rot="5400000">
                <a:off x="1594770" y="2263252"/>
                <a:ext cx="832006" cy="287738"/>
              </a:xfrm>
              <a:custGeom>
                <a:avLst/>
                <a:gdLst/>
                <a:ahLst/>
                <a:cxnLst/>
                <a:rect l="l" t="t" r="r" b="b"/>
                <a:pathLst>
                  <a:path w="54066" h="18698" extrusionOk="0">
                    <a:moveTo>
                      <a:pt x="243" y="1"/>
                    </a:moveTo>
                    <a:cubicBezTo>
                      <a:pt x="108" y="1"/>
                      <a:pt x="1" y="108"/>
                      <a:pt x="1" y="243"/>
                    </a:cubicBezTo>
                    <a:cubicBezTo>
                      <a:pt x="1" y="4216"/>
                      <a:pt x="3233" y="7447"/>
                      <a:pt x="7204" y="7447"/>
                    </a:cubicBezTo>
                    <a:lnTo>
                      <a:pt x="47616" y="7447"/>
                    </a:lnTo>
                    <a:cubicBezTo>
                      <a:pt x="50905" y="7447"/>
                      <a:pt x="53581" y="10122"/>
                      <a:pt x="53581" y="13412"/>
                    </a:cubicBezTo>
                    <a:lnTo>
                      <a:pt x="53581" y="18455"/>
                    </a:lnTo>
                    <a:cubicBezTo>
                      <a:pt x="53581" y="18590"/>
                      <a:pt x="53688" y="18697"/>
                      <a:pt x="53823" y="18697"/>
                    </a:cubicBezTo>
                    <a:cubicBezTo>
                      <a:pt x="53957" y="18697"/>
                      <a:pt x="54065" y="18590"/>
                      <a:pt x="54062" y="18455"/>
                    </a:cubicBezTo>
                    <a:lnTo>
                      <a:pt x="54062" y="13412"/>
                    </a:lnTo>
                    <a:cubicBezTo>
                      <a:pt x="54062" y="9854"/>
                      <a:pt x="51169" y="6961"/>
                      <a:pt x="47611" y="6961"/>
                    </a:cubicBezTo>
                    <a:lnTo>
                      <a:pt x="7203" y="6961"/>
                    </a:lnTo>
                    <a:cubicBezTo>
                      <a:pt x="3498" y="6961"/>
                      <a:pt x="485" y="3946"/>
                      <a:pt x="485" y="243"/>
                    </a:cubicBezTo>
                    <a:cubicBezTo>
                      <a:pt x="485" y="108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7"/>
              <p:cNvSpPr/>
              <p:nvPr/>
            </p:nvSpPr>
            <p:spPr>
              <a:xfrm rot="5400000">
                <a:off x="1844692" y="2963809"/>
                <a:ext cx="51906" cy="51906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3373" extrusionOk="0">
                    <a:moveTo>
                      <a:pt x="1687" y="1"/>
                    </a:moveTo>
                    <a:cubicBezTo>
                      <a:pt x="755" y="1"/>
                      <a:pt x="1" y="754"/>
                      <a:pt x="1" y="1686"/>
                    </a:cubicBezTo>
                    <a:cubicBezTo>
                      <a:pt x="1" y="2618"/>
                      <a:pt x="755" y="3372"/>
                      <a:pt x="1687" y="3372"/>
                    </a:cubicBezTo>
                    <a:cubicBezTo>
                      <a:pt x="2618" y="3372"/>
                      <a:pt x="3372" y="2616"/>
                      <a:pt x="3372" y="1686"/>
                    </a:cubicBezTo>
                    <a:cubicBezTo>
                      <a:pt x="3372" y="754"/>
                      <a:pt x="2618" y="1"/>
                      <a:pt x="16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7"/>
              <p:cNvSpPr/>
              <p:nvPr/>
            </p:nvSpPr>
            <p:spPr>
              <a:xfrm rot="5400000">
                <a:off x="1844700" y="3134196"/>
                <a:ext cx="51891" cy="51906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3" extrusionOk="0">
                    <a:moveTo>
                      <a:pt x="1685" y="1"/>
                    </a:moveTo>
                    <a:cubicBezTo>
                      <a:pt x="753" y="1"/>
                      <a:pt x="0" y="754"/>
                      <a:pt x="0" y="1686"/>
                    </a:cubicBezTo>
                    <a:cubicBezTo>
                      <a:pt x="0" y="2618"/>
                      <a:pt x="753" y="3372"/>
                      <a:pt x="1685" y="3372"/>
                    </a:cubicBezTo>
                    <a:cubicBezTo>
                      <a:pt x="2617" y="3372"/>
                      <a:pt x="3372" y="2616"/>
                      <a:pt x="3372" y="1686"/>
                    </a:cubicBezTo>
                    <a:cubicBezTo>
                      <a:pt x="3372" y="754"/>
                      <a:pt x="2617" y="1"/>
                      <a:pt x="16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7"/>
              <p:cNvSpPr/>
              <p:nvPr/>
            </p:nvSpPr>
            <p:spPr>
              <a:xfrm rot="5400000">
                <a:off x="1844700" y="2793392"/>
                <a:ext cx="51891" cy="51906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3" extrusionOk="0">
                    <a:moveTo>
                      <a:pt x="1687" y="1"/>
                    </a:moveTo>
                    <a:cubicBezTo>
                      <a:pt x="755" y="1"/>
                      <a:pt x="1" y="754"/>
                      <a:pt x="1" y="1686"/>
                    </a:cubicBezTo>
                    <a:cubicBezTo>
                      <a:pt x="1" y="2618"/>
                      <a:pt x="755" y="3372"/>
                      <a:pt x="1687" y="3372"/>
                    </a:cubicBezTo>
                    <a:cubicBezTo>
                      <a:pt x="2619" y="3372"/>
                      <a:pt x="3372" y="2616"/>
                      <a:pt x="3372" y="1686"/>
                    </a:cubicBezTo>
                    <a:cubicBezTo>
                      <a:pt x="3372" y="754"/>
                      <a:pt x="2619" y="1"/>
                      <a:pt x="16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7"/>
              <p:cNvSpPr/>
              <p:nvPr/>
            </p:nvSpPr>
            <p:spPr>
              <a:xfrm rot="5400000">
                <a:off x="1133642" y="3268173"/>
                <a:ext cx="719838" cy="776622"/>
              </a:xfrm>
              <a:custGeom>
                <a:avLst/>
                <a:gdLst/>
                <a:ahLst/>
                <a:cxnLst/>
                <a:rect l="l" t="t" r="r" b="b"/>
                <a:pathLst>
                  <a:path w="46777" h="50467" extrusionOk="0">
                    <a:moveTo>
                      <a:pt x="1" y="1"/>
                    </a:moveTo>
                    <a:lnTo>
                      <a:pt x="1" y="1458"/>
                    </a:lnTo>
                    <a:lnTo>
                      <a:pt x="21544" y="1458"/>
                    </a:lnTo>
                    <a:cubicBezTo>
                      <a:pt x="34653" y="1458"/>
                      <a:pt x="45320" y="12123"/>
                      <a:pt x="45320" y="25233"/>
                    </a:cubicBezTo>
                    <a:cubicBezTo>
                      <a:pt x="45320" y="38344"/>
                      <a:pt x="34653" y="49009"/>
                      <a:pt x="21544" y="49009"/>
                    </a:cubicBezTo>
                    <a:lnTo>
                      <a:pt x="1" y="49009"/>
                    </a:lnTo>
                    <a:lnTo>
                      <a:pt x="1" y="50466"/>
                    </a:lnTo>
                    <a:lnTo>
                      <a:pt x="21544" y="50466"/>
                    </a:lnTo>
                    <a:cubicBezTo>
                      <a:pt x="35457" y="50466"/>
                      <a:pt x="46776" y="39146"/>
                      <a:pt x="46776" y="25233"/>
                    </a:cubicBezTo>
                    <a:cubicBezTo>
                      <a:pt x="46776" y="11322"/>
                      <a:pt x="35457" y="1"/>
                      <a:pt x="21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4" name="Google Shape;794;p37"/>
            <p:cNvSpPr/>
            <p:nvPr/>
          </p:nvSpPr>
          <p:spPr>
            <a:xfrm rot="5400000">
              <a:off x="2644049" y="2089567"/>
              <a:ext cx="890312" cy="2036391"/>
            </a:xfrm>
            <a:custGeom>
              <a:avLst/>
              <a:gdLst/>
              <a:ahLst/>
              <a:cxnLst/>
              <a:rect l="l" t="t" r="r" b="b"/>
              <a:pathLst>
                <a:path w="49277" h="39990" extrusionOk="0">
                  <a:moveTo>
                    <a:pt x="7996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6" y="39989"/>
                  </a:cubicBezTo>
                  <a:lnTo>
                    <a:pt x="41280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80"/>
                    <a:pt x="45697" y="1"/>
                    <a:pt x="41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 rot="5400000">
              <a:off x="2644049" y="1093136"/>
              <a:ext cx="890312" cy="2036391"/>
            </a:xfrm>
            <a:custGeom>
              <a:avLst/>
              <a:gdLst/>
              <a:ahLst/>
              <a:cxnLst/>
              <a:rect l="l" t="t" r="r" b="b"/>
              <a:pathLst>
                <a:path w="49277" h="39990" extrusionOk="0">
                  <a:moveTo>
                    <a:pt x="7996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6" y="39989"/>
                  </a:cubicBezTo>
                  <a:lnTo>
                    <a:pt x="41280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80"/>
                    <a:pt x="45697" y="1"/>
                    <a:pt x="41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 rot="5400000">
              <a:off x="2644049" y="3085998"/>
              <a:ext cx="890312" cy="2036391"/>
            </a:xfrm>
            <a:custGeom>
              <a:avLst/>
              <a:gdLst/>
              <a:ahLst/>
              <a:cxnLst/>
              <a:rect l="l" t="t" r="r" b="b"/>
              <a:pathLst>
                <a:path w="49277" h="39990" extrusionOk="0">
                  <a:moveTo>
                    <a:pt x="7996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6" y="39989"/>
                  </a:cubicBezTo>
                  <a:lnTo>
                    <a:pt x="41280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80"/>
                    <a:pt x="45697" y="1"/>
                    <a:pt x="41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 txBox="1"/>
            <p:nvPr/>
          </p:nvSpPr>
          <p:spPr>
            <a:xfrm>
              <a:off x="2147225" y="1680913"/>
              <a:ext cx="130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Nunito"/>
                  <a:ea typeface="Nunito"/>
                  <a:cs typeface="Nunito"/>
                  <a:sym typeface="Nunito"/>
                </a:rPr>
                <a:t>Substitution </a:t>
              </a:r>
              <a:endParaRPr b="1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8" name="Google Shape;798;p37"/>
            <p:cNvSpPr txBox="1"/>
            <p:nvPr/>
          </p:nvSpPr>
          <p:spPr>
            <a:xfrm>
              <a:off x="2147225" y="1903150"/>
              <a:ext cx="1765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Refers to the amount of words substituted 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9" name="Google Shape;799;p37"/>
            <p:cNvSpPr txBox="1"/>
            <p:nvPr/>
          </p:nvSpPr>
          <p:spPr>
            <a:xfrm>
              <a:off x="2147225" y="2669963"/>
              <a:ext cx="130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Deletion</a:t>
              </a:r>
              <a:endParaRPr b="1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0" name="Google Shape;800;p37"/>
            <p:cNvSpPr txBox="1"/>
            <p:nvPr/>
          </p:nvSpPr>
          <p:spPr>
            <a:xfrm>
              <a:off x="2147225" y="2892200"/>
              <a:ext cx="1878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Refers to the amount of words deleted by the model compared to the original text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1" name="Google Shape;801;p37"/>
            <p:cNvSpPr txBox="1"/>
            <p:nvPr/>
          </p:nvSpPr>
          <p:spPr>
            <a:xfrm>
              <a:off x="2147225" y="3659013"/>
              <a:ext cx="130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Insertion</a:t>
              </a:r>
              <a:endParaRPr b="1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2" name="Google Shape;802;p37"/>
            <p:cNvSpPr txBox="1"/>
            <p:nvPr/>
          </p:nvSpPr>
          <p:spPr>
            <a:xfrm>
              <a:off x="2147225" y="3881250"/>
              <a:ext cx="1765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Nunito"/>
                  <a:ea typeface="Nunito"/>
                  <a:cs typeface="Nunito"/>
                  <a:sym typeface="Nunito"/>
                </a:rPr>
                <a:t>Refers to the amount of words predicted and added by the model </a:t>
              </a:r>
              <a:endParaRPr sz="10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/>
          <p:cNvSpPr txBox="1">
            <a:spLocks noGrp="1"/>
          </p:cNvSpPr>
          <p:nvPr>
            <p:ph type="title"/>
          </p:nvPr>
        </p:nvSpPr>
        <p:spPr>
          <a:xfrm>
            <a:off x="2218650" y="1767500"/>
            <a:ext cx="47067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Data preprocessing and loading</a:t>
            </a:r>
            <a:endParaRPr sz="4500"/>
          </a:p>
        </p:txBody>
      </p:sp>
      <p:grpSp>
        <p:nvGrpSpPr>
          <p:cNvPr id="808" name="Google Shape;808;p38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809" name="Google Shape;809;p38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8"/>
          <p:cNvGrpSpPr/>
          <p:nvPr/>
        </p:nvGrpSpPr>
        <p:grpSpPr>
          <a:xfrm>
            <a:off x="6111569" y="2571750"/>
            <a:ext cx="813781" cy="737000"/>
            <a:chOff x="2710875" y="3806450"/>
            <a:chExt cx="416725" cy="481825"/>
          </a:xfrm>
        </p:grpSpPr>
        <p:sp>
          <p:nvSpPr>
            <p:cNvPr id="814" name="Google Shape;814;p38"/>
            <p:cNvSpPr/>
            <p:nvPr/>
          </p:nvSpPr>
          <p:spPr>
            <a:xfrm>
              <a:off x="2710875" y="4144450"/>
              <a:ext cx="416725" cy="143825"/>
            </a:xfrm>
            <a:custGeom>
              <a:avLst/>
              <a:gdLst/>
              <a:ahLst/>
              <a:cxnLst/>
              <a:rect l="l" t="t" r="r" b="b"/>
              <a:pathLst>
                <a:path w="16669" h="5753" extrusionOk="0">
                  <a:moveTo>
                    <a:pt x="2313" y="1"/>
                  </a:moveTo>
                  <a:lnTo>
                    <a:pt x="260" y="3590"/>
                  </a:lnTo>
                  <a:cubicBezTo>
                    <a:pt x="1" y="4039"/>
                    <a:pt x="1" y="4590"/>
                    <a:pt x="266" y="5036"/>
                  </a:cubicBezTo>
                  <a:cubicBezTo>
                    <a:pt x="517" y="5479"/>
                    <a:pt x="986" y="5752"/>
                    <a:pt x="1495" y="5752"/>
                  </a:cubicBezTo>
                  <a:cubicBezTo>
                    <a:pt x="1498" y="5752"/>
                    <a:pt x="1501" y="5752"/>
                    <a:pt x="1503" y="5752"/>
                  </a:cubicBezTo>
                  <a:lnTo>
                    <a:pt x="15165" y="5752"/>
                  </a:lnTo>
                  <a:cubicBezTo>
                    <a:pt x="15168" y="5752"/>
                    <a:pt x="15171" y="5752"/>
                    <a:pt x="15174" y="5752"/>
                  </a:cubicBezTo>
                  <a:cubicBezTo>
                    <a:pt x="15682" y="5752"/>
                    <a:pt x="16151" y="5479"/>
                    <a:pt x="16403" y="5036"/>
                  </a:cubicBezTo>
                  <a:cubicBezTo>
                    <a:pt x="16668" y="4590"/>
                    <a:pt x="16668" y="4039"/>
                    <a:pt x="16409" y="3590"/>
                  </a:cubicBezTo>
                  <a:lnTo>
                    <a:pt x="14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784800" y="3806450"/>
              <a:ext cx="268850" cy="309800"/>
            </a:xfrm>
            <a:custGeom>
              <a:avLst/>
              <a:gdLst/>
              <a:ahLst/>
              <a:cxnLst/>
              <a:rect l="l" t="t" r="r" b="b"/>
              <a:pathLst>
                <a:path w="10754" h="12392" extrusionOk="0">
                  <a:moveTo>
                    <a:pt x="5379" y="8113"/>
                  </a:moveTo>
                  <a:cubicBezTo>
                    <a:pt x="5882" y="8113"/>
                    <a:pt x="6132" y="8721"/>
                    <a:pt x="5776" y="9076"/>
                  </a:cubicBezTo>
                  <a:cubicBezTo>
                    <a:pt x="5661" y="9192"/>
                    <a:pt x="5519" y="9244"/>
                    <a:pt x="5380" y="9244"/>
                  </a:cubicBezTo>
                  <a:cubicBezTo>
                    <a:pt x="5091" y="9244"/>
                    <a:pt x="4813" y="9019"/>
                    <a:pt x="4813" y="8679"/>
                  </a:cubicBezTo>
                  <a:cubicBezTo>
                    <a:pt x="4813" y="8366"/>
                    <a:pt x="5066" y="8113"/>
                    <a:pt x="5379" y="8113"/>
                  </a:cubicBezTo>
                  <a:close/>
                  <a:moveTo>
                    <a:pt x="4280" y="9989"/>
                  </a:moveTo>
                  <a:cubicBezTo>
                    <a:pt x="4783" y="9989"/>
                    <a:pt x="5036" y="10597"/>
                    <a:pt x="4680" y="10952"/>
                  </a:cubicBezTo>
                  <a:cubicBezTo>
                    <a:pt x="4566" y="11067"/>
                    <a:pt x="4425" y="11118"/>
                    <a:pt x="4286" y="11118"/>
                  </a:cubicBezTo>
                  <a:cubicBezTo>
                    <a:pt x="3996" y="11118"/>
                    <a:pt x="3717" y="10892"/>
                    <a:pt x="3717" y="10552"/>
                  </a:cubicBezTo>
                  <a:cubicBezTo>
                    <a:pt x="3717" y="10242"/>
                    <a:pt x="3970" y="9989"/>
                    <a:pt x="4280" y="9989"/>
                  </a:cubicBezTo>
                  <a:close/>
                  <a:moveTo>
                    <a:pt x="6475" y="9989"/>
                  </a:moveTo>
                  <a:cubicBezTo>
                    <a:pt x="6978" y="9989"/>
                    <a:pt x="7231" y="10597"/>
                    <a:pt x="6875" y="10952"/>
                  </a:cubicBezTo>
                  <a:cubicBezTo>
                    <a:pt x="6761" y="11067"/>
                    <a:pt x="6620" y="11118"/>
                    <a:pt x="6481" y="11118"/>
                  </a:cubicBezTo>
                  <a:cubicBezTo>
                    <a:pt x="6191" y="11118"/>
                    <a:pt x="5912" y="10892"/>
                    <a:pt x="5912" y="10552"/>
                  </a:cubicBezTo>
                  <a:cubicBezTo>
                    <a:pt x="5912" y="10242"/>
                    <a:pt x="6162" y="9989"/>
                    <a:pt x="6475" y="9989"/>
                  </a:cubicBezTo>
                  <a:close/>
                  <a:moveTo>
                    <a:pt x="1744" y="0"/>
                  </a:moveTo>
                  <a:cubicBezTo>
                    <a:pt x="1434" y="0"/>
                    <a:pt x="1181" y="253"/>
                    <a:pt x="1181" y="566"/>
                  </a:cubicBezTo>
                  <a:cubicBezTo>
                    <a:pt x="1181" y="877"/>
                    <a:pt x="1434" y="1130"/>
                    <a:pt x="1744" y="1130"/>
                  </a:cubicBezTo>
                  <a:lnTo>
                    <a:pt x="2259" y="1130"/>
                  </a:lnTo>
                  <a:lnTo>
                    <a:pt x="2259" y="8444"/>
                  </a:lnTo>
                  <a:lnTo>
                    <a:pt x="1" y="12392"/>
                  </a:lnTo>
                  <a:lnTo>
                    <a:pt x="10754" y="12392"/>
                  </a:lnTo>
                  <a:lnTo>
                    <a:pt x="8496" y="8444"/>
                  </a:lnTo>
                  <a:lnTo>
                    <a:pt x="8496" y="1130"/>
                  </a:lnTo>
                  <a:lnTo>
                    <a:pt x="9010" y="1130"/>
                  </a:lnTo>
                  <a:cubicBezTo>
                    <a:pt x="9321" y="1130"/>
                    <a:pt x="9574" y="877"/>
                    <a:pt x="9574" y="566"/>
                  </a:cubicBezTo>
                  <a:cubicBezTo>
                    <a:pt x="9574" y="253"/>
                    <a:pt x="9321" y="0"/>
                    <a:pt x="9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eing Thesis Defense by Slidesgo">
  <a:themeElements>
    <a:clrScheme name="Simple Light">
      <a:dk1>
        <a:srgbClr val="1E343F"/>
      </a:dk1>
      <a:lt1>
        <a:srgbClr val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921</Words>
  <Application>Microsoft Office PowerPoint</Application>
  <PresentationFormat>On-screen Show (16:9)</PresentationFormat>
  <Paragraphs>318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Alata</vt:lpstr>
      <vt:lpstr>Bebas Neue</vt:lpstr>
      <vt:lpstr>Lato</vt:lpstr>
      <vt:lpstr>Livvic</vt:lpstr>
      <vt:lpstr>Montserrat</vt:lpstr>
      <vt:lpstr>Nunito</vt:lpstr>
      <vt:lpstr>Arial</vt:lpstr>
      <vt:lpstr>Roboto Condensed</vt:lpstr>
      <vt:lpstr>Geing Thesis Defense by Slidesgo</vt:lpstr>
      <vt:lpstr>RNN Text Generation</vt:lpstr>
      <vt:lpstr>STUDY OBJECTIVES</vt:lpstr>
      <vt:lpstr>Overview</vt:lpstr>
      <vt:lpstr>Overview</vt:lpstr>
      <vt:lpstr>Problems</vt:lpstr>
      <vt:lpstr>Objective</vt:lpstr>
      <vt:lpstr>APPROACH</vt:lpstr>
      <vt:lpstr>WORD ERROR RATE</vt:lpstr>
      <vt:lpstr>Data preprocessing and loading</vt:lpstr>
      <vt:lpstr>Data loading</vt:lpstr>
      <vt:lpstr>Data preprocessing</vt:lpstr>
      <vt:lpstr>Development of sequence generator models </vt:lpstr>
      <vt:lpstr>Development of sequence generator models </vt:lpstr>
      <vt:lpstr>LSTM Model (Baseline)</vt:lpstr>
      <vt:lpstr>LSTM Model (Prevent overfitting)</vt:lpstr>
      <vt:lpstr>LSTM Model (Prevent overfitting)</vt:lpstr>
      <vt:lpstr>LSTM Model (Prevent overfitting)</vt:lpstr>
      <vt:lpstr>LSTM Model (Prevent overfitting with Batch normalization)</vt:lpstr>
      <vt:lpstr>LSTM Model (Prevent overfitting with Batch normalization) </vt:lpstr>
      <vt:lpstr>LSTM Model (Prevent overfitting with batch normalization) </vt:lpstr>
      <vt:lpstr>LSTM Model (Prevent overfitting with batch normalization) </vt:lpstr>
      <vt:lpstr>LSTM Model (Prevent overfitting with layer normalization)</vt:lpstr>
      <vt:lpstr>LSTM Model (Prevent overfitting with layer normalization)</vt:lpstr>
      <vt:lpstr>LSTM Model (Prevent overfitting with layer normalization)</vt:lpstr>
      <vt:lpstr>Model REVIEW</vt:lpstr>
      <vt:lpstr>Choosing of best model</vt:lpstr>
      <vt:lpstr>PowerPoint Presentation</vt:lpstr>
      <vt:lpstr>PowerPoint Presentation</vt:lpstr>
      <vt:lpstr>MODEL VS. VALIDATION ACCURACY</vt:lpstr>
      <vt:lpstr>Model VS WORD ERROR RATE</vt:lpstr>
      <vt:lpstr>Best model</vt:lpstr>
      <vt:lpstr>Input real text</vt:lpstr>
      <vt:lpstr>Text chosen </vt:lpstr>
      <vt:lpstr>Text chosen </vt:lpstr>
      <vt:lpstr>Output from best model</vt:lpstr>
      <vt:lpstr>Summary</vt:lpstr>
      <vt:lpstr>Key learning points</vt:lpstr>
      <vt:lpstr>Improvements to be made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Text Generation</dc:title>
  <cp:lastModifiedBy>Nicolas Teo Zhi Yong /CSF</cp:lastModifiedBy>
  <cp:revision>21</cp:revision>
  <dcterms:modified xsi:type="dcterms:W3CDTF">2021-08-08T15:25:34Z</dcterms:modified>
</cp:coreProperties>
</file>