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66" r:id="rId2"/>
    <p:sldId id="257" r:id="rId3"/>
    <p:sldId id="258" r:id="rId4"/>
    <p:sldId id="260" r:id="rId5"/>
    <p:sldId id="264" r:id="rId6"/>
    <p:sldId id="265" r:id="rId7"/>
    <p:sldId id="267" r:id="rId8"/>
    <p:sldId id="268" r:id="rId9"/>
    <p:sldId id="289" r:id="rId10"/>
    <p:sldId id="291" r:id="rId11"/>
    <p:sldId id="290" r:id="rId12"/>
    <p:sldId id="292" r:id="rId13"/>
    <p:sldId id="293" r:id="rId14"/>
    <p:sldId id="294" r:id="rId15"/>
    <p:sldId id="295" r:id="rId16"/>
    <p:sldId id="297" r:id="rId17"/>
    <p:sldId id="298" r:id="rId18"/>
    <p:sldId id="269" r:id="rId19"/>
    <p:sldId id="274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9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0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808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3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4647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86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7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6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1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0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39D9-4E03-4A4F-9BB4-228E8D38E221}" type="datetimeFigureOut">
              <a:rPr lang="en-US" smtClean="0"/>
              <a:t>15-Jun-23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88642E-33CF-4FAE-9AC1-03D1408C8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3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5F6AF9-B773-FE4F-D52F-E3136B459B61}"/>
              </a:ext>
            </a:extLst>
          </p:cNvPr>
          <p:cNvSpPr txBox="1"/>
          <p:nvPr/>
        </p:nvSpPr>
        <p:spPr>
          <a:xfrm>
            <a:off x="3907301" y="2611287"/>
            <a:ext cx="60983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Welcome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28425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F66B3-F10B-B79A-7C21-C0085FD7DC9F}"/>
              </a:ext>
            </a:extLst>
          </p:cNvPr>
          <p:cNvSpPr txBox="1"/>
          <p:nvPr/>
        </p:nvSpPr>
        <p:spPr>
          <a:xfrm>
            <a:off x="4755729" y="3013501"/>
            <a:ext cx="2680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36621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FDC981-4863-2EC0-BA49-1B7229F0EAD9}"/>
              </a:ext>
            </a:extLst>
          </p:cNvPr>
          <p:cNvSpPr txBox="1"/>
          <p:nvPr/>
        </p:nvSpPr>
        <p:spPr>
          <a:xfrm>
            <a:off x="1715678" y="697583"/>
            <a:ext cx="1913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29E88-335C-D222-D6C6-8C5A86ED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30" y="1818679"/>
            <a:ext cx="9587060" cy="486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0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80A7FA-8B90-7008-7808-60110A78A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1" r="11350"/>
          <a:stretch/>
        </p:blipFill>
        <p:spPr>
          <a:xfrm>
            <a:off x="1736890" y="1498221"/>
            <a:ext cx="8719794" cy="5143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C78837-2C72-9A82-A389-03FB96440DBB}"/>
              </a:ext>
            </a:extLst>
          </p:cNvPr>
          <p:cNvSpPr txBox="1"/>
          <p:nvPr/>
        </p:nvSpPr>
        <p:spPr>
          <a:xfrm>
            <a:off x="1736890" y="72030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Package </a:t>
            </a:r>
          </a:p>
        </p:txBody>
      </p:sp>
    </p:spTree>
    <p:extLst>
      <p:ext uri="{BB962C8B-B14F-4D97-AF65-F5344CB8AC3E}">
        <p14:creationId xmlns:p14="http://schemas.microsoft.com/office/powerpoint/2010/main" val="55334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BC0D8E-35F6-38C8-94BF-818993EF9413}"/>
              </a:ext>
            </a:extLst>
          </p:cNvPr>
          <p:cNvSpPr txBox="1"/>
          <p:nvPr/>
        </p:nvSpPr>
        <p:spPr>
          <a:xfrm>
            <a:off x="1715678" y="763571"/>
            <a:ext cx="322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Sign Up Page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AF2B2-1664-7F2C-55AE-35FA2A61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55" y="411317"/>
            <a:ext cx="4816257" cy="62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3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E1C69-ECDB-616D-B636-E33DD9BE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30" y="1932496"/>
            <a:ext cx="5750350" cy="37518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C04E2-FAC1-3634-CB2C-B31F2FB5ABA8}"/>
              </a:ext>
            </a:extLst>
          </p:cNvPr>
          <p:cNvSpPr txBox="1"/>
          <p:nvPr/>
        </p:nvSpPr>
        <p:spPr>
          <a:xfrm>
            <a:off x="1819373" y="744718"/>
            <a:ext cx="3129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 Page</a:t>
            </a:r>
          </a:p>
        </p:txBody>
      </p:sp>
    </p:spTree>
    <p:extLst>
      <p:ext uri="{BB962C8B-B14F-4D97-AF65-F5344CB8AC3E}">
        <p14:creationId xmlns:p14="http://schemas.microsoft.com/office/powerpoint/2010/main" val="325357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6A014-5D5C-AC17-ADF8-087EDB355634}"/>
              </a:ext>
            </a:extLst>
          </p:cNvPr>
          <p:cNvSpPr txBox="1"/>
          <p:nvPr/>
        </p:nvSpPr>
        <p:spPr>
          <a:xfrm>
            <a:off x="1781665" y="716438"/>
            <a:ext cx="2875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FCA40-45BB-9A34-EF81-5EDC4CC1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415757"/>
            <a:ext cx="8144760" cy="524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32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CAEF0-E448-6833-60CD-13D259E6A1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12" t="8686" r="12356" b="12277"/>
          <a:stretch/>
        </p:blipFill>
        <p:spPr>
          <a:xfrm>
            <a:off x="3282810" y="1885359"/>
            <a:ext cx="5561815" cy="3836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7A815-47DC-6AB7-55FC-386B1F452AF4}"/>
              </a:ext>
            </a:extLst>
          </p:cNvPr>
          <p:cNvSpPr txBox="1"/>
          <p:nvPr/>
        </p:nvSpPr>
        <p:spPr>
          <a:xfrm>
            <a:off x="1753385" y="688156"/>
            <a:ext cx="3058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Page</a:t>
            </a:r>
          </a:p>
        </p:txBody>
      </p:sp>
    </p:spTree>
    <p:extLst>
      <p:ext uri="{BB962C8B-B14F-4D97-AF65-F5344CB8AC3E}">
        <p14:creationId xmlns:p14="http://schemas.microsoft.com/office/powerpoint/2010/main" val="385982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B30CF-8202-6D60-893C-98A78F2F8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01" y="2321940"/>
            <a:ext cx="10011266" cy="40034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1AD1F-E96C-1CFD-1B33-4B5C64BC6415}"/>
              </a:ext>
            </a:extLst>
          </p:cNvPr>
          <p:cNvSpPr txBox="1"/>
          <p:nvPr/>
        </p:nvSpPr>
        <p:spPr>
          <a:xfrm>
            <a:off x="1819373" y="763571"/>
            <a:ext cx="372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Home Page</a:t>
            </a:r>
          </a:p>
        </p:txBody>
      </p:sp>
    </p:spTree>
    <p:extLst>
      <p:ext uri="{BB962C8B-B14F-4D97-AF65-F5344CB8AC3E}">
        <p14:creationId xmlns:p14="http://schemas.microsoft.com/office/powerpoint/2010/main" val="413461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F6EE-DF20-D3CC-9249-B3857AD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61" y="633536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requirement: -</a:t>
            </a:r>
            <a:b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A0C6-0AB0-FC0E-F397-7FA209981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7061" y="1798555"/>
            <a:ext cx="9421288" cy="27734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Operating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editors: Visual Studio Code (Version 1.77.3)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Tools: HTML, CSS, JavaScript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XAMPP(Apache)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 MySQL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BB45B-90AC-8860-68ED-5F42D8A1ED2D}"/>
              </a:ext>
            </a:extLst>
          </p:cNvPr>
          <p:cNvSpPr txBox="1"/>
          <p:nvPr/>
        </p:nvSpPr>
        <p:spPr>
          <a:xfrm>
            <a:off x="1867061" y="4825968"/>
            <a:ext cx="6094428" cy="1822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 -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4 GB RAM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100 GB HDD/SSD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52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0783-F34C-13B5-6821-06945D91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16DF-A00F-67A9-FA9C-F6FCD02CA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website allows the user to join the fitness gym .This software package allows storing the details of all the data related to gymnasium </a:t>
            </a:r>
            <a:r>
              <a:rPr lang="en-US" sz="2400" dirty="0"/>
              <a:t>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implementation of the system will reduce the time as well as data entry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C339937-3A33-833E-0C55-1FE152373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6675308-FB49-5CC7-7A24-FE27598F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3758"/>
            <a:ext cx="12192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500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b="1" dirty="0"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Dr. J. J. Magdum College of, 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b="1" dirty="0">
                <a:latin typeface="Algerian" panose="04020705040A02060702" pitchFamily="82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Engineering, Jaysingpur.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Mangal" panose="02040503050203030202" pitchFamily="18" charset="0"/>
              </a:rPr>
              <a:t>Department of Computer Science and Engineering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Bradley Hand ITC" panose="03070402050302030203" pitchFamily="66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Bradley Hand ITC" panose="03070402050302030203" pitchFamily="66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3E0C2-158F-2256-5CE6-C05140CA5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78" y="1118838"/>
            <a:ext cx="2321169" cy="29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0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3A7A-5288-7444-D610-4CE17B56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37329"/>
            <a:ext cx="8911687" cy="867266"/>
          </a:xfrm>
        </p:spPr>
        <p:txBody>
          <a:bodyPr>
            <a:normAutofit fontScale="90000"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915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References: -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37852-43BA-4387-A064-FB635C7E1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17717"/>
            <a:ext cx="9175530" cy="5128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1.Choi Jillian Michaels, Mark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Rippetoe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(2018) examined the importance of website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in engaging users on gym websites.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Joo Tony Horton, Al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Kavadlo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Jen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Sinkler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(2019) explored the impact of social media integration on gym websites. The study found that incorporating social media into gym websites increased user engagement and generated more leads for gym owners.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3.Batacan, R. B., Duncan, M. J., &amp;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Dalbo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J. (2020) aims to provide a comprehensive understanding of gym management system.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Thompson, W. R., Gordon, N. F., &amp; </a:t>
            </a:r>
            <a:r>
              <a:rPr lang="en-US" sz="20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Pescatello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S. (Eds.) (2020) Discusses the key features of GMS, including membership management, scheduling and booking, and reporting.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149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463C-50E0-CFC6-A813-E1F21E119F1B}"/>
              </a:ext>
            </a:extLst>
          </p:cNvPr>
          <p:cNvSpPr txBox="1"/>
          <p:nvPr/>
        </p:nvSpPr>
        <p:spPr>
          <a:xfrm>
            <a:off x="3655453" y="2767280"/>
            <a:ext cx="75341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002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B16D5-6D3A-B642-9928-1FDE05674107}"/>
              </a:ext>
            </a:extLst>
          </p:cNvPr>
          <p:cNvSpPr txBox="1"/>
          <p:nvPr/>
        </p:nvSpPr>
        <p:spPr>
          <a:xfrm>
            <a:off x="3116511" y="2166689"/>
            <a:ext cx="8398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>
                <a:latin typeface="Baskerville Old Face" panose="02020602080505020303" pitchFamily="18" charset="0"/>
              </a:rPr>
              <a:t>Domain Specific Mini Project :-</a:t>
            </a:r>
          </a:p>
          <a:p>
            <a:endParaRPr lang="en-US" dirty="0"/>
          </a:p>
          <a:p>
            <a:r>
              <a:rPr lang="en-US" sz="4400" b="1" dirty="0">
                <a:latin typeface="Baskerville Old Face" panose="02020602080505020303" pitchFamily="18" charset="0"/>
              </a:rPr>
              <a:t>            Gym Website</a:t>
            </a:r>
          </a:p>
          <a:p>
            <a:endParaRPr lang="en-US" dirty="0"/>
          </a:p>
          <a:p>
            <a:r>
              <a:rPr lang="en-US" b="1" dirty="0"/>
              <a:t>                                                                                </a:t>
            </a:r>
            <a:r>
              <a:rPr lang="en-US" b="1" dirty="0">
                <a:latin typeface="Bradley Hand ITC" panose="03070402050302030203" pitchFamily="66" charset="0"/>
              </a:rPr>
              <a:t>-T.Y. B.Tech Mini Project</a:t>
            </a:r>
          </a:p>
          <a:p>
            <a:r>
              <a:rPr lang="en-US" b="1" dirty="0"/>
              <a:t>                                                      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533" y="685070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by-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923749"/>
              </p:ext>
            </p:extLst>
          </p:nvPr>
        </p:nvGraphicFramePr>
        <p:xfrm>
          <a:off x="2475913" y="1749143"/>
          <a:ext cx="8942205" cy="2824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177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Sr. No.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Students Name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Roll No.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751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Tanmay Balu Patil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143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Shraddha Shrikant Salokhe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719845"/>
                  </a:ext>
                </a:extLst>
              </a:tr>
              <a:tr h="428143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u="non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Reenal Chetan Shah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11219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Sahil Sanjay Sutar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143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Pranav Jaywant Garud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75914" y="4797773"/>
            <a:ext cx="8942204" cy="67710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-Prof. S. B. Farande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90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343" y="506482"/>
            <a:ext cx="10018713" cy="889881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713056"/>
              </p:ext>
            </p:extLst>
          </p:nvPr>
        </p:nvGraphicFramePr>
        <p:xfrm>
          <a:off x="3010470" y="1508776"/>
          <a:ext cx="7547020" cy="468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6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Sr. No.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Topic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6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</a:p>
                    <a:p>
                      <a:pPr algn="l"/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Architecture Diagram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3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Snapshots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191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&amp; Hardware Requirement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83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005665"/>
                  </a:ext>
                </a:extLst>
              </a:tr>
              <a:tr h="6023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References</a:t>
                      </a:r>
                    </a:p>
                    <a:p>
                      <a:pPr algn="l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8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47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234D-49BC-B64B-40F1-543E9A0E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3304" y="133720"/>
            <a:ext cx="8911687" cy="128089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92B3-3092-A707-A849-30A76134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622" y="1957421"/>
            <a:ext cx="8915400" cy="3777622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purpose of Gym Website is to automate the existing manual system by the help of computerized equipments and full-fledged computer </a:t>
            </a:r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website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Customers can easily contact with us. 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Gym management Software provides lots of functions such fees, plan, and physical fitness which help to provide good quality of services to customer from Gym managers.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605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1EFD-C1BC-2BAA-07DF-7CF5B07F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597" y="642963"/>
            <a:ext cx="8911687" cy="12808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:-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2BD5E-76B8-528D-F88E-CF0B156A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043" y="1737674"/>
            <a:ext cx="8915400" cy="436146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project is a website portal, that help users to join our fitness gym.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 can select membership package according to their need and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 up and log in the website.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can check his updates online anytime about fitness or diet plan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of this project is about online services for a fitness club but by minimizing all those defects which are found in currently available manually file system.</a:t>
            </a:r>
          </a:p>
        </p:txBody>
      </p:sp>
    </p:spTree>
    <p:extLst>
      <p:ext uri="{BB962C8B-B14F-4D97-AF65-F5344CB8AC3E}">
        <p14:creationId xmlns:p14="http://schemas.microsoft.com/office/powerpoint/2010/main" val="232851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82F4-C870-BF68-3D90-17BBDF20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938" y="633536"/>
            <a:ext cx="8676571" cy="1280890"/>
          </a:xfrm>
        </p:spPr>
        <p:txBody>
          <a:bodyPr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3D59F-3CEF-1915-AE3E-8721246B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83" y="1914426"/>
            <a:ext cx="8915400" cy="377762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Replace the cluttered design, poor navigation, and outdated content of the existing gym websites.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4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FDAD9004-16DD-BCED-1D09-C9152308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21" y="1385740"/>
            <a:ext cx="7927942" cy="53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C340B1-62E6-D165-C6C1-55B42E308843}"/>
              </a:ext>
            </a:extLst>
          </p:cNvPr>
          <p:cNvSpPr txBox="1"/>
          <p:nvPr/>
        </p:nvSpPr>
        <p:spPr>
          <a:xfrm>
            <a:off x="1706249" y="650449"/>
            <a:ext cx="4286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38364143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1247</TotalTime>
  <Words>575</Words>
  <Application>Microsoft Office PowerPoint</Application>
  <PresentationFormat>Widescreen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Algerian</vt:lpstr>
      <vt:lpstr>Arial</vt:lpstr>
      <vt:lpstr>Baskerville Old Face</vt:lpstr>
      <vt:lpstr>Bradley Hand ITC</vt:lpstr>
      <vt:lpstr>Calibri</vt:lpstr>
      <vt:lpstr>Century Gothic</vt:lpstr>
      <vt:lpstr>Times New Roman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Project by-</vt:lpstr>
      <vt:lpstr>Contents</vt:lpstr>
      <vt:lpstr> Abstract :- </vt:lpstr>
      <vt:lpstr>Introduction :- </vt:lpstr>
      <vt:lpstr>Problem Statement :-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requirement: -   </vt:lpstr>
      <vt:lpstr>Conclusion :-</vt:lpstr>
      <vt:lpstr>References: -  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</dc:creator>
  <cp:lastModifiedBy>Sahil Sutar</cp:lastModifiedBy>
  <cp:revision>34</cp:revision>
  <dcterms:created xsi:type="dcterms:W3CDTF">2022-06-03T06:57:49Z</dcterms:created>
  <dcterms:modified xsi:type="dcterms:W3CDTF">2023-06-15T09:45:20Z</dcterms:modified>
</cp:coreProperties>
</file>