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0013-8CA6-6F48-A277-D9AD5D69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D5F60-BA0B-A540-8D29-F4CAA87C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4C6FE-1268-A549-9A1B-4DA2DD03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D472-C545-8B42-8AC7-5009EE97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BF0AB-D68B-6546-A099-4F785B68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7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B898-E0A1-0E48-B84A-661C6314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D7E1E-35DE-3B41-B688-9A7EF788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EBFF-6A02-684A-B41F-DC800691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7024-E3FB-524D-A75D-777C4AF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1193-73FA-AC48-8D1E-E3427B6E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B13F4-2C0F-0344-A044-B5E99261A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1E741-0B11-454F-B000-AD4493E8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EC8C-9A39-C349-84EA-743C7F2A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D938-096F-0F46-805D-B1E07E7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F106-4EF0-E44F-AEF4-60D597EC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439D-6A5B-FB42-9D7C-EF3E4D12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B83F-64DC-F542-84A8-82DB19F3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33680-395D-FD49-B037-994E4767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B05F-394C-A84B-B47B-A29AB0B7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5B54F-CEDE-2E46-BFAE-3452A5B7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ED03-A9B3-E84E-BE9D-FC5BCE2F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91091-8DB2-3A46-8AC4-A4E1BAE7B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1D25-9F79-D64B-A7CB-BA949449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F194-5E48-7542-8506-0B1BCB7C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877F-96D6-B540-88E6-C527FA54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1321-D42E-4A40-B83A-6345851E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AA64-71F5-BF41-B16D-0D73A6811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85B87-6379-0E41-A50A-45B83F1B9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E4E85-1DB4-114F-8F2C-F54504C9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70EAC-0600-794A-805F-EBD07BB4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22FE6-E8F7-264F-9979-0F05265E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9857-3DA9-3249-8E31-DFF5B14E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26F1-A8C6-4544-9785-87E2AA05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CEFEC-4EAF-0C4A-9753-664A477B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F4D3-ADE2-214F-A94C-955A81553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7437B-9602-304C-B282-3B6D69AC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1FC7F-9531-FE45-A444-3656DDA0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9FF96-81D4-E346-B04E-3C6F72A7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455AD-50EE-2649-A66F-397FF9CB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CBA2-3CBA-A24C-B917-FD82998F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81CAD-AA26-924D-B445-C91ACCE9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C27B5-CC02-B342-BEA3-3F775598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593A6-7272-A946-9A92-F6F57EF3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6BC00-D7EE-6849-AE79-4EAB3FAC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74AEE-C5B5-D541-A56C-775640AF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2B83D-1213-3B49-8E53-0A498B08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4E8B-009F-BB43-976A-4A9A1E71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2CE5-65EC-BC45-B9AA-AE0A8BD9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A020A-F291-584F-B823-F8FB44D6A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B691-CE37-3541-9431-07105E06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59FB-80DB-6647-AFBE-1675A32C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D1EA5-6682-5649-86E6-C6FFA643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96D1-1029-3347-AF8E-6EA6107D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8D0DD-1102-7945-A0C6-D7302F949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09B54-AD7E-4A40-8BC4-41BD44D77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AC8D3-7899-AE49-976B-6CBC74ED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15C4B-6011-0B4D-9FF6-54953B4E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FC28-7856-B04C-B63C-D4FD93C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5EAF2-4E0D-984F-B2D9-D2B2F563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42E6B-AA4F-C042-89B8-0568504B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4E51-A298-B34F-92C9-9C58618D6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061B-2EE2-3F4E-B0EC-9E3DA2B4E71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4D83F-6B3F-3342-92A0-A029F5F76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CC0A-96FB-1F4B-9851-4A028471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7808-AD63-E34D-8CE8-0B7FD2A9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8AA-C538-2A47-ACFD-8F4B4293A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02FF4-E813-3149-8652-97C4F1B81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0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0B631D-3327-BE40-B260-430F809DCC1B}"/>
              </a:ext>
            </a:extLst>
          </p:cNvPr>
          <p:cNvSpPr/>
          <p:nvPr/>
        </p:nvSpPr>
        <p:spPr>
          <a:xfrm>
            <a:off x="4834509" y="2498959"/>
            <a:ext cx="2007703" cy="487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4A619-2D0A-684D-B669-D4065FC2372F}"/>
              </a:ext>
            </a:extLst>
          </p:cNvPr>
          <p:cNvSpPr/>
          <p:nvPr/>
        </p:nvSpPr>
        <p:spPr>
          <a:xfrm>
            <a:off x="4834510" y="3712362"/>
            <a:ext cx="2007703" cy="487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4BC31-6982-8945-A336-0A558C391249}"/>
              </a:ext>
            </a:extLst>
          </p:cNvPr>
          <p:cNvSpPr/>
          <p:nvPr/>
        </p:nvSpPr>
        <p:spPr>
          <a:xfrm>
            <a:off x="1070891" y="4921624"/>
            <a:ext cx="2007703" cy="487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Runnable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CD2FD-1114-0E4E-B55B-E5B9D7A0355F}"/>
              </a:ext>
            </a:extLst>
          </p:cNvPr>
          <p:cNvSpPr/>
          <p:nvPr/>
        </p:nvSpPr>
        <p:spPr>
          <a:xfrm>
            <a:off x="4832463" y="5039237"/>
            <a:ext cx="2007703" cy="487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29C2E6-5B5D-AB4A-B59A-93C35C947F9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38361" y="2985977"/>
            <a:ext cx="1" cy="72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77B70C-C8E9-0245-8853-7A3809B0BD75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2074743" y="3955871"/>
            <a:ext cx="2759767" cy="96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19141E-7346-DF46-8277-EC6EB469FB13}"/>
              </a:ext>
            </a:extLst>
          </p:cNvPr>
          <p:cNvCxnSpPr>
            <a:cxnSpLocks/>
            <a:stCxn id="4" idx="3"/>
            <a:endCxn id="25" idx="0"/>
          </p:cNvCxnSpPr>
          <p:nvPr/>
        </p:nvCxnSpPr>
        <p:spPr>
          <a:xfrm>
            <a:off x="6842212" y="2742468"/>
            <a:ext cx="3359426" cy="217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D8C6928-677E-914D-B16B-0ACF3DB24214}"/>
              </a:ext>
            </a:extLst>
          </p:cNvPr>
          <p:cNvSpPr/>
          <p:nvPr/>
        </p:nvSpPr>
        <p:spPr>
          <a:xfrm>
            <a:off x="9128212" y="4921624"/>
            <a:ext cx="2146852" cy="487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Constraint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B7F691-1D2F-8648-AABD-35896429095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836315" y="4199380"/>
            <a:ext cx="2047" cy="83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83CFE9-65D5-7248-ADBF-9C1A58362CBB}"/>
              </a:ext>
            </a:extLst>
          </p:cNvPr>
          <p:cNvSpPr txBox="1"/>
          <p:nvPr/>
        </p:nvSpPr>
        <p:spPr>
          <a:xfrm>
            <a:off x="5785555" y="3162433"/>
            <a:ext cx="123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Realized by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85AAB2-5CDE-9443-BBF8-975E0EC7E9E3}"/>
              </a:ext>
            </a:extLst>
          </p:cNvPr>
          <p:cNvSpPr txBox="1"/>
          <p:nvPr/>
        </p:nvSpPr>
        <p:spPr>
          <a:xfrm>
            <a:off x="4219741" y="4426396"/>
            <a:ext cx="17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Implemented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CAED0B-A957-CA44-83BD-89828066D52C}"/>
              </a:ext>
            </a:extLst>
          </p:cNvPr>
          <p:cNvSpPr txBox="1"/>
          <p:nvPr/>
        </p:nvSpPr>
        <p:spPr>
          <a:xfrm>
            <a:off x="2126884" y="4082120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by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6FA29-D830-6F4F-8CC7-3956611E2A5B}"/>
              </a:ext>
            </a:extLst>
          </p:cNvPr>
          <p:cNvSpPr txBox="1"/>
          <p:nvPr/>
        </p:nvSpPr>
        <p:spPr>
          <a:xfrm>
            <a:off x="7964776" y="3162433"/>
            <a:ext cx="149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Formalized by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AF00D-0F54-B643-8165-75980BF8F41E}"/>
              </a:ext>
            </a:extLst>
          </p:cNvPr>
          <p:cNvSpPr/>
          <p:nvPr/>
        </p:nvSpPr>
        <p:spPr>
          <a:xfrm>
            <a:off x="4832463" y="1172084"/>
            <a:ext cx="2007703" cy="487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Hazard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E4DDF3-6415-714F-8A7E-3001B593B9E7}"/>
              </a:ext>
            </a:extLst>
          </p:cNvPr>
          <p:cNvCxnSpPr>
            <a:stCxn id="20" idx="2"/>
            <a:endCxn id="4" idx="0"/>
          </p:cNvCxnSpPr>
          <p:nvPr/>
        </p:nvCxnSpPr>
        <p:spPr>
          <a:xfrm>
            <a:off x="5836315" y="1659102"/>
            <a:ext cx="2046" cy="83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50F4F5-6452-7E4C-ABF7-7FC7F759D3E4}"/>
              </a:ext>
            </a:extLst>
          </p:cNvPr>
          <p:cNvSpPr txBox="1"/>
          <p:nvPr/>
        </p:nvSpPr>
        <p:spPr>
          <a:xfrm>
            <a:off x="5836314" y="1854663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Prevented by</a:t>
            </a:r>
          </a:p>
        </p:txBody>
      </p:sp>
    </p:spTree>
    <p:extLst>
      <p:ext uri="{BB962C8B-B14F-4D97-AF65-F5344CB8AC3E}">
        <p14:creationId xmlns:p14="http://schemas.microsoft.com/office/powerpoint/2010/main" val="56749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16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Salome Honest Maro</dc:creator>
  <cp:lastModifiedBy>Salome Honest Maro</cp:lastModifiedBy>
  <cp:revision>11</cp:revision>
  <dcterms:created xsi:type="dcterms:W3CDTF">2020-05-13T13:04:10Z</dcterms:created>
  <dcterms:modified xsi:type="dcterms:W3CDTF">2020-05-19T11:20:24Z</dcterms:modified>
</cp:coreProperties>
</file>