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0" r:id="rId3"/>
    <p:sldId id="268" r:id="rId4"/>
    <p:sldId id="263" r:id="rId5"/>
    <p:sldId id="270" r:id="rId6"/>
    <p:sldId id="267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B823-28E6-4810-8D15-8FC3BED93C5F}" v="61" dt="2024-10-23T15:33:1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e Naa Ayele Affum" userId="9f08a2141e90f17f" providerId="LiveId" clId="{0A52B823-28E6-4810-8D15-8FC3BED93C5F}"/>
    <pc:docChg chg="undo custSel delSld modSld sldOrd">
      <pc:chgData name="Salome Naa Ayele Affum" userId="9f08a2141e90f17f" providerId="LiveId" clId="{0A52B823-28E6-4810-8D15-8FC3BED93C5F}" dt="2024-10-31T02:11:27.270" v="3329" actId="20577"/>
      <pc:docMkLst>
        <pc:docMk/>
      </pc:docMkLst>
      <pc:sldChg chg="delSp modSp mod">
        <pc:chgData name="Salome Naa Ayele Affum" userId="9f08a2141e90f17f" providerId="LiveId" clId="{0A52B823-28E6-4810-8D15-8FC3BED93C5F}" dt="2024-10-23T15:30:48.509" v="3269" actId="122"/>
        <pc:sldMkLst>
          <pc:docMk/>
          <pc:sldMk cId="735082890" sldId="257"/>
        </pc:sldMkLst>
        <pc:spChg chg="mod">
          <ac:chgData name="Salome Naa Ayele Affum" userId="9f08a2141e90f17f" providerId="LiveId" clId="{0A52B823-28E6-4810-8D15-8FC3BED93C5F}" dt="2024-10-23T15:30:48.509" v="3269" actId="122"/>
          <ac:spMkLst>
            <pc:docMk/>
            <pc:sldMk cId="735082890" sldId="257"/>
            <ac:spMk id="7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3T15:30:05.457" v="3261" actId="21"/>
          <ac:spMkLst>
            <pc:docMk/>
            <pc:sldMk cId="735082890" sldId="257"/>
            <ac:spMk id="21" creationId="{00000000-0000-0000-0000-000000000000}"/>
          </ac:spMkLst>
        </pc:spChg>
        <pc:picChg chg="del">
          <ac:chgData name="Salome Naa Ayele Affum" userId="9f08a2141e90f17f" providerId="LiveId" clId="{0A52B823-28E6-4810-8D15-8FC3BED93C5F}" dt="2024-10-23T15:29:47.950" v="3260" actId="21"/>
          <ac:picMkLst>
            <pc:docMk/>
            <pc:sldMk cId="735082890" sldId="257"/>
            <ac:picMk id="9" creationId="{DEBE08FE-8856-B14C-A309-36A662725754}"/>
          </ac:picMkLst>
        </pc:picChg>
      </pc:sldChg>
      <pc:sldChg chg="addSp delSp modSp mod">
        <pc:chgData name="Salome Naa Ayele Affum" userId="9f08a2141e90f17f" providerId="LiveId" clId="{0A52B823-28E6-4810-8D15-8FC3BED93C5F}" dt="2024-10-31T02:07:55.326" v="3306" actId="21"/>
        <pc:sldMkLst>
          <pc:docMk/>
          <pc:sldMk cId="1676837893" sldId="260"/>
        </pc:sldMkLst>
        <pc:spChg chg="add mod">
          <ac:chgData name="Salome Naa Ayele Affum" userId="9f08a2141e90f17f" providerId="LiveId" clId="{0A52B823-28E6-4810-8D15-8FC3BED93C5F}" dt="2024-10-23T15:24:12.439" v="3159" actId="14100"/>
          <ac:spMkLst>
            <pc:docMk/>
            <pc:sldMk cId="1676837893" sldId="260"/>
            <ac:spMk id="5" creationId="{0A53E62A-171D-8B7B-AA79-A82601835805}"/>
          </ac:spMkLst>
        </pc:spChg>
        <pc:spChg chg="mod">
          <ac:chgData name="Salome Naa Ayele Affum" userId="9f08a2141e90f17f" providerId="LiveId" clId="{0A52B823-28E6-4810-8D15-8FC3BED93C5F}" dt="2024-10-23T15:31:17.819" v="3272" actId="20577"/>
          <ac:spMkLst>
            <pc:docMk/>
            <pc:sldMk cId="1676837893" sldId="260"/>
            <ac:spMk id="16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31T02:07:48.376" v="3305" actId="21"/>
          <ac:spMkLst>
            <pc:docMk/>
            <pc:sldMk cId="1676837893" sldId="260"/>
            <ac:spMk id="64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15:23:59.308" v="3156" actId="21"/>
          <ac:spMkLst>
            <pc:docMk/>
            <pc:sldMk cId="1676837893" sldId="260"/>
            <ac:spMk id="76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2T19:58:08.779" v="1675" actId="113"/>
          <ac:spMkLst>
            <pc:docMk/>
            <pc:sldMk cId="1676837893" sldId="260"/>
            <ac:spMk id="122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31T02:07:42.546" v="3304" actId="21"/>
          <ac:spMkLst>
            <pc:docMk/>
            <pc:sldMk cId="1676837893" sldId="260"/>
            <ac:spMk id="143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31T02:07:55.326" v="3306" actId="21"/>
          <ac:spMkLst>
            <pc:docMk/>
            <pc:sldMk cId="1676837893" sldId="260"/>
            <ac:spMk id="147" creationId="{00000000-0000-0000-0000-000000000000}"/>
          </ac:spMkLst>
        </pc:spChg>
        <pc:picChg chg="add mod">
          <ac:chgData name="Salome Naa Ayele Affum" userId="9f08a2141e90f17f" providerId="LiveId" clId="{0A52B823-28E6-4810-8D15-8FC3BED93C5F}" dt="2024-10-23T15:25:15.533" v="3169" actId="14100"/>
          <ac:picMkLst>
            <pc:docMk/>
            <pc:sldMk cId="1676837893" sldId="260"/>
            <ac:picMk id="7" creationId="{6C160AB0-5826-18AA-AAAE-C5A702CF0347}"/>
          </ac:picMkLst>
        </pc:picChg>
        <pc:picChg chg="add del mod">
          <ac:chgData name="Salome Naa Ayele Affum" userId="9f08a2141e90f17f" providerId="LiveId" clId="{0A52B823-28E6-4810-8D15-8FC3BED93C5F}" dt="2024-10-23T15:23:59.308" v="3156" actId="21"/>
          <ac:picMkLst>
            <pc:docMk/>
            <pc:sldMk cId="1676837893" sldId="260"/>
            <ac:picMk id="1026" creationId="{436BB679-3FA7-5B25-814B-B76B16462B61}"/>
          </ac:picMkLst>
        </pc:picChg>
      </pc:sldChg>
      <pc:sldChg chg="addSp delSp modSp mod ord">
        <pc:chgData name="Salome Naa Ayele Affum" userId="9f08a2141e90f17f" providerId="LiveId" clId="{0A52B823-28E6-4810-8D15-8FC3BED93C5F}" dt="2024-10-31T02:09:23.237" v="3328" actId="14100"/>
        <pc:sldMkLst>
          <pc:docMk/>
          <pc:sldMk cId="198162277" sldId="262"/>
        </pc:sldMkLst>
        <pc:spChg chg="add del mod ord">
          <ac:chgData name="Salome Naa Ayele Affum" userId="9f08a2141e90f17f" providerId="LiveId" clId="{0A52B823-28E6-4810-8D15-8FC3BED93C5F}" dt="2024-10-23T14:09:48.855" v="2394" actId="21"/>
          <ac:spMkLst>
            <pc:docMk/>
            <pc:sldMk cId="198162277" sldId="262"/>
            <ac:spMk id="3" creationId="{81F785B0-1969-E86A-33E2-2F16719D572B}"/>
          </ac:spMkLst>
        </pc:spChg>
        <pc:spChg chg="add mod">
          <ac:chgData name="Salome Naa Ayele Affum" userId="9f08a2141e90f17f" providerId="LiveId" clId="{0A52B823-28E6-4810-8D15-8FC3BED93C5F}" dt="2024-10-23T15:19:24.193" v="3132" actId="113"/>
          <ac:spMkLst>
            <pc:docMk/>
            <pc:sldMk cId="198162277" sldId="262"/>
            <ac:spMk id="4" creationId="{E4CE8ECB-563A-039B-2331-BC82E2032F74}"/>
          </ac:spMkLst>
        </pc:spChg>
        <pc:spChg chg="add mod">
          <ac:chgData name="Salome Naa Ayele Affum" userId="9f08a2141e90f17f" providerId="LiveId" clId="{0A52B823-28E6-4810-8D15-8FC3BED93C5F}" dt="2024-10-23T15:17:29.019" v="3124" actId="1076"/>
          <ac:spMkLst>
            <pc:docMk/>
            <pc:sldMk cId="198162277" sldId="262"/>
            <ac:spMk id="5" creationId="{EBE5B72E-F6EB-D13C-3B5A-0A882E1D7E6E}"/>
          </ac:spMkLst>
        </pc:spChg>
        <pc:spChg chg="add mod">
          <ac:chgData name="Salome Naa Ayele Affum" userId="9f08a2141e90f17f" providerId="LiveId" clId="{0A52B823-28E6-4810-8D15-8FC3BED93C5F}" dt="2024-10-23T14:09:40.948" v="2393"/>
          <ac:spMkLst>
            <pc:docMk/>
            <pc:sldMk cId="198162277" sldId="262"/>
            <ac:spMk id="6" creationId="{64322640-A744-84FF-02A0-BB2FCC8127E3}"/>
          </ac:spMkLst>
        </pc:spChg>
        <pc:spChg chg="add mod">
          <ac:chgData name="Salome Naa Ayele Affum" userId="9f08a2141e90f17f" providerId="LiveId" clId="{0A52B823-28E6-4810-8D15-8FC3BED93C5F}" dt="2024-10-31T02:08:54.202" v="3308" actId="1076"/>
          <ac:spMkLst>
            <pc:docMk/>
            <pc:sldMk cId="198162277" sldId="262"/>
            <ac:spMk id="7" creationId="{CDF65E72-0938-60EB-08EF-67D4B879634F}"/>
          </ac:spMkLst>
        </pc:spChg>
        <pc:spChg chg="add mod">
          <ac:chgData name="Salome Naa Ayele Affum" userId="9f08a2141e90f17f" providerId="LiveId" clId="{0A52B823-28E6-4810-8D15-8FC3BED93C5F}" dt="2024-10-23T15:19:29.745" v="3133" actId="113"/>
          <ac:spMkLst>
            <pc:docMk/>
            <pc:sldMk cId="198162277" sldId="262"/>
            <ac:spMk id="8" creationId="{763634BD-DF96-ACC3-701D-FDA10947E34E}"/>
          </ac:spMkLst>
        </pc:spChg>
        <pc:spChg chg="add mod">
          <ac:chgData name="Salome Naa Ayele Affum" userId="9f08a2141e90f17f" providerId="LiveId" clId="{0A52B823-28E6-4810-8D15-8FC3BED93C5F}" dt="2024-10-23T15:17:45.460" v="3127" actId="1076"/>
          <ac:spMkLst>
            <pc:docMk/>
            <pc:sldMk cId="198162277" sldId="262"/>
            <ac:spMk id="9" creationId="{D65E7B4D-C75B-BFC9-F98D-AF3AFCC6773F}"/>
          </ac:spMkLst>
        </pc:spChg>
        <pc:spChg chg="add mod">
          <ac:chgData name="Salome Naa Ayele Affum" userId="9f08a2141e90f17f" providerId="LiveId" clId="{0A52B823-28E6-4810-8D15-8FC3BED93C5F}" dt="2024-10-23T15:12:57.138" v="2772" actId="5793"/>
          <ac:spMkLst>
            <pc:docMk/>
            <pc:sldMk cId="198162277" sldId="262"/>
            <ac:spMk id="10" creationId="{24C1E195-2511-AD37-4710-7CE58F5A1083}"/>
          </ac:spMkLst>
        </pc:spChg>
        <pc:spChg chg="add mod">
          <ac:chgData name="Salome Naa Ayele Affum" userId="9f08a2141e90f17f" providerId="LiveId" clId="{0A52B823-28E6-4810-8D15-8FC3BED93C5F}" dt="2024-10-23T15:19:37.226" v="3134" actId="113"/>
          <ac:spMkLst>
            <pc:docMk/>
            <pc:sldMk cId="198162277" sldId="262"/>
            <ac:spMk id="11" creationId="{A3D5CA7C-AE89-D65E-B388-8775710DD92E}"/>
          </ac:spMkLst>
        </pc:spChg>
        <pc:spChg chg="add del mod">
          <ac:chgData name="Salome Naa Ayele Affum" userId="9f08a2141e90f17f" providerId="LiveId" clId="{0A52B823-28E6-4810-8D15-8FC3BED93C5F}" dt="2024-10-23T14:52:47.290" v="2763"/>
          <ac:spMkLst>
            <pc:docMk/>
            <pc:sldMk cId="198162277" sldId="262"/>
            <ac:spMk id="12" creationId="{A66036D9-09C3-CCE0-A00D-ECC91E97A0C3}"/>
          </ac:spMkLst>
        </pc:spChg>
        <pc:spChg chg="add mod">
          <ac:chgData name="Salome Naa Ayele Affum" userId="9f08a2141e90f17f" providerId="LiveId" clId="{0A52B823-28E6-4810-8D15-8FC3BED93C5F}" dt="2024-10-23T15:17:39.488" v="3126" actId="1076"/>
          <ac:spMkLst>
            <pc:docMk/>
            <pc:sldMk cId="198162277" sldId="262"/>
            <ac:spMk id="13" creationId="{0AC39C2B-E638-2385-60F6-639359E6BC57}"/>
          </ac:spMkLst>
        </pc:spChg>
        <pc:spChg chg="del mod">
          <ac:chgData name="Salome Naa Ayele Affum" userId="9f08a2141e90f17f" providerId="LiveId" clId="{0A52B823-28E6-4810-8D15-8FC3BED93C5F}" dt="2024-10-23T15:19:56.468" v="3137" actId="21"/>
          <ac:spMkLst>
            <pc:docMk/>
            <pc:sldMk cId="198162277" sldId="262"/>
            <ac:spMk id="4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34:58.324" v="3303" actId="20577"/>
          <ac:spMkLst>
            <pc:docMk/>
            <pc:sldMk cId="198162277" sldId="262"/>
            <ac:spMk id="44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15:20:03.371" v="3138" actId="21"/>
          <ac:spMkLst>
            <pc:docMk/>
            <pc:sldMk cId="198162277" sldId="262"/>
            <ac:spMk id="46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47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48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49" creationId="{00000000-0000-0000-0000-000000000000}"/>
          </ac:spMkLst>
        </pc:spChg>
        <pc:spChg chg="del mod ord">
          <ac:chgData name="Salome Naa Ayele Affum" userId="9f08a2141e90f17f" providerId="LiveId" clId="{0A52B823-28E6-4810-8D15-8FC3BED93C5F}" dt="2024-10-23T15:19:50.451" v="3136" actId="21"/>
          <ac:spMkLst>
            <pc:docMk/>
            <pc:sldMk cId="198162277" sldId="262"/>
            <ac:spMk id="5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54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55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56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02:26:50.047" v="1848" actId="21"/>
          <ac:spMkLst>
            <pc:docMk/>
            <pc:sldMk cId="198162277" sldId="262"/>
            <ac:spMk id="57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31T02:09:23.237" v="3328" actId="14100"/>
          <ac:spMkLst>
            <pc:docMk/>
            <pc:sldMk cId="198162277" sldId="262"/>
            <ac:spMk id="62" creationId="{5313BB7D-C5A8-4D5C-B6B7-D0CB9B8FB44E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78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02:25:54.354" v="1842" actId="21"/>
          <ac:spMkLst>
            <pc:docMk/>
            <pc:sldMk cId="198162277" sldId="262"/>
            <ac:spMk id="80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3T02:24:33.835" v="1819" actId="21"/>
          <ac:spMkLst>
            <pc:docMk/>
            <pc:sldMk cId="198162277" sldId="262"/>
            <ac:spMk id="82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02:25:19.562" v="1825" actId="21"/>
          <ac:spMkLst>
            <pc:docMk/>
            <pc:sldMk cId="198162277" sldId="262"/>
            <ac:spMk id="9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95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12:53:35.716" v="1909" actId="478"/>
          <ac:spMkLst>
            <pc:docMk/>
            <pc:sldMk cId="198162277" sldId="262"/>
            <ac:spMk id="96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99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03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05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06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07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08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09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20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21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14:44:07.049" v="2737" actId="21"/>
          <ac:spMkLst>
            <pc:docMk/>
            <pc:sldMk cId="198162277" sldId="262"/>
            <ac:spMk id="146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15:19:45.693" v="3135" actId="21"/>
          <ac:spMkLst>
            <pc:docMk/>
            <pc:sldMk cId="198162277" sldId="262"/>
            <ac:spMk id="148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50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51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3T15:20:14.208" v="3140" actId="14100"/>
          <ac:spMkLst>
            <pc:docMk/>
            <pc:sldMk cId="198162277" sldId="262"/>
            <ac:spMk id="152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02:27:58.922" v="1867" actId="21"/>
          <ac:spMkLst>
            <pc:docMk/>
            <pc:sldMk cId="198162277" sldId="262"/>
            <ac:spMk id="153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3T14:43:36.641" v="2736" actId="21"/>
          <ac:spMkLst>
            <pc:docMk/>
            <pc:sldMk cId="198162277" sldId="262"/>
            <ac:spMk id="154" creationId="{00000000-0000-0000-0000-000000000000}"/>
          </ac:spMkLst>
        </pc:spChg>
        <pc:grpChg chg="del mod">
          <ac:chgData name="Salome Naa Ayele Affum" userId="9f08a2141e90f17f" providerId="LiveId" clId="{0A52B823-28E6-4810-8D15-8FC3BED93C5F}" dt="2024-10-23T15:19:56.468" v="3137" actId="21"/>
          <ac:grpSpMkLst>
            <pc:docMk/>
            <pc:sldMk cId="198162277" sldId="262"/>
            <ac:grpSpMk id="41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45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53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25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26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28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29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3T15:19:50.451" v="3136" actId="21"/>
          <ac:grpSpMkLst>
            <pc:docMk/>
            <pc:sldMk cId="198162277" sldId="262"/>
            <ac:grpSpMk id="131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45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3T15:19:45.693" v="3135" actId="21"/>
          <ac:grpSpMkLst>
            <pc:docMk/>
            <pc:sldMk cId="198162277" sldId="262"/>
            <ac:grpSpMk id="147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49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3T14:44:07.049" v="2737" actId="21"/>
          <ac:grpSpMkLst>
            <pc:docMk/>
            <pc:sldMk cId="198162277" sldId="262"/>
            <ac:grpSpMk id="155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56" creationId="{00000000-0000-0000-0000-000000000000}"/>
          </ac:grpSpMkLst>
        </pc:grpChg>
        <pc:grpChg chg="del">
          <ac:chgData name="Salome Naa Ayele Affum" userId="9f08a2141e90f17f" providerId="LiveId" clId="{0A52B823-28E6-4810-8D15-8FC3BED93C5F}" dt="2024-10-23T02:24:39.742" v="1820" actId="21"/>
          <ac:grpSpMkLst>
            <pc:docMk/>
            <pc:sldMk cId="198162277" sldId="262"/>
            <ac:grpSpMk id="160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3T15:20:14.208" v="3140" actId="14100"/>
          <ac:grpSpMkLst>
            <pc:docMk/>
            <pc:sldMk cId="198162277" sldId="262"/>
            <ac:grpSpMk id="161" creationId="{00000000-0000-0000-0000-000000000000}"/>
          </ac:grpSpMkLst>
        </pc:grpChg>
        <pc:picChg chg="add mod">
          <ac:chgData name="Salome Naa Ayele Affum" userId="9f08a2141e90f17f" providerId="LiveId" clId="{0A52B823-28E6-4810-8D15-8FC3BED93C5F}" dt="2024-10-23T15:26:07.150" v="3174"/>
          <ac:picMkLst>
            <pc:docMk/>
            <pc:sldMk cId="198162277" sldId="262"/>
            <ac:picMk id="14" creationId="{6A7EA8D0-011D-E9B3-7AF1-3F80BC5B1FDA}"/>
          </ac:picMkLst>
        </pc:picChg>
        <pc:cxnChg chg="mod">
          <ac:chgData name="Salome Naa Ayele Affum" userId="9f08a2141e90f17f" providerId="LiveId" clId="{0A52B823-28E6-4810-8D15-8FC3BED93C5F}" dt="2024-10-23T15:20:14.208" v="3140" actId="14100"/>
          <ac:cxnSpMkLst>
            <pc:docMk/>
            <pc:sldMk cId="198162277" sldId="262"/>
            <ac:cxnSpMk id="100" creationId="{00000000-0000-0000-0000-000000000000}"/>
          </ac:cxnSpMkLst>
        </pc:cxnChg>
      </pc:sldChg>
      <pc:sldChg chg="addSp delSp modSp mod">
        <pc:chgData name="Salome Naa Ayele Affum" userId="9f08a2141e90f17f" providerId="LiveId" clId="{0A52B823-28E6-4810-8D15-8FC3BED93C5F}" dt="2024-10-23T15:34:19.743" v="3296" actId="1076"/>
        <pc:sldMkLst>
          <pc:docMk/>
          <pc:sldMk cId="1727237839" sldId="263"/>
        </pc:sldMkLst>
        <pc:spChg chg="mod">
          <ac:chgData name="Salome Naa Ayele Affum" userId="9f08a2141e90f17f" providerId="LiveId" clId="{0A52B823-28E6-4810-8D15-8FC3BED93C5F}" dt="2024-10-22T19:57:43.939" v="1673" actId="255"/>
          <ac:spMkLst>
            <pc:docMk/>
            <pc:sldMk cId="1727237839" sldId="263"/>
            <ac:spMk id="4" creationId="{83C0223F-7A51-E954-5F61-7AD237499CE8}"/>
          </ac:spMkLst>
        </pc:spChg>
        <pc:spChg chg="add del mod">
          <ac:chgData name="Salome Naa Ayele Affum" userId="9f08a2141e90f17f" providerId="LiveId" clId="{0A52B823-28E6-4810-8D15-8FC3BED93C5F}" dt="2024-10-23T15:32:32.451" v="3282" actId="21"/>
          <ac:spMkLst>
            <pc:docMk/>
            <pc:sldMk cId="1727237839" sldId="263"/>
            <ac:spMk id="5" creationId="{113739E8-4F6B-30F7-12F5-91EDDF25C382}"/>
          </ac:spMkLst>
        </pc:spChg>
        <pc:spChg chg="add del mod">
          <ac:chgData name="Salome Naa Ayele Affum" userId="9f08a2141e90f17f" providerId="LiveId" clId="{0A52B823-28E6-4810-8D15-8FC3BED93C5F}" dt="2024-10-21T19:07:15.775" v="581"/>
          <ac:spMkLst>
            <pc:docMk/>
            <pc:sldMk cId="1727237839" sldId="263"/>
            <ac:spMk id="7" creationId="{02B9E682-2E28-5E9C-79B5-65A49EB25DC0}"/>
          </ac:spMkLst>
        </pc:spChg>
        <pc:spChg chg="add mod">
          <ac:chgData name="Salome Naa Ayele Affum" userId="9f08a2141e90f17f" providerId="LiveId" clId="{0A52B823-28E6-4810-8D15-8FC3BED93C5F}" dt="2024-10-21T19:07:14.657" v="579" actId="1076"/>
          <ac:spMkLst>
            <pc:docMk/>
            <pc:sldMk cId="1727237839" sldId="263"/>
            <ac:spMk id="8" creationId="{3C468E7A-447D-C1D0-6877-7C46A2632CA1}"/>
          </ac:spMkLst>
        </pc:spChg>
        <pc:spChg chg="add del mod">
          <ac:chgData name="Salome Naa Ayele Affum" userId="9f08a2141e90f17f" providerId="LiveId" clId="{0A52B823-28E6-4810-8D15-8FC3BED93C5F}" dt="2024-10-21T19:27:19.164" v="853"/>
          <ac:spMkLst>
            <pc:docMk/>
            <pc:sldMk cId="1727237839" sldId="263"/>
            <ac:spMk id="9" creationId="{3070076B-58F6-0941-6F1C-25C607F08D31}"/>
          </ac:spMkLst>
        </pc:spChg>
        <pc:spChg chg="add mod">
          <ac:chgData name="Salome Naa Ayele Affum" userId="9f08a2141e90f17f" providerId="LiveId" clId="{0A52B823-28E6-4810-8D15-8FC3BED93C5F}" dt="2024-10-23T15:34:19.743" v="3296" actId="1076"/>
          <ac:spMkLst>
            <pc:docMk/>
            <pc:sldMk cId="1727237839" sldId="263"/>
            <ac:spMk id="9" creationId="{F0A50327-E06B-AB3F-E2D6-A2589FDAAB37}"/>
          </ac:spMkLst>
        </pc:spChg>
        <pc:spChg chg="add mod">
          <ac:chgData name="Salome Naa Ayele Affum" userId="9f08a2141e90f17f" providerId="LiveId" clId="{0A52B823-28E6-4810-8D15-8FC3BED93C5F}" dt="2024-10-23T15:34:07.476" v="3294" actId="255"/>
          <ac:spMkLst>
            <pc:docMk/>
            <pc:sldMk cId="1727237839" sldId="263"/>
            <ac:spMk id="10" creationId="{E0D3BAD5-D639-0DE7-7048-E0180A65778D}"/>
          </ac:spMkLst>
        </pc:spChg>
        <pc:spChg chg="add mod">
          <ac:chgData name="Salome Naa Ayele Affum" userId="9f08a2141e90f17f" providerId="LiveId" clId="{0A52B823-28E6-4810-8D15-8FC3BED93C5F}" dt="2024-10-21T19:14:00.262" v="652" actId="1076"/>
          <ac:spMkLst>
            <pc:docMk/>
            <pc:sldMk cId="1727237839" sldId="263"/>
            <ac:spMk id="17" creationId="{34C93AD9-D46D-A812-4A48-E8B48AEEBA38}"/>
          </ac:spMkLst>
        </pc:spChg>
        <pc:spChg chg="mod">
          <ac:chgData name="Salome Naa Ayele Affum" userId="9f08a2141e90f17f" providerId="LiveId" clId="{0A52B823-28E6-4810-8D15-8FC3BED93C5F}" dt="2024-10-21T18:55:06.018" v="446" actId="1076"/>
          <ac:spMkLst>
            <pc:docMk/>
            <pc:sldMk cId="1727237839" sldId="263"/>
            <ac:spMk id="35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9:05:49.904" v="571" actId="1076"/>
          <ac:spMkLst>
            <pc:docMk/>
            <pc:sldMk cId="1727237839" sldId="263"/>
            <ac:spMk id="36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1T19:27:27.154" v="855" actId="21"/>
          <ac:spMkLst>
            <pc:docMk/>
            <pc:sldMk cId="1727237839" sldId="263"/>
            <ac:spMk id="37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3T15:31:53.361" v="3277" actId="21"/>
          <ac:spMkLst>
            <pc:docMk/>
            <pc:sldMk cId="1727237839" sldId="263"/>
            <ac:spMk id="40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9:09:07.090" v="595" actId="1076"/>
          <ac:spMkLst>
            <pc:docMk/>
            <pc:sldMk cId="1727237839" sldId="263"/>
            <ac:spMk id="46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9:09:15.006" v="596" actId="14100"/>
          <ac:spMkLst>
            <pc:docMk/>
            <pc:sldMk cId="1727237839" sldId="263"/>
            <ac:spMk id="47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4:43.994" v="444" actId="1076"/>
          <ac:spMkLst>
            <pc:docMk/>
            <pc:sldMk cId="1727237839" sldId="263"/>
            <ac:spMk id="107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4:43.994" v="444" actId="1076"/>
          <ac:spMkLst>
            <pc:docMk/>
            <pc:sldMk cId="1727237839" sldId="263"/>
            <ac:spMk id="108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3:43.969" v="439" actId="1076"/>
          <ac:spMkLst>
            <pc:docMk/>
            <pc:sldMk cId="1727237839" sldId="263"/>
            <ac:spMk id="11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3:43.969" v="439" actId="1076"/>
          <ac:spMkLst>
            <pc:docMk/>
            <pc:sldMk cId="1727237839" sldId="263"/>
            <ac:spMk id="113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3:43.969" v="439" actId="1076"/>
          <ac:spMkLst>
            <pc:docMk/>
            <pc:sldMk cId="1727237839" sldId="263"/>
            <ac:spMk id="114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1:40.073" v="429" actId="1076"/>
          <ac:spMkLst>
            <pc:docMk/>
            <pc:sldMk cId="1727237839" sldId="263"/>
            <ac:spMk id="124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9:05:40.522" v="570" actId="14100"/>
          <ac:spMkLst>
            <pc:docMk/>
            <pc:sldMk cId="1727237839" sldId="263"/>
            <ac:spMk id="131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1T19:27:19.154" v="851" actId="21"/>
          <ac:spMkLst>
            <pc:docMk/>
            <pc:sldMk cId="1727237839" sldId="263"/>
            <ac:spMk id="13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49:35.617" v="418" actId="14100"/>
          <ac:spMkLst>
            <pc:docMk/>
            <pc:sldMk cId="1727237839" sldId="263"/>
            <ac:spMk id="140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1T19:27:23.703" v="854" actId="21"/>
          <ac:spMkLst>
            <pc:docMk/>
            <pc:sldMk cId="1727237839" sldId="263"/>
            <ac:spMk id="14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9:05:26.026" v="568" actId="14100"/>
          <ac:spMkLst>
            <pc:docMk/>
            <pc:sldMk cId="1727237839" sldId="263"/>
            <ac:spMk id="143" creationId="{00000000-0000-0000-0000-000000000000}"/>
          </ac:spMkLst>
        </pc:spChg>
        <pc:spChg chg="mod topLvl">
          <ac:chgData name="Salome Naa Ayele Affum" userId="9f08a2141e90f17f" providerId="LiveId" clId="{0A52B823-28E6-4810-8D15-8FC3BED93C5F}" dt="2024-10-21T19:11:03.821" v="629" actId="14100"/>
          <ac:spMkLst>
            <pc:docMk/>
            <pc:sldMk cId="1727237839" sldId="263"/>
            <ac:spMk id="144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9:26:54.793" v="850" actId="20577"/>
          <ac:spMkLst>
            <pc:docMk/>
            <pc:sldMk cId="1727237839" sldId="263"/>
            <ac:spMk id="145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55:12.861" v="447" actId="1076"/>
          <ac:spMkLst>
            <pc:docMk/>
            <pc:sldMk cId="1727237839" sldId="263"/>
            <ac:spMk id="155" creationId="{00000000-0000-0000-0000-000000000000}"/>
          </ac:spMkLst>
        </pc:spChg>
        <pc:grpChg chg="del mod">
          <ac:chgData name="Salome Naa Ayele Affum" userId="9f08a2141e90f17f" providerId="LiveId" clId="{0A52B823-28E6-4810-8D15-8FC3BED93C5F}" dt="2024-10-21T19:07:36.243" v="582" actId="21"/>
          <ac:grpSpMkLst>
            <pc:docMk/>
            <pc:sldMk cId="1727237839" sldId="263"/>
            <ac:grpSpMk id="3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1T19:03:18.677" v="543" actId="21"/>
          <ac:grpSpMkLst>
            <pc:docMk/>
            <pc:sldMk cId="1727237839" sldId="263"/>
            <ac:grpSpMk id="106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1T19:27:30.917" v="856" actId="21"/>
          <ac:grpSpMkLst>
            <pc:docMk/>
            <pc:sldMk cId="1727237839" sldId="263"/>
            <ac:grpSpMk id="111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1T18:51:15.689" v="427" actId="1076"/>
          <ac:grpSpMkLst>
            <pc:docMk/>
            <pc:sldMk cId="1727237839" sldId="263"/>
            <ac:grpSpMk id="121" creationId="{00000000-0000-0000-0000-000000000000}"/>
          </ac:grpSpMkLst>
        </pc:grpChg>
        <pc:graphicFrameChg chg="del">
          <ac:chgData name="Salome Naa Ayele Affum" userId="9f08a2141e90f17f" providerId="LiveId" clId="{0A52B823-28E6-4810-8D15-8FC3BED93C5F}" dt="2024-10-21T18:48:40.905" v="413" actId="21"/>
          <ac:graphicFrameMkLst>
            <pc:docMk/>
            <pc:sldMk cId="1727237839" sldId="263"/>
            <ac:graphicFrameMk id="13" creationId="{00000000-0000-0000-0000-000000000000}"/>
          </ac:graphicFrameMkLst>
        </pc:graphicFrameChg>
        <pc:picChg chg="add del mod">
          <ac:chgData name="Salome Naa Ayele Affum" userId="9f08a2141e90f17f" providerId="LiveId" clId="{0A52B823-28E6-4810-8D15-8FC3BED93C5F}" dt="2024-10-23T15:32:19.799" v="3279" actId="21"/>
          <ac:picMkLst>
            <pc:docMk/>
            <pc:sldMk cId="1727237839" sldId="263"/>
            <ac:picMk id="3" creationId="{F8822A4E-BED2-8183-83E1-55F64273F392}"/>
          </ac:picMkLst>
        </pc:picChg>
        <pc:picChg chg="add mod">
          <ac:chgData name="Salome Naa Ayele Affum" userId="9f08a2141e90f17f" providerId="LiveId" clId="{0A52B823-28E6-4810-8D15-8FC3BED93C5F}" dt="2024-10-21T18:52:02.294" v="431" actId="14100"/>
          <ac:picMkLst>
            <pc:docMk/>
            <pc:sldMk cId="1727237839" sldId="263"/>
            <ac:picMk id="6" creationId="{826E12A1-AA8D-F0FD-7AA0-86FA7ED3525A}"/>
          </ac:picMkLst>
        </pc:picChg>
        <pc:picChg chg="add mod">
          <ac:chgData name="Salome Naa Ayele Affum" userId="9f08a2141e90f17f" providerId="LiveId" clId="{0A52B823-28E6-4810-8D15-8FC3BED93C5F}" dt="2024-10-23T15:32:26.969" v="3281" actId="1076"/>
          <ac:picMkLst>
            <pc:docMk/>
            <pc:sldMk cId="1727237839" sldId="263"/>
            <ac:picMk id="7" creationId="{FAC46006-76EA-D528-5CF5-2CB54503C5F7}"/>
          </ac:picMkLst>
        </pc:picChg>
        <pc:picChg chg="del topLvl">
          <ac:chgData name="Salome Naa Ayele Affum" userId="9f08a2141e90f17f" providerId="LiveId" clId="{0A52B823-28E6-4810-8D15-8FC3BED93C5F}" dt="2024-10-21T19:07:36.243" v="582" actId="21"/>
          <ac:picMkLst>
            <pc:docMk/>
            <pc:sldMk cId="1727237839" sldId="263"/>
            <ac:picMk id="117" creationId="{00000000-0000-0000-0000-000000000000}"/>
          </ac:picMkLst>
        </pc:picChg>
        <pc:picChg chg="mod">
          <ac:chgData name="Salome Naa Ayele Affum" userId="9f08a2141e90f17f" providerId="LiveId" clId="{0A52B823-28E6-4810-8D15-8FC3BED93C5F}" dt="2024-10-21T18:49:28.461" v="417" actId="14100"/>
          <ac:picMkLst>
            <pc:docMk/>
            <pc:sldMk cId="1727237839" sldId="263"/>
            <ac:picMk id="141" creationId="{00000000-0000-0000-0000-000000000000}"/>
          </ac:picMkLst>
        </pc:picChg>
        <pc:cxnChg chg="add del mod">
          <ac:chgData name="Salome Naa Ayele Affum" userId="9f08a2141e90f17f" providerId="LiveId" clId="{0A52B823-28E6-4810-8D15-8FC3BED93C5F}" dt="2024-10-21T19:11:30.288" v="632" actId="11529"/>
          <ac:cxnSpMkLst>
            <pc:docMk/>
            <pc:sldMk cId="1727237839" sldId="263"/>
            <ac:cxnSpMk id="11" creationId="{B75D61FB-F9C9-8C8D-6A76-40A01CD9A697}"/>
          </ac:cxnSpMkLst>
        </pc:cxnChg>
        <pc:cxnChg chg="add del mod">
          <ac:chgData name="Salome Naa Ayele Affum" userId="9f08a2141e90f17f" providerId="LiveId" clId="{0A52B823-28E6-4810-8D15-8FC3BED93C5F}" dt="2024-10-21T19:11:42.187" v="634" actId="11529"/>
          <ac:cxnSpMkLst>
            <pc:docMk/>
            <pc:sldMk cId="1727237839" sldId="263"/>
            <ac:cxnSpMk id="14" creationId="{9A6DF770-F80C-285A-E831-D9A46C32570A}"/>
          </ac:cxnSpMkLst>
        </pc:cxnChg>
        <pc:cxnChg chg="add del mod">
          <ac:chgData name="Salome Naa Ayele Affum" userId="9f08a2141e90f17f" providerId="LiveId" clId="{0A52B823-28E6-4810-8D15-8FC3BED93C5F}" dt="2024-10-21T19:12:03.153" v="636" actId="11529"/>
          <ac:cxnSpMkLst>
            <pc:docMk/>
            <pc:sldMk cId="1727237839" sldId="263"/>
            <ac:cxnSpMk id="16" creationId="{CDA745F3-25C9-E193-9906-1B21F12F388A}"/>
          </ac:cxnSpMkLst>
        </pc:cxnChg>
        <pc:cxnChg chg="mod">
          <ac:chgData name="Salome Naa Ayele Affum" userId="9f08a2141e90f17f" providerId="LiveId" clId="{0A52B823-28E6-4810-8D15-8FC3BED93C5F}" dt="2024-10-21T19:27:38.885" v="857" actId="1076"/>
          <ac:cxnSpMkLst>
            <pc:docMk/>
            <pc:sldMk cId="1727237839" sldId="263"/>
            <ac:cxnSpMk id="151" creationId="{00000000-0000-0000-0000-000000000000}"/>
          </ac:cxnSpMkLst>
        </pc:cxnChg>
        <pc:cxnChg chg="mod">
          <ac:chgData name="Salome Naa Ayele Affum" userId="9f08a2141e90f17f" providerId="LiveId" clId="{0A52B823-28E6-4810-8D15-8FC3BED93C5F}" dt="2024-10-21T19:27:45.091" v="858" actId="1076"/>
          <ac:cxnSpMkLst>
            <pc:docMk/>
            <pc:sldMk cId="1727237839" sldId="263"/>
            <ac:cxnSpMk id="152" creationId="{00000000-0000-0000-0000-000000000000}"/>
          </ac:cxnSpMkLst>
        </pc:cxnChg>
      </pc:sldChg>
      <pc:sldChg chg="addSp delSp modSp mod">
        <pc:chgData name="Salome Naa Ayele Affum" userId="9f08a2141e90f17f" providerId="LiveId" clId="{0A52B823-28E6-4810-8D15-8FC3BED93C5F}" dt="2024-10-31T02:11:27.270" v="3329" actId="20577"/>
        <pc:sldMkLst>
          <pc:docMk/>
          <pc:sldMk cId="2420142894" sldId="267"/>
        </pc:sldMkLst>
        <pc:spChg chg="mod">
          <ac:chgData name="Salome Naa Ayele Affum" userId="9f08a2141e90f17f" providerId="LiveId" clId="{0A52B823-28E6-4810-8D15-8FC3BED93C5F}" dt="2024-10-23T15:34:50.273" v="3301" actId="20577"/>
          <ac:spMkLst>
            <pc:docMk/>
            <pc:sldMk cId="2420142894" sldId="267"/>
            <ac:spMk id="3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2T20:03:11.107" v="1690" actId="21"/>
          <ac:spMkLst>
            <pc:docMk/>
            <pc:sldMk cId="2420142894" sldId="267"/>
            <ac:spMk id="9" creationId="{92F52ADB-2706-9054-7A4C-9C0B6AEC4794}"/>
          </ac:spMkLst>
        </pc:spChg>
        <pc:spChg chg="mod">
          <ac:chgData name="Salome Naa Ayele Affum" userId="9f08a2141e90f17f" providerId="LiveId" clId="{0A52B823-28E6-4810-8D15-8FC3BED93C5F}" dt="2024-10-31T02:11:27.270" v="3329" actId="20577"/>
          <ac:spMkLst>
            <pc:docMk/>
            <pc:sldMk cId="2420142894" sldId="267"/>
            <ac:spMk id="102" creationId="{00000000-0000-0000-0000-000000000000}"/>
          </ac:spMkLst>
        </pc:spChg>
        <pc:graphicFrameChg chg="del">
          <ac:chgData name="Salome Naa Ayele Affum" userId="9f08a2141e90f17f" providerId="LiveId" clId="{0A52B823-28E6-4810-8D15-8FC3BED93C5F}" dt="2024-10-22T20:02:24.545" v="1683" actId="21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add mod">
          <ac:chgData name="Salome Naa Ayele Affum" userId="9f08a2141e90f17f" providerId="LiveId" clId="{0A52B823-28E6-4810-8D15-8FC3BED93C5F}" dt="2024-10-23T15:25:55.121" v="3173"/>
          <ac:picMkLst>
            <pc:docMk/>
            <pc:sldMk cId="2420142894" sldId="267"/>
            <ac:picMk id="9" creationId="{E7F11F5B-CA78-6D95-E393-9CD4FB94E38F}"/>
          </ac:picMkLst>
        </pc:picChg>
        <pc:picChg chg="add del mod">
          <ac:chgData name="Salome Naa Ayele Affum" userId="9f08a2141e90f17f" providerId="LiveId" clId="{0A52B823-28E6-4810-8D15-8FC3BED93C5F}" dt="2024-10-22T20:02:11.301" v="1681" actId="21"/>
          <ac:picMkLst>
            <pc:docMk/>
            <pc:sldMk cId="2420142894" sldId="267"/>
            <ac:picMk id="11" creationId="{0B04813D-4947-0AAE-8415-10286DD02EDE}"/>
          </ac:picMkLst>
        </pc:picChg>
        <pc:picChg chg="add mod">
          <ac:chgData name="Salome Naa Ayele Affum" userId="9f08a2141e90f17f" providerId="LiveId" clId="{0A52B823-28E6-4810-8D15-8FC3BED93C5F}" dt="2024-10-22T20:02:48.939" v="1689" actId="14100"/>
          <ac:picMkLst>
            <pc:docMk/>
            <pc:sldMk cId="2420142894" sldId="267"/>
            <ac:picMk id="13" creationId="{CE30D927-FF35-80A6-8330-DDEB37AFA400}"/>
          </ac:picMkLst>
        </pc:picChg>
      </pc:sldChg>
      <pc:sldChg chg="addSp delSp modSp mod">
        <pc:chgData name="Salome Naa Ayele Affum" userId="9f08a2141e90f17f" providerId="LiveId" clId="{0A52B823-28E6-4810-8D15-8FC3BED93C5F}" dt="2024-10-31T02:08:07.227" v="3307" actId="21"/>
        <pc:sldMkLst>
          <pc:docMk/>
          <pc:sldMk cId="1708956848" sldId="268"/>
        </pc:sldMkLst>
        <pc:spChg chg="del">
          <ac:chgData name="Salome Naa Ayele Affum" userId="9f08a2141e90f17f" providerId="LiveId" clId="{0A52B823-28E6-4810-8D15-8FC3BED93C5F}" dt="2024-10-31T02:08:07.227" v="3307" actId="21"/>
          <ac:spMkLst>
            <pc:docMk/>
            <pc:sldMk cId="1708956848" sldId="268"/>
            <ac:spMk id="3" creationId="{E958C1BA-37C5-BA08-38DD-67CA6DE111F4}"/>
          </ac:spMkLst>
        </pc:spChg>
        <pc:spChg chg="mod">
          <ac:chgData name="Salome Naa Ayele Affum" userId="9f08a2141e90f17f" providerId="LiveId" clId="{0A52B823-28E6-4810-8D15-8FC3BED93C5F}" dt="2024-10-21T18:24:36.238" v="252" actId="20577"/>
          <ac:spMkLst>
            <pc:docMk/>
            <pc:sldMk cId="1708956848" sldId="268"/>
            <ac:spMk id="3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22:49.107" v="162" actId="20577"/>
          <ac:spMkLst>
            <pc:docMk/>
            <pc:sldMk cId="1708956848" sldId="268"/>
            <ac:spMk id="51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5:47.851" v="386" actId="120"/>
          <ac:spMkLst>
            <pc:docMk/>
            <pc:sldMk cId="1708956848" sldId="268"/>
            <ac:spMk id="57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5:30.960" v="384" actId="1076"/>
          <ac:spMkLst>
            <pc:docMk/>
            <pc:sldMk cId="1708956848" sldId="268"/>
            <ac:spMk id="58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1:49.477" v="365" actId="1076"/>
          <ac:spMkLst>
            <pc:docMk/>
            <pc:sldMk cId="1708956848" sldId="268"/>
            <ac:spMk id="60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1T18:31:37.790" v="363" actId="21"/>
          <ac:spMkLst>
            <pc:docMk/>
            <pc:sldMk cId="1708956848" sldId="268"/>
            <ac:spMk id="61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1T18:31:42.481" v="364" actId="21"/>
          <ac:spMkLst>
            <pc:docMk/>
            <pc:sldMk cId="1708956848" sldId="268"/>
            <ac:spMk id="62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1T18:31:24.711" v="362" actId="21"/>
          <ac:spMkLst>
            <pc:docMk/>
            <pc:sldMk cId="1708956848" sldId="268"/>
            <ac:spMk id="63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3:05.769" v="370" actId="1076"/>
          <ac:spMkLst>
            <pc:docMk/>
            <pc:sldMk cId="1708956848" sldId="268"/>
            <ac:spMk id="64" creationId="{00000000-0000-0000-0000-000000000000}"/>
          </ac:spMkLst>
        </pc:spChg>
        <pc:spChg chg="del">
          <ac:chgData name="Salome Naa Ayele Affum" userId="9f08a2141e90f17f" providerId="LiveId" clId="{0A52B823-28E6-4810-8D15-8FC3BED93C5F}" dt="2024-10-23T15:24:53.317" v="3163" actId="21"/>
          <ac:spMkLst>
            <pc:docMk/>
            <pc:sldMk cId="1708956848" sldId="268"/>
            <ac:spMk id="68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1T18:31:08.625" v="359" actId="21"/>
          <ac:spMkLst>
            <pc:docMk/>
            <pc:sldMk cId="1708956848" sldId="268"/>
            <ac:spMk id="69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5:42.158" v="385" actId="120"/>
          <ac:spMkLst>
            <pc:docMk/>
            <pc:sldMk cId="1708956848" sldId="268"/>
            <ac:spMk id="70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4:14.699" v="378" actId="1076"/>
          <ac:spMkLst>
            <pc:docMk/>
            <pc:sldMk cId="1708956848" sldId="268"/>
            <ac:spMk id="71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4:57.756" v="382" actId="1076"/>
          <ac:spMkLst>
            <pc:docMk/>
            <pc:sldMk cId="1708956848" sldId="268"/>
            <ac:spMk id="72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1:56.794" v="366" actId="1076"/>
          <ac:spMkLst>
            <pc:docMk/>
            <pc:sldMk cId="1708956848" sldId="268"/>
            <ac:spMk id="94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1:56.794" v="366" actId="1076"/>
          <ac:spMkLst>
            <pc:docMk/>
            <pc:sldMk cId="1708956848" sldId="268"/>
            <ac:spMk id="95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1T18:31:56.794" v="366" actId="1076"/>
          <ac:spMkLst>
            <pc:docMk/>
            <pc:sldMk cId="1708956848" sldId="268"/>
            <ac:spMk id="96" creationId="{00000000-0000-0000-0000-000000000000}"/>
          </ac:spMkLst>
        </pc:spChg>
        <pc:spChg chg="add del mod">
          <ac:chgData name="Salome Naa Ayele Affum" userId="9f08a2141e90f17f" providerId="LiveId" clId="{0A52B823-28E6-4810-8D15-8FC3BED93C5F}" dt="2024-10-23T15:31:41.172" v="3276" actId="20577"/>
          <ac:spMkLst>
            <pc:docMk/>
            <pc:sldMk cId="1708956848" sldId="268"/>
            <ac:spMk id="104" creationId="{00000000-0000-0000-0000-000000000000}"/>
          </ac:spMkLst>
        </pc:spChg>
        <pc:grpChg chg="mod">
          <ac:chgData name="Salome Naa Ayele Affum" userId="9f08a2141e90f17f" providerId="LiveId" clId="{0A52B823-28E6-4810-8D15-8FC3BED93C5F}" dt="2024-10-21T18:31:56.794" v="366" actId="1076"/>
          <ac:grpSpMkLst>
            <pc:docMk/>
            <pc:sldMk cId="1708956848" sldId="268"/>
            <ac:grpSpMk id="93" creationId="{00000000-0000-0000-0000-000000000000}"/>
          </ac:grpSpMkLst>
        </pc:grpChg>
        <pc:picChg chg="del">
          <ac:chgData name="Salome Naa Ayele Affum" userId="9f08a2141e90f17f" providerId="LiveId" clId="{0A52B823-28E6-4810-8D15-8FC3BED93C5F}" dt="2024-10-21T18:31:14.790" v="360" actId="21"/>
          <ac:picMkLst>
            <pc:docMk/>
            <pc:sldMk cId="1708956848" sldId="268"/>
            <ac:picMk id="99" creationId="{00000000-0000-0000-0000-000000000000}"/>
          </ac:picMkLst>
        </pc:picChg>
        <pc:picChg chg="add mod">
          <ac:chgData name="Salome Naa Ayele Affum" userId="9f08a2141e90f17f" providerId="LiveId" clId="{0A52B823-28E6-4810-8D15-8FC3BED93C5F}" dt="2024-10-23T15:25:04.214" v="3166" actId="1076"/>
          <ac:picMkLst>
            <pc:docMk/>
            <pc:sldMk cId="1708956848" sldId="268"/>
            <ac:picMk id="2050" creationId="{A722B34D-3D95-6C29-0CFB-A3A7CDC19242}"/>
          </ac:picMkLst>
        </pc:picChg>
        <pc:cxnChg chg="del">
          <ac:chgData name="Salome Naa Ayele Affum" userId="9f08a2141e90f17f" providerId="LiveId" clId="{0A52B823-28E6-4810-8D15-8FC3BED93C5F}" dt="2024-10-21T18:31:19.910" v="361" actId="21"/>
          <ac:cxnSpMkLst>
            <pc:docMk/>
            <pc:sldMk cId="1708956848" sldId="268"/>
            <ac:cxnSpMk id="65" creationId="{00000000-0000-0000-0000-000000000000}"/>
          </ac:cxnSpMkLst>
        </pc:cxnChg>
        <pc:cxnChg chg="mod">
          <ac:chgData name="Salome Naa Ayele Affum" userId="9f08a2141e90f17f" providerId="LiveId" clId="{0A52B823-28E6-4810-8D15-8FC3BED93C5F}" dt="2024-10-21T18:32:05.624" v="367" actId="1076"/>
          <ac:cxnSpMkLst>
            <pc:docMk/>
            <pc:sldMk cId="1708956848" sldId="268"/>
            <ac:cxnSpMk id="66" creationId="{00000000-0000-0000-0000-000000000000}"/>
          </ac:cxnSpMkLst>
        </pc:cxnChg>
        <pc:cxnChg chg="mod">
          <ac:chgData name="Salome Naa Ayele Affum" userId="9f08a2141e90f17f" providerId="LiveId" clId="{0A52B823-28E6-4810-8D15-8FC3BED93C5F}" dt="2024-10-21T18:34:43.227" v="381" actId="1076"/>
          <ac:cxnSpMkLst>
            <pc:docMk/>
            <pc:sldMk cId="1708956848" sldId="268"/>
            <ac:cxnSpMk id="67" creationId="{00000000-0000-0000-0000-000000000000}"/>
          </ac:cxnSpMkLst>
        </pc:cxnChg>
      </pc:sldChg>
      <pc:sldChg chg="addSp delSp modSp mod">
        <pc:chgData name="Salome Naa Ayele Affum" userId="9f08a2141e90f17f" providerId="LiveId" clId="{0A52B823-28E6-4810-8D15-8FC3BED93C5F}" dt="2024-10-23T15:34:38.199" v="3298" actId="20577"/>
        <pc:sldMkLst>
          <pc:docMk/>
          <pc:sldMk cId="1221752997" sldId="270"/>
        </pc:sldMkLst>
        <pc:spChg chg="mod">
          <ac:chgData name="Salome Naa Ayele Affum" userId="9f08a2141e90f17f" providerId="LiveId" clId="{0A52B823-28E6-4810-8D15-8FC3BED93C5F}" dt="2024-10-22T19:56:36.146" v="1619" actId="20577"/>
          <ac:spMkLst>
            <pc:docMk/>
            <pc:sldMk cId="1221752997" sldId="270"/>
            <ac:spMk id="41" creationId="{FEB09B58-0DA2-31BD-6113-5C1802EA598C}"/>
          </ac:spMkLst>
        </pc:spChg>
        <pc:spChg chg="mod">
          <ac:chgData name="Salome Naa Ayele Affum" userId="9f08a2141e90f17f" providerId="LiveId" clId="{0A52B823-28E6-4810-8D15-8FC3BED93C5F}" dt="2024-10-23T15:34:38.199" v="3298" actId="20577"/>
          <ac:spMkLst>
            <pc:docMk/>
            <pc:sldMk cId="1221752997" sldId="270"/>
            <ac:spMk id="43" creationId="{00000000-0000-0000-0000-000000000000}"/>
          </ac:spMkLst>
        </pc:spChg>
        <pc:spChg chg="mod">
          <ac:chgData name="Salome Naa Ayele Affum" userId="9f08a2141e90f17f" providerId="LiveId" clId="{0A52B823-28E6-4810-8D15-8FC3BED93C5F}" dt="2024-10-22T19:57:11.732" v="1671" actId="20577"/>
          <ac:spMkLst>
            <pc:docMk/>
            <pc:sldMk cId="1221752997" sldId="270"/>
            <ac:spMk id="215" creationId="{C4CB2807-C74A-41A8-931C-9C6AF92E9AE8}"/>
          </ac:spMkLst>
        </pc:spChg>
        <pc:spChg chg="add mod">
          <ac:chgData name="Salome Naa Ayele Affum" userId="9f08a2141e90f17f" providerId="LiveId" clId="{0A52B823-28E6-4810-8D15-8FC3BED93C5F}" dt="2024-10-22T17:19:34.083" v="1099" actId="1076"/>
          <ac:spMkLst>
            <pc:docMk/>
            <pc:sldMk cId="1221752997" sldId="270"/>
            <ac:spMk id="219" creationId="{B653803C-141E-788D-81D2-4667BD087399}"/>
          </ac:spMkLst>
        </pc:spChg>
        <pc:spChg chg="add mod">
          <ac:chgData name="Salome Naa Ayele Affum" userId="9f08a2141e90f17f" providerId="LiveId" clId="{0A52B823-28E6-4810-8D15-8FC3BED93C5F}" dt="2024-10-22T17:59:30.125" v="1248" actId="20577"/>
          <ac:spMkLst>
            <pc:docMk/>
            <pc:sldMk cId="1221752997" sldId="270"/>
            <ac:spMk id="232" creationId="{DE7E2343-7B14-F79C-81D4-0064A06F2F6B}"/>
          </ac:spMkLst>
        </pc:spChg>
        <pc:spChg chg="del mod">
          <ac:chgData name="Salome Naa Ayele Affum" userId="9f08a2141e90f17f" providerId="LiveId" clId="{0A52B823-28E6-4810-8D15-8FC3BED93C5F}" dt="2024-10-22T19:38:18.820" v="1274" actId="21"/>
          <ac:spMkLst>
            <pc:docMk/>
            <pc:sldMk cId="1221752997" sldId="270"/>
            <ac:spMk id="243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2T19:38:15.551" v="1273" actId="21"/>
          <ac:spMkLst>
            <pc:docMk/>
            <pc:sldMk cId="1221752997" sldId="270"/>
            <ac:spMk id="244" creationId="{00000000-0000-0000-0000-000000000000}"/>
          </ac:spMkLst>
        </pc:spChg>
        <pc:spChg chg="del mod">
          <ac:chgData name="Salome Naa Ayele Affum" userId="9f08a2141e90f17f" providerId="LiveId" clId="{0A52B823-28E6-4810-8D15-8FC3BED93C5F}" dt="2024-10-22T19:38:22.115" v="1275" actId="21"/>
          <ac:spMkLst>
            <pc:docMk/>
            <pc:sldMk cId="1221752997" sldId="270"/>
            <ac:spMk id="245" creationId="{00000000-0000-0000-0000-000000000000}"/>
          </ac:spMkLst>
        </pc:spChg>
        <pc:grpChg chg="mod">
          <ac:chgData name="Salome Naa Ayele Affum" userId="9f08a2141e90f17f" providerId="LiveId" clId="{0A52B823-28E6-4810-8D15-8FC3BED93C5F}" dt="2024-10-22T17:13:03.616" v="919" actId="1076"/>
          <ac:grpSpMkLst>
            <pc:docMk/>
            <pc:sldMk cId="1221752997" sldId="270"/>
            <ac:grpSpMk id="2" creationId="{00000000-0000-0000-0000-000000000000}"/>
          </ac:grpSpMkLst>
        </pc:grpChg>
        <pc:grpChg chg="mod">
          <ac:chgData name="Salome Naa Ayele Affum" userId="9f08a2141e90f17f" providerId="LiveId" clId="{0A52B823-28E6-4810-8D15-8FC3BED93C5F}" dt="2024-10-22T17:23:21.373" v="1114" actId="1076"/>
          <ac:grpSpMkLst>
            <pc:docMk/>
            <pc:sldMk cId="1221752997" sldId="270"/>
            <ac:grpSpMk id="5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2T19:38:11.965" v="1272" actId="21"/>
          <ac:grpSpMkLst>
            <pc:docMk/>
            <pc:sldMk cId="1221752997" sldId="270"/>
            <ac:grpSpMk id="28" creationId="{00000000-0000-0000-0000-000000000000}"/>
          </ac:grpSpMkLst>
        </pc:grpChg>
        <pc:grpChg chg="del mod">
          <ac:chgData name="Salome Naa Ayele Affum" userId="9f08a2141e90f17f" providerId="LiveId" clId="{0A52B823-28E6-4810-8D15-8FC3BED93C5F}" dt="2024-10-22T17:01:48.235" v="861" actId="21"/>
          <ac:grpSpMkLst>
            <pc:docMk/>
            <pc:sldMk cId="1221752997" sldId="270"/>
            <ac:grpSpMk id="210" creationId="{00000000-0000-0000-0000-000000000000}"/>
          </ac:grpSpMkLst>
        </pc:grpChg>
        <pc:graphicFrameChg chg="del">
          <ac:chgData name="Salome Naa Ayele Affum" userId="9f08a2141e90f17f" providerId="LiveId" clId="{0A52B823-28E6-4810-8D15-8FC3BED93C5F}" dt="2024-10-22T17:59:48.805" v="1249" actId="21"/>
          <ac:graphicFrameMkLst>
            <pc:docMk/>
            <pc:sldMk cId="1221752997" sldId="270"/>
            <ac:graphicFrameMk id="10" creationId="{00000000-0000-0000-0000-000000000000}"/>
          </ac:graphicFrameMkLst>
        </pc:graphicFrameChg>
        <pc:graphicFrameChg chg="del mod">
          <ac:chgData name="Salome Naa Ayele Affum" userId="9f08a2141e90f17f" providerId="LiveId" clId="{0A52B823-28E6-4810-8D15-8FC3BED93C5F}" dt="2024-10-22T17:04:03.490" v="868" actId="21"/>
          <ac:graphicFrameMkLst>
            <pc:docMk/>
            <pc:sldMk cId="1221752997" sldId="270"/>
            <ac:graphicFrameMk id="230" creationId="{00000000-0000-0000-0000-000000000000}"/>
          </ac:graphicFrameMkLst>
        </pc:graphicFrameChg>
        <pc:picChg chg="add mod">
          <ac:chgData name="Salome Naa Ayele Affum" userId="9f08a2141e90f17f" providerId="LiveId" clId="{0A52B823-28E6-4810-8D15-8FC3BED93C5F}" dt="2024-10-23T15:25:44.308" v="3172" actId="1076"/>
          <ac:picMkLst>
            <pc:docMk/>
            <pc:sldMk cId="1221752997" sldId="270"/>
            <ac:picMk id="4" creationId="{BFD85C06-592A-F383-C2B1-3734AC77DF9F}"/>
          </ac:picMkLst>
        </pc:picChg>
        <pc:picChg chg="add mod">
          <ac:chgData name="Salome Naa Ayele Affum" userId="9f08a2141e90f17f" providerId="LiveId" clId="{0A52B823-28E6-4810-8D15-8FC3BED93C5F}" dt="2024-10-22T19:36:25.104" v="1262" actId="1076"/>
          <ac:picMkLst>
            <pc:docMk/>
            <pc:sldMk cId="1221752997" sldId="270"/>
            <ac:picMk id="195" creationId="{D41FE2DF-5658-C73E-4CB3-6691AC0E2E22}"/>
          </ac:picMkLst>
        </pc:picChg>
        <pc:picChg chg="add del mod">
          <ac:chgData name="Salome Naa Ayele Affum" userId="9f08a2141e90f17f" providerId="LiveId" clId="{0A52B823-28E6-4810-8D15-8FC3BED93C5F}" dt="2024-10-22T19:35:07.954" v="1255" actId="21"/>
          <ac:picMkLst>
            <pc:docMk/>
            <pc:sldMk cId="1221752997" sldId="270"/>
            <ac:picMk id="238" creationId="{B2B4F48D-31EE-955E-BB19-9743B8BE7F6C}"/>
          </ac:picMkLst>
        </pc:picChg>
        <pc:picChg chg="add del mod">
          <ac:chgData name="Salome Naa Ayele Affum" userId="9f08a2141e90f17f" providerId="LiveId" clId="{0A52B823-28E6-4810-8D15-8FC3BED93C5F}" dt="2024-10-22T19:37:22.768" v="1268" actId="21"/>
          <ac:picMkLst>
            <pc:docMk/>
            <pc:sldMk cId="1221752997" sldId="270"/>
            <ac:picMk id="242" creationId="{F60B08B5-65F2-F54D-A5D2-5C6F708FC227}"/>
          </ac:picMkLst>
        </pc:picChg>
        <pc:picChg chg="add mod">
          <ac:chgData name="Salome Naa Ayele Affum" userId="9f08a2141e90f17f" providerId="LiveId" clId="{0A52B823-28E6-4810-8D15-8FC3BED93C5F}" dt="2024-10-22T19:39:35.127" v="1276" actId="14100"/>
          <ac:picMkLst>
            <pc:docMk/>
            <pc:sldMk cId="1221752997" sldId="270"/>
            <ac:picMk id="255" creationId="{7F085C5F-7BF3-EABC-91FC-9310C368A446}"/>
          </ac:picMkLst>
        </pc:picChg>
        <pc:cxnChg chg="mod">
          <ac:chgData name="Salome Naa Ayele Affum" userId="9f08a2141e90f17f" providerId="LiveId" clId="{0A52B823-28E6-4810-8D15-8FC3BED93C5F}" dt="2024-10-22T17:19:01.462" v="1097" actId="1076"/>
          <ac:cxnSpMkLst>
            <pc:docMk/>
            <pc:sldMk cId="1221752997" sldId="270"/>
            <ac:cxnSpMk id="3" creationId="{00000000-0000-0000-0000-000000000000}"/>
          </ac:cxnSpMkLst>
        </pc:cxnChg>
        <pc:cxnChg chg="del mod">
          <ac:chgData name="Salome Naa Ayele Affum" userId="9f08a2141e90f17f" providerId="LiveId" clId="{0A52B823-28E6-4810-8D15-8FC3BED93C5F}" dt="2024-10-22T17:08:54.073" v="903" actId="21"/>
          <ac:cxnSpMkLst>
            <pc:docMk/>
            <pc:sldMk cId="1221752997" sldId="270"/>
            <ac:cxnSpMk id="4" creationId="{00000000-0000-0000-0000-000000000000}"/>
          </ac:cxnSpMkLst>
        </pc:cxnChg>
        <pc:cxnChg chg="del mod">
          <ac:chgData name="Salome Naa Ayele Affum" userId="9f08a2141e90f17f" providerId="LiveId" clId="{0A52B823-28E6-4810-8D15-8FC3BED93C5F}" dt="2024-10-22T17:06:06.985" v="888" actId="21"/>
          <ac:cxnSpMkLst>
            <pc:docMk/>
            <pc:sldMk cId="1221752997" sldId="270"/>
            <ac:cxnSpMk id="189" creationId="{00000000-0000-0000-0000-000000000000}"/>
          </ac:cxnSpMkLst>
        </pc:cxnChg>
        <pc:cxnChg chg="add mod">
          <ac:chgData name="Salome Naa Ayele Affum" userId="9f08a2141e90f17f" providerId="LiveId" clId="{0A52B823-28E6-4810-8D15-8FC3BED93C5F}" dt="2024-10-22T19:37:07.274" v="1266" actId="14100"/>
          <ac:cxnSpMkLst>
            <pc:docMk/>
            <pc:sldMk cId="1221752997" sldId="270"/>
            <ac:cxnSpMk id="199" creationId="{61EB36BE-FDCF-A412-9614-842B65D2101C}"/>
          </ac:cxnSpMkLst>
        </pc:cxnChg>
        <pc:cxnChg chg="del mod">
          <ac:chgData name="Salome Naa Ayele Affum" userId="9f08a2141e90f17f" providerId="LiveId" clId="{0A52B823-28E6-4810-8D15-8FC3BED93C5F}" dt="2024-10-22T17:08:57.910" v="904" actId="21"/>
          <ac:cxnSpMkLst>
            <pc:docMk/>
            <pc:sldMk cId="1221752997" sldId="270"/>
            <ac:cxnSpMk id="207" creationId="{00000000-0000-0000-0000-000000000000}"/>
          </ac:cxnSpMkLst>
        </pc:cxnChg>
        <pc:cxnChg chg="add mod">
          <ac:chgData name="Salome Naa Ayele Affum" userId="9f08a2141e90f17f" providerId="LiveId" clId="{0A52B823-28E6-4810-8D15-8FC3BED93C5F}" dt="2024-10-22T19:36:56.761" v="1265" actId="14100"/>
          <ac:cxnSpMkLst>
            <pc:docMk/>
            <pc:sldMk cId="1221752997" sldId="270"/>
            <ac:cxnSpMk id="209" creationId="{B59E50B8-43DE-05F7-A3D6-5CB2CB115362}"/>
          </ac:cxnSpMkLst>
        </pc:cxnChg>
      </pc:sldChg>
      <pc:sldChg chg="del">
        <pc:chgData name="Salome Naa Ayele Affum" userId="9f08a2141e90f17f" providerId="LiveId" clId="{0A52B823-28E6-4810-8D15-8FC3BED93C5F}" dt="2024-10-23T15:20:44.254" v="3141" actId="2696"/>
        <pc:sldMkLst>
          <pc:docMk/>
          <pc:sldMk cId="399435887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62532065939065"/>
          <c:y val="4.6585768557173945E-2"/>
          <c:w val="0.59074935868121869"/>
          <c:h val="0.886123676860241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27314235656362"/>
          <c:y val="6.2114383392472425E-2"/>
          <c:w val="0.59074892644854726"/>
          <c:h val="0.886123630447133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30/10/2024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3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0625" y="3429000"/>
            <a:ext cx="1014469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Empowering business decisions through online data insights 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153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169657" y="903690"/>
            <a:ext cx="25311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1800" dirty="0">
                <a:solidFill>
                  <a:srgbClr val="30353F"/>
                </a:solidFill>
                <a:latin typeface="+mj-lt"/>
              </a:rPr>
              <a:t>DATA DRIVEN INSIGHTS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01139" y="903690"/>
            <a:ext cx="25199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DATA PREPROCESSING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20529" y="903690"/>
            <a:ext cx="22345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RECOMMENDATION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52581" y="131644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>
              <p:extLst>
                <p:ext uri="{D42A27DB-BD31-4B8C-83A1-F6EECF244321}">
                  <p14:modId xmlns:p14="http://schemas.microsoft.com/office/powerpoint/2010/main" val="3921070937"/>
                </p:ext>
              </p:extLst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17710" y="1810114"/>
              <a:ext cx="1577946" cy="150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1966821495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95" name="Group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43812" y="1257300"/>
            <a:ext cx="3680308" cy="2453538"/>
            <a:chOff x="8189600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15" name="Chart 114"/>
            <p:cNvGraphicFramePr/>
            <p:nvPr>
              <p:extLst>
                <p:ext uri="{D42A27DB-BD31-4B8C-83A1-F6EECF244321}">
                  <p14:modId xmlns:p14="http://schemas.microsoft.com/office/powerpoint/2010/main" val="1527045519"/>
                </p:ext>
              </p:extLst>
            </p:nvPr>
          </p:nvGraphicFramePr>
          <p:xfrm>
            <a:off x="8189600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161446" y="165381"/>
            <a:ext cx="186910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AGENDA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1BF33C92-5B65-17EB-50C8-13D686643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4385" y="1968386"/>
            <a:ext cx="914400" cy="914400"/>
          </a:xfrm>
          <a:prstGeom prst="rect">
            <a:avLst/>
          </a:prstGeom>
        </p:spPr>
      </p:pic>
      <p:pic>
        <p:nvPicPr>
          <p:cNvPr id="10" name="Graphic 9" descr="Clipboard with solid fill">
            <a:extLst>
              <a:ext uri="{FF2B5EF4-FFF2-40B4-BE49-F238E27FC236}">
                <a16:creationId xmlns:a16="http://schemas.microsoft.com/office/drawing/2014/main" id="{1B15E5C4-0C56-67C3-F2BD-587B4516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0477" y="207693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3E62A-171D-8B7B-AA79-A82601835805}"/>
              </a:ext>
            </a:extLst>
          </p:cNvPr>
          <p:cNvSpPr txBox="1"/>
          <p:nvPr/>
        </p:nvSpPr>
        <p:spPr>
          <a:xfrm>
            <a:off x="90105" y="6306916"/>
            <a:ext cx="56217" cy="9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endParaRPr lang="en-US" dirty="0">
              <a:solidFill>
                <a:srgbClr val="1F2229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160AB0-5826-18AA-AAAE-C5A702CF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8" y="6230084"/>
            <a:ext cx="1025842" cy="55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502" y="2549848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7279" y="1903517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The refined data is loaded into power Bi for further processing and reporting.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35224" y="1529543"/>
            <a:ext cx="8821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DATA LOAD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947651" y="4000823"/>
            <a:ext cx="2496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3rd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Tata group online retail data(structured) is extracted from excel spreadsheet for further processing and reporting.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4569" y="396619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1st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3569" y="1489851"/>
            <a:ext cx="142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EXTRACTING DATA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018836" y="3756877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33296" y="4765319"/>
            <a:ext cx="2151326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Verifying the accuracy of  data types assigned to various fields, eliminating  missing values and negative balances. Extracting year and month form invoice date and revenue.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5281" y="3126479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54000" y="4476684"/>
            <a:ext cx="19190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DATA TRANSFORMATION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40361" y="2766791"/>
            <a:ext cx="2901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2nd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4834167" y="3248561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896685" y="165381"/>
            <a:ext cx="439864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PREPROCESSING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22B34D-3D95-6C29-0CFB-A3A7CDC1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8529"/>
            <a:ext cx="1029742" cy="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0015" y="1488240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26327" y="770144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091" y="3577005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7524" y="3577005"/>
            <a:ext cx="1580452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660" y="1488240"/>
            <a:ext cx="1605841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6389" y="122211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381000" y="1609761"/>
            <a:ext cx="156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Nov 15.3%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5800" y="1"/>
            <a:ext cx="388620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5800" y="0"/>
            <a:ext cx="38862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95386" y="83731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377139" y="3163168"/>
            <a:ext cx="3471354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fluctuation in revenue was recorded between Jan and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November recorded a spike in revenue of USD 1.51million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drastic fall in revenue was recorded in December with revenue falling from 1.51 million to 0.64 million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552796" y="284754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08930" y="5824863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857637" y="131280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35555" y="3702217"/>
            <a:ext cx="14520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Feb 5.3%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0223F-7A51-E954-5F61-7AD237499CE8}"/>
              </a:ext>
            </a:extLst>
          </p:cNvPr>
          <p:cNvSpPr txBox="1"/>
          <p:nvPr/>
        </p:nvSpPr>
        <p:spPr>
          <a:xfrm>
            <a:off x="2884304" y="105164"/>
            <a:ext cx="4682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E12A1-AA8D-F0FD-7AA0-86FA7ED3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77" y="1220591"/>
            <a:ext cx="6346823" cy="37392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C468E7A-447D-C1D0-6877-7C46A2632CA1}"/>
              </a:ext>
            </a:extLst>
          </p:cNvPr>
          <p:cNvSpPr/>
          <p:nvPr/>
        </p:nvSpPr>
        <p:spPr>
          <a:xfrm rot="16200000">
            <a:off x="-9869" y="1619519"/>
            <a:ext cx="369333" cy="3254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C93AD9-D46D-A812-4A48-E8B48AEEBA38}"/>
              </a:ext>
            </a:extLst>
          </p:cNvPr>
          <p:cNvSpPr/>
          <p:nvPr/>
        </p:nvSpPr>
        <p:spPr>
          <a:xfrm rot="5400000">
            <a:off x="93585" y="3709123"/>
            <a:ext cx="369333" cy="3237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46006-76EA-D528-5CF5-2CB54503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33"/>
            <a:ext cx="1029742" cy="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102">
            <a:extLst>
              <a:ext uri="{FF2B5EF4-FFF2-40B4-BE49-F238E27FC236}">
                <a16:creationId xmlns:a16="http://schemas.microsoft.com/office/drawing/2014/main" id="{F0A50327-E06B-AB3F-E2D6-A2589FDAA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494227">
            <a:off x="-123572" y="6281329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3BAD5-D639-0DE7-7048-E0180A65778D}"/>
              </a:ext>
            </a:extLst>
          </p:cNvPr>
          <p:cNvSpPr txBox="1"/>
          <p:nvPr/>
        </p:nvSpPr>
        <p:spPr>
          <a:xfrm>
            <a:off x="75198" y="64290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07454" y="4139553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57106" y="3907343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57106" y="5279929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3846990" y="165381"/>
            <a:ext cx="44980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INSIGHTS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B09B58-0DA2-31BD-6113-5C1802EA598C}"/>
              </a:ext>
            </a:extLst>
          </p:cNvPr>
          <p:cNvSpPr txBox="1"/>
          <p:nvPr/>
        </p:nvSpPr>
        <p:spPr>
          <a:xfrm>
            <a:off x="8042987" y="709051"/>
            <a:ext cx="33002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Total revenue generated from Netherlands amounted to 285K USD with the least recorded revenue of 37K USD from Japan.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Strong market niche in Europe with potential future market in Asia region.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D41FE2DF-5658-C73E-4CB3-6691AC0E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9" y="3639789"/>
            <a:ext cx="6526963" cy="3149168"/>
          </a:xfrm>
          <a:prstGeom prst="rect">
            <a:avLst/>
          </a:prstGeom>
        </p:spPr>
      </p:pic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1EB36BE-FDCF-A412-9614-842B65D2101C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3998553" y="4157187"/>
            <a:ext cx="3958553" cy="49659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59E50B8-43DE-05F7-A3D6-5CB2CB115362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4608288" y="5277337"/>
            <a:ext cx="3348818" cy="252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653803C-141E-788D-81D2-4667BD087399}"/>
              </a:ext>
            </a:extLst>
          </p:cNvPr>
          <p:cNvSpPr txBox="1"/>
          <p:nvPr/>
        </p:nvSpPr>
        <p:spPr>
          <a:xfrm>
            <a:off x="8383383" y="3746988"/>
            <a:ext cx="284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Netherlands recorded the highest number of quantity sold. Making up 24.9% of total quantity sold globally. 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7E2343-7B14-F79C-81D4-0064A06F2F6B}"/>
              </a:ext>
            </a:extLst>
          </p:cNvPr>
          <p:cNvSpPr txBox="1"/>
          <p:nvPr/>
        </p:nvSpPr>
        <p:spPr>
          <a:xfrm>
            <a:off x="8473143" y="5351166"/>
            <a:ext cx="262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Saudi Arabia  recorded the lowest number of quantity sold. Making up 0.01% of total quantity sold.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7F085C5F-7BF3-EABC-91FC-9310C368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09" y="625259"/>
            <a:ext cx="6526963" cy="289267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FD85C06-592A-F383-C2B1-3734AC77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73"/>
            <a:ext cx="1029742" cy="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with ID number 14646 recorded the highest total revenue of 280.2K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Target high revenue generating customers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0D927-FF35-80A6-8330-DDEB37AF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9" y="1543243"/>
            <a:ext cx="5629073" cy="355450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7F11F5B-CA78-6D95-E393-9CD4FB94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8529"/>
            <a:ext cx="1029742" cy="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3" y="1104117"/>
            <a:ext cx="10144107" cy="4410274"/>
            <a:chOff x="867916" y="1153146"/>
            <a:chExt cx="9252615" cy="2295693"/>
          </a:xfrm>
        </p:grpSpPr>
        <p:grpSp>
          <p:nvGrpSpPr>
            <p:cNvPr id="156" name="Group 155"/>
            <p:cNvGrpSpPr/>
            <p:nvPr/>
          </p:nvGrpSpPr>
          <p:grpSpPr>
            <a:xfrm>
              <a:off x="867916" y="1185688"/>
              <a:ext cx="3352181" cy="2263151"/>
              <a:chOff x="867916" y="1185688"/>
              <a:chExt cx="3352181" cy="226315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2451263" y="1185688"/>
                <a:ext cx="184969" cy="97433"/>
                <a:chOff x="3381245" y="3337126"/>
                <a:chExt cx="282594" cy="148859"/>
              </a:xfrm>
            </p:grpSpPr>
            <p:sp>
              <p:nvSpPr>
                <p:cNvPr id="47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45" name="Group 144"/>
            <p:cNvGrpSpPr/>
            <p:nvPr/>
          </p:nvGrpSpPr>
          <p:grpSpPr>
            <a:xfrm>
              <a:off x="5238734" y="1242641"/>
              <a:ext cx="2036414" cy="1789214"/>
              <a:chOff x="8638496" y="1242641"/>
              <a:chExt cx="2036414" cy="178921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9560765" y="1242641"/>
                <a:ext cx="191873" cy="58737"/>
                <a:chOff x="8245475" y="3925888"/>
                <a:chExt cx="233363" cy="71438"/>
              </a:xfrm>
            </p:grpSpPr>
            <p:sp>
              <p:nvSpPr>
                <p:cNvPr id="54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8638496" y="1574753"/>
                <a:ext cx="359073" cy="1390827"/>
                <a:chOff x="8638497" y="1574753"/>
                <a:chExt cx="359073" cy="139082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54302" y="1574753"/>
                  <a:ext cx="327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Year</a:t>
                  </a: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8638497" y="1925545"/>
                  <a:ext cx="359073" cy="1040035"/>
                  <a:chOff x="8431947" y="1925545"/>
                  <a:chExt cx="359073" cy="1040035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435377" y="1925545"/>
                    <a:ext cx="35221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435890" y="2208427"/>
                    <a:ext cx="35118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8431947" y="2491310"/>
                    <a:ext cx="35907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431947" y="2780914"/>
                    <a:ext cx="35368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0044353" y="1574753"/>
                <a:ext cx="630557" cy="1367721"/>
                <a:chOff x="10044354" y="1574753"/>
                <a:chExt cx="630557" cy="136772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10044354" y="1925545"/>
                  <a:ext cx="630557" cy="1016929"/>
                  <a:chOff x="10002235" y="1925545"/>
                  <a:chExt cx="630557" cy="101692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024965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- 3.567%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4158" y="2201504"/>
                    <a:ext cx="62671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+ 1.007%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0002235" y="2468204"/>
                    <a:ext cx="6305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+ 2.012%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002235" y="2757808"/>
                    <a:ext cx="6290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49" name="Group 148"/>
            <p:cNvGrpSpPr/>
            <p:nvPr/>
          </p:nvGrpSpPr>
          <p:grpSpPr>
            <a:xfrm>
              <a:off x="9779743" y="1153146"/>
              <a:ext cx="340788" cy="162023"/>
              <a:chOff x="4254500" y="2100263"/>
              <a:chExt cx="1906588" cy="906463"/>
            </a:xfrm>
          </p:grpSpPr>
          <p:sp>
            <p:nvSpPr>
              <p:cNvPr id="150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304645" y="165381"/>
            <a:ext cx="39416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RECOMMENDATION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E8ECB-563A-039B-2331-BC82E2032F74}"/>
              </a:ext>
            </a:extLst>
          </p:cNvPr>
          <p:cNvSpPr txBox="1"/>
          <p:nvPr/>
        </p:nvSpPr>
        <p:spPr>
          <a:xfrm>
            <a:off x="1054360" y="1579799"/>
            <a:ext cx="25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Geographical Expansion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5B72E-F6EB-D13C-3B5A-0A882E1D7E6E}"/>
              </a:ext>
            </a:extLst>
          </p:cNvPr>
          <p:cNvSpPr txBox="1"/>
          <p:nvPr/>
        </p:nvSpPr>
        <p:spPr>
          <a:xfrm>
            <a:off x="822899" y="2188477"/>
            <a:ext cx="3120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Develop strategies to retained and attract more countries form Europe due to Tata’s s strong market presence in this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Consider targeting the second most profitable region such as Asia. Analysis revealed a quite number of countries that patronize Tata’s products.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65E72-0938-60EB-08EF-67D4B879634F}"/>
              </a:ext>
            </a:extLst>
          </p:cNvPr>
          <p:cNvSpPr/>
          <p:nvPr/>
        </p:nvSpPr>
        <p:spPr>
          <a:xfrm>
            <a:off x="4592346" y="1375095"/>
            <a:ext cx="3352181" cy="4126984"/>
          </a:xfrm>
          <a:prstGeom prst="rect">
            <a:avLst/>
          </a:prstGeom>
          <a:gradFill flip="none" rotWithShape="1">
            <a:gsLst>
              <a:gs pos="100000">
                <a:srgbClr val="667181">
                  <a:alpha val="0"/>
                </a:srgbClr>
              </a:gs>
              <a:gs pos="54000">
                <a:srgbClr val="939C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634BD-DF96-ACC3-701D-FDA10947E34E}"/>
              </a:ext>
            </a:extLst>
          </p:cNvPr>
          <p:cNvSpPr txBox="1"/>
          <p:nvPr/>
        </p:nvSpPr>
        <p:spPr>
          <a:xfrm>
            <a:off x="4591478" y="1483890"/>
            <a:ext cx="29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Customer Acquisition and  Retention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7B4D-C75B-BFC9-F98D-AF3AFCC6773F}"/>
              </a:ext>
            </a:extLst>
          </p:cNvPr>
          <p:cNvSpPr txBox="1"/>
          <p:nvPr/>
        </p:nvSpPr>
        <p:spPr>
          <a:xfrm>
            <a:off x="4692530" y="2238482"/>
            <a:ext cx="294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retain customers, Tata group should consider incentivizing long-term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 quality customer services and shopping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Target ideal customers form the Asian region to increase revenue.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1E195-2511-AD37-4710-7CE58F5A1083}"/>
              </a:ext>
            </a:extLst>
          </p:cNvPr>
          <p:cNvSpPr/>
          <p:nvPr/>
        </p:nvSpPr>
        <p:spPr>
          <a:xfrm>
            <a:off x="8103945" y="1361303"/>
            <a:ext cx="3352181" cy="4126984"/>
          </a:xfrm>
          <a:prstGeom prst="rect">
            <a:avLst/>
          </a:prstGeom>
          <a:gradFill flip="none" rotWithShape="1">
            <a:gsLst>
              <a:gs pos="100000">
                <a:srgbClr val="667181">
                  <a:alpha val="0"/>
                </a:srgbClr>
              </a:gs>
              <a:gs pos="54000">
                <a:srgbClr val="939C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5CA7C-AE89-D65E-B388-8775710DD92E}"/>
              </a:ext>
            </a:extLst>
          </p:cNvPr>
          <p:cNvSpPr txBox="1"/>
          <p:nvPr/>
        </p:nvSpPr>
        <p:spPr>
          <a:xfrm>
            <a:off x="8846677" y="1453428"/>
            <a:ext cx="202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Monetization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39C2B-E638-2385-60F6-639359E6BC57}"/>
              </a:ext>
            </a:extLst>
          </p:cNvPr>
          <p:cNvSpPr txBox="1"/>
          <p:nvPr/>
        </p:nvSpPr>
        <p:spPr>
          <a:xfrm>
            <a:off x="8104248" y="2166855"/>
            <a:ext cx="3264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 on clearing slow-moving stocks with discounts and promotion.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Offer limited time discounts to attract price-sensitive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During peak seasons , maximize inventory to meet increased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Train staff and machine learning models to upsell and cross sell.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A7EA8D0-011D-E9B3-7AF1-3F80BC5B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8529"/>
            <a:ext cx="1029742" cy="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2353</TotalTime>
  <Words>394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Slide 1</vt:lpstr>
      <vt:lpstr>Slide 5</vt:lpstr>
      <vt:lpstr>Slide 9</vt:lpstr>
      <vt:lpstr>Slide 7</vt:lpstr>
      <vt:lpstr>Slide 8</vt:lpstr>
      <vt:lpstr>Slide 10</vt:lpstr>
      <vt:lpstr>Slide 6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Salome Naa Ayele Affum</dc:creator>
  <cp:lastModifiedBy>Salome Naa Ayele Affum</cp:lastModifiedBy>
  <cp:revision>1</cp:revision>
  <dcterms:created xsi:type="dcterms:W3CDTF">2024-10-20T16:35:35Z</dcterms:created>
  <dcterms:modified xsi:type="dcterms:W3CDTF">2024-10-31T02:11:36Z</dcterms:modified>
</cp:coreProperties>
</file>