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59" r:id="rId3"/>
    <p:sldId id="266" r:id="rId4"/>
    <p:sldId id="260" r:id="rId5"/>
    <p:sldId id="262" r:id="rId6"/>
    <p:sldId id="261" r:id="rId7"/>
    <p:sldId id="263" r:id="rId8"/>
    <p:sldId id="264" r:id="rId9"/>
    <p:sldId id="265" r:id="rId10"/>
    <p:sldId id="267" r:id="rId11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B270"/>
    <a:srgbClr val="FAF8B0"/>
    <a:srgbClr val="FBFAC5"/>
    <a:srgbClr val="FCFBD4"/>
    <a:srgbClr val="929292"/>
    <a:srgbClr val="A1A1A1"/>
    <a:srgbClr val="B8B8B8"/>
    <a:srgbClr val="F4F269"/>
    <a:srgbClr val="595959"/>
    <a:srgbClr val="4560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7" autoAdjust="0"/>
    <p:restoredTop sz="94648" autoAdjust="0"/>
  </p:normalViewPr>
  <p:slideViewPr>
    <p:cSldViewPr snapToGrid="0">
      <p:cViewPr varScale="1">
        <p:scale>
          <a:sx n="78" d="100"/>
          <a:sy n="78" d="100"/>
        </p:scale>
        <p:origin x="859" y="-4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1C570-A66E-44E1-A177-109D9CB1EE91}" type="datetimeFigureOut">
              <a:rPr lang="pt-PT" smtClean="0"/>
              <a:t>25/05/2023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63023-E381-453F-B06C-C5EBF568595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7516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B2A8EE-8CF0-B83F-C762-15D792AA2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1953EF0-E8E6-4D65-565F-C461A7F489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76415D1-A93D-7797-D173-DA37CE5A5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56E9E-A085-4D84-A0DA-F038EE70DE70}" type="datetimeFigureOut">
              <a:rPr lang="pt-PT" smtClean="0"/>
              <a:t>25/05/2023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3798F35-E301-487B-0F74-AC449F763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9D84169-1A4D-2606-75DD-CF25AC5BE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3339-0D83-489A-BA64-9C19A73823C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284695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CC6D5-C70A-19F0-50FB-2158C7A74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123EFC06-6C4C-AD69-900C-ED34B2186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ECE68EC-B8C6-4CC1-44A2-9F3CBC07B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56E9E-A085-4D84-A0DA-F038EE70DE70}" type="datetimeFigureOut">
              <a:rPr lang="pt-PT" smtClean="0"/>
              <a:t>25/05/2023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29831D5-434C-F673-3964-8B1508A8C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43C0322-C025-4BEA-F366-B7B52E541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3339-0D83-489A-BA64-9C19A73823C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562544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E5C6368-0F66-EDA7-4DF4-3950E4994B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C7D633FB-80FC-B0AA-8865-9C5F7AE64B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F6F30D1-5037-065C-486D-3B822A9E8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56E9E-A085-4D84-A0DA-F038EE70DE70}" type="datetimeFigureOut">
              <a:rPr lang="pt-PT" smtClean="0"/>
              <a:t>25/05/2023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BD90E37-6A19-CBE7-4040-F50EB2F2F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EAA7D1D-6F31-63AB-133C-F5D0F89C8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3339-0D83-489A-BA64-9C19A73823C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45422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81C94F-23DD-CCD9-F5D5-26C026831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8BE7DEC-7F0A-8AF7-D2D4-8E7681B04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3F27C47-7510-67BA-D5C6-FDDF1B900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56E9E-A085-4D84-A0DA-F038EE70DE70}" type="datetimeFigureOut">
              <a:rPr lang="pt-PT" smtClean="0"/>
              <a:t>25/05/2023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37253F0-3EC5-C955-82E0-8065231B4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A3B78E5-D9C1-1F31-3794-7E3C0E0DC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3339-0D83-489A-BA64-9C19A73823C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587286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9F1354-10D4-91E5-5728-D04BDEB96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F4434C5-2440-345B-C1A6-546D8DC00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31B753F-A6F6-20FD-A8D5-987400B4D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56E9E-A085-4D84-A0DA-F038EE70DE70}" type="datetimeFigureOut">
              <a:rPr lang="pt-PT" smtClean="0"/>
              <a:t>25/05/2023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7207FE1-CC59-A6B4-CB05-AA5DB47C7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2B238AC-139D-D324-4FEB-8227D66BA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3339-0D83-489A-BA64-9C19A73823C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95582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A49EF3-A9EA-D829-34F7-B5C032CDC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5769C0F-6CC9-BEB4-1ED9-F50AE53588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A8E5A84E-B38E-76FA-EC4B-8C2F5412B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CB93A4C-8D01-5252-24EC-820806FC5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56E9E-A085-4D84-A0DA-F038EE70DE70}" type="datetimeFigureOut">
              <a:rPr lang="pt-PT" smtClean="0"/>
              <a:t>25/05/2023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11CD060-CD95-421A-502F-74FDBB945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ED69AA9-489D-1999-A6AD-E0AC8662A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3339-0D83-489A-BA64-9C19A73823C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16245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55F796-3B65-AC88-AE11-0FCE12F28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05A3630-FC8F-A40F-D105-3373A7E8A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1575EDED-C9AA-2D61-4FAF-B61FD65A1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C517B977-63A6-9BCA-8AC8-E64F038572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B5E3B603-0272-5BE2-E8FE-2CC99B9B77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1766502F-EABC-2C36-AEC8-10875326D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56E9E-A085-4D84-A0DA-F038EE70DE70}" type="datetimeFigureOut">
              <a:rPr lang="pt-PT" smtClean="0"/>
              <a:t>25/05/2023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98F0BE9B-53D2-C8A3-58CC-154E4C8CA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998396FA-5768-4341-D24A-6BA3158C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3339-0D83-489A-BA64-9C19A73823C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853058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2B87B7-DD51-BF7D-414B-197B155A1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81118D52-B73C-861E-FC12-E5C9FD609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56E9E-A085-4D84-A0DA-F038EE70DE70}" type="datetimeFigureOut">
              <a:rPr lang="pt-PT" smtClean="0"/>
              <a:t>25/05/2023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A3177113-28C2-39E0-5302-547E268A1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A61E49D-FFB7-B38D-0D7A-16775F9F1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3339-0D83-489A-BA64-9C19A73823C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5794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87370C14-7FCF-EA23-9762-45E21481F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56E9E-A085-4D84-A0DA-F038EE70DE70}" type="datetimeFigureOut">
              <a:rPr lang="pt-PT" smtClean="0"/>
              <a:t>25/05/2023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CA5214FF-9138-B7A0-52CB-74AAA94C1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79F9D00-3B08-77E7-9961-C3A5F7CC7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3339-0D83-489A-BA64-9C19A73823C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826152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DBDCD3-E24C-1EED-0957-EC3476F2E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3297AFB-1272-ABEA-B873-A9E930FA2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F33F7221-1EB5-DDB9-7B9C-69CB3A583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75E965F-9064-C1C4-C84E-8E405860E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56E9E-A085-4D84-A0DA-F038EE70DE70}" type="datetimeFigureOut">
              <a:rPr lang="pt-PT" smtClean="0"/>
              <a:t>25/05/2023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FCA5557-EDA4-2254-D429-3F9837A53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9819DB07-1C56-8D6C-605E-749EFB7E9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3339-0D83-489A-BA64-9C19A73823C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21943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67269E-AA0D-3012-21C2-1634AA74B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E6AD31FC-FA2D-C217-38AC-F84E715D40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3A8680A4-FB8C-530F-F249-54258BCA7A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3A1AEDF-311A-042F-46AB-9BA72BD50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56E9E-A085-4D84-A0DA-F038EE70DE70}" type="datetimeFigureOut">
              <a:rPr lang="pt-PT" smtClean="0"/>
              <a:t>25/05/2023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16BDBA4-4629-EA93-348D-62F4A6DE1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A7332B5-50FA-7F9C-D385-4F320777E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3339-0D83-489A-BA64-9C19A73823C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24702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5000">
              <a:srgbClr val="5CB270"/>
            </a:gs>
            <a:gs pos="100000">
              <a:srgbClr val="FCFBD4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9CD3594F-D4A3-CD1D-A51A-2300FF0AD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24AABE2-7D7A-343F-1D86-7797AFD4C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5218D25-DA91-9EA2-C25D-EEF94B8299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56E9E-A085-4D84-A0DA-F038EE70DE70}" type="datetimeFigureOut">
              <a:rPr lang="pt-PT" smtClean="0"/>
              <a:t>25/05/2023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6410C01-E850-A5D1-9EE8-B5AF69598D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D1E9F50-2E37-79D9-C62F-738975F9FA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63339-0D83-489A-BA64-9C19A73823C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92429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o-negociables.es/wp-content/uploads/2017/12/que-es-la-hemogobina.jpg" TargetMode="External"/><Relationship Id="rId13" Type="http://schemas.openxmlformats.org/officeDocument/2006/relationships/hyperlink" Target="https://1.bp.blogspot.com/-PlesviRkxto/WUtPOCLGjQI/AAAAAAAABRs/WoRAnT__zooAMfeFJuHt4PZDdb_mQYwwwCLcBGAs/s1600/nylon+fibers.jpg" TargetMode="External"/><Relationship Id="rId3" Type="http://schemas.openxmlformats.org/officeDocument/2006/relationships/hyperlink" Target="https://homomedicus.com/wp-content/uploads/2022/06/proteinas.png?hl=pt_PT" TargetMode="External"/><Relationship Id="rId7" Type="http://schemas.openxmlformats.org/officeDocument/2006/relationships/hyperlink" Target="https://th.bing.com/th/id/R.6a313aa2b3fa9ee00fe7f7b4bba66083?rik=7a%2fWiEiGSacwHg&amp;riu=http%3a%2f%2fcomercialmapa.es%2fwp-content%2fuploads%2f2016%2f01%2f40-2.png&amp;ehk=y9C0jtD2se1qSaUk8B7eTmQ6S6TK6PpR1CGulwbsPuQ%3d&amp;risl=&amp;pid=ImgRaw&amp;r=0" TargetMode="External"/><Relationship Id="rId12" Type="http://schemas.openxmlformats.org/officeDocument/2006/relationships/hyperlink" Target="https://img.globaltextiles.com/html/images/upload/products/84/a84795.jpg%20-%2023/05/2023" TargetMode="External"/><Relationship Id="rId2" Type="http://schemas.openxmlformats.org/officeDocument/2006/relationships/hyperlink" Target="https://www.piscinayspa.com/fotos/productos/Tubo-PVC-presion-PN10-gris-rigido-D40-D250_fotoproducto1grande_4181.jpg?hl=pt_PT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todamateria.com.br/polimeros/" TargetMode="External"/><Relationship Id="rId11" Type="http://schemas.openxmlformats.org/officeDocument/2006/relationships/hyperlink" Target="https://acidos.info/wp-content/uploads/2017/09/%C3%81cidos-Nucleicos.jpg" TargetMode="External"/><Relationship Id="rId5" Type="http://schemas.openxmlformats.org/officeDocument/2006/relationships/hyperlink" Target="https://byjus.com/chemistry/copolymer/" TargetMode="External"/><Relationship Id="rId10" Type="http://schemas.openxmlformats.org/officeDocument/2006/relationships/hyperlink" Target="https://www.portugaltextil.com/wp-content/uploads/2021/01/Celulose_8janeiro2021_Empa%C2%A9Empa.jpg" TargetMode="External"/><Relationship Id="rId4" Type="http://schemas.openxmlformats.org/officeDocument/2006/relationships/hyperlink" Target="https://s1.static.brasilescola.uol.com.br/be/conteudo/images/8c730b1ca97000962648bda2dbed56df.jpg?hl=pt_PT" TargetMode="External"/><Relationship Id="rId9" Type="http://schemas.openxmlformats.org/officeDocument/2006/relationships/hyperlink" Target="https://shiranenozorba.com/wp-content/uploads/2019/09/heme-structure.jpg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13" Type="http://schemas.openxmlformats.org/officeDocument/2006/relationships/image" Target="../media/image10.svg"/><Relationship Id="rId18" Type="http://schemas.openxmlformats.org/officeDocument/2006/relationships/image" Target="../media/image13.png"/><Relationship Id="rId26" Type="http://schemas.openxmlformats.org/officeDocument/2006/relationships/slide" Target="slide1.xml"/><Relationship Id="rId3" Type="http://schemas.openxmlformats.org/officeDocument/2006/relationships/image" Target="../media/image3.png"/><Relationship Id="rId21" Type="http://schemas.openxmlformats.org/officeDocument/2006/relationships/image" Target="../media/image15.png"/><Relationship Id="rId7" Type="http://schemas.openxmlformats.org/officeDocument/2006/relationships/image" Target="../media/image6.svg"/><Relationship Id="rId12" Type="http://schemas.openxmlformats.org/officeDocument/2006/relationships/image" Target="../media/image9.png"/><Relationship Id="rId17" Type="http://schemas.openxmlformats.org/officeDocument/2006/relationships/slide" Target="slide5.xml"/><Relationship Id="rId25" Type="http://schemas.openxmlformats.org/officeDocument/2006/relationships/image" Target="../media/image18.svg"/><Relationship Id="rId2" Type="http://schemas.openxmlformats.org/officeDocument/2006/relationships/slide" Target="slide4.xml"/><Relationship Id="rId16" Type="http://schemas.openxmlformats.org/officeDocument/2006/relationships/image" Target="../media/image12.svg"/><Relationship Id="rId20" Type="http://schemas.openxmlformats.org/officeDocument/2006/relationships/slide" Target="slide9.xml"/><Relationship Id="rId29" Type="http://schemas.openxmlformats.org/officeDocument/2006/relationships/slide" Target="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slide" Target="slide6.xml"/><Relationship Id="rId24" Type="http://schemas.openxmlformats.org/officeDocument/2006/relationships/image" Target="../media/image17.png"/><Relationship Id="rId5" Type="http://schemas.openxmlformats.org/officeDocument/2006/relationships/slide" Target="slide3.xml"/><Relationship Id="rId15" Type="http://schemas.openxmlformats.org/officeDocument/2006/relationships/image" Target="../media/image11.png"/><Relationship Id="rId23" Type="http://schemas.openxmlformats.org/officeDocument/2006/relationships/slide" Target="slide8.xml"/><Relationship Id="rId28" Type="http://schemas.openxmlformats.org/officeDocument/2006/relationships/image" Target="../media/image20.svg"/><Relationship Id="rId10" Type="http://schemas.openxmlformats.org/officeDocument/2006/relationships/image" Target="../media/image8.svg"/><Relationship Id="rId19" Type="http://schemas.openxmlformats.org/officeDocument/2006/relationships/image" Target="../media/image14.svg"/><Relationship Id="rId31" Type="http://schemas.openxmlformats.org/officeDocument/2006/relationships/image" Target="../media/image22.svg"/><Relationship Id="rId4" Type="http://schemas.openxmlformats.org/officeDocument/2006/relationships/image" Target="../media/image4.svg"/><Relationship Id="rId9" Type="http://schemas.openxmlformats.org/officeDocument/2006/relationships/image" Target="../media/image7.png"/><Relationship Id="rId14" Type="http://schemas.openxmlformats.org/officeDocument/2006/relationships/slide" Target="slide7.xml"/><Relationship Id="rId22" Type="http://schemas.openxmlformats.org/officeDocument/2006/relationships/image" Target="../media/image16.svg"/><Relationship Id="rId27" Type="http://schemas.openxmlformats.org/officeDocument/2006/relationships/image" Target="../media/image19.png"/><Relationship Id="rId30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.png"/><Relationship Id="rId18" Type="http://schemas.openxmlformats.org/officeDocument/2006/relationships/slide" Target="slide2.xml"/><Relationship Id="rId26" Type="http://schemas.openxmlformats.org/officeDocument/2006/relationships/image" Target="../media/image12.svg"/><Relationship Id="rId39" Type="http://schemas.openxmlformats.org/officeDocument/2006/relationships/slide" Target="slide10.xml"/><Relationship Id="rId21" Type="http://schemas.openxmlformats.org/officeDocument/2006/relationships/slide" Target="slide6.xml"/><Relationship Id="rId34" Type="http://schemas.openxmlformats.org/officeDocument/2006/relationships/image" Target="../media/image17.png"/><Relationship Id="rId7" Type="http://schemas.openxmlformats.org/officeDocument/2006/relationships/image" Target="../media/image28.svg"/><Relationship Id="rId2" Type="http://schemas.openxmlformats.org/officeDocument/2006/relationships/image" Target="../media/image23.png"/><Relationship Id="rId16" Type="http://schemas.openxmlformats.org/officeDocument/2006/relationships/image" Target="../media/image33.png"/><Relationship Id="rId20" Type="http://schemas.openxmlformats.org/officeDocument/2006/relationships/image" Target="../media/image36.svg"/><Relationship Id="rId29" Type="http://schemas.openxmlformats.org/officeDocument/2006/relationships/image" Target="../media/image14.svg"/><Relationship Id="rId41" Type="http://schemas.openxmlformats.org/officeDocument/2006/relationships/image" Target="../media/image22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24" Type="http://schemas.openxmlformats.org/officeDocument/2006/relationships/slide" Target="slide7.xml"/><Relationship Id="rId32" Type="http://schemas.openxmlformats.org/officeDocument/2006/relationships/image" Target="../media/image16.svg"/><Relationship Id="rId37" Type="http://schemas.openxmlformats.org/officeDocument/2006/relationships/image" Target="../media/image19.png"/><Relationship Id="rId40" Type="http://schemas.openxmlformats.org/officeDocument/2006/relationships/image" Target="../media/image21.png"/><Relationship Id="rId5" Type="http://schemas.openxmlformats.org/officeDocument/2006/relationships/image" Target="../media/image26.svg"/><Relationship Id="rId15" Type="http://schemas.openxmlformats.org/officeDocument/2006/relationships/slide" Target="slide3.xml"/><Relationship Id="rId23" Type="http://schemas.openxmlformats.org/officeDocument/2006/relationships/image" Target="../media/image10.svg"/><Relationship Id="rId28" Type="http://schemas.openxmlformats.org/officeDocument/2006/relationships/image" Target="../media/image13.png"/><Relationship Id="rId36" Type="http://schemas.openxmlformats.org/officeDocument/2006/relationships/slide" Target="slide1.xml"/><Relationship Id="rId10" Type="http://schemas.openxmlformats.org/officeDocument/2006/relationships/image" Target="../media/image31.png"/><Relationship Id="rId19" Type="http://schemas.openxmlformats.org/officeDocument/2006/relationships/image" Target="../media/image35.png"/><Relationship Id="rId31" Type="http://schemas.openxmlformats.org/officeDocument/2006/relationships/image" Target="../media/image15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Relationship Id="rId14" Type="http://schemas.openxmlformats.org/officeDocument/2006/relationships/image" Target="../media/image4.svg"/><Relationship Id="rId22" Type="http://schemas.openxmlformats.org/officeDocument/2006/relationships/image" Target="../media/image9.png"/><Relationship Id="rId27" Type="http://schemas.openxmlformats.org/officeDocument/2006/relationships/slide" Target="slide5.xml"/><Relationship Id="rId30" Type="http://schemas.openxmlformats.org/officeDocument/2006/relationships/slide" Target="slide9.xml"/><Relationship Id="rId35" Type="http://schemas.openxmlformats.org/officeDocument/2006/relationships/image" Target="../media/image18.svg"/><Relationship Id="rId8" Type="http://schemas.openxmlformats.org/officeDocument/2006/relationships/image" Target="../media/image29.png"/><Relationship Id="rId3" Type="http://schemas.openxmlformats.org/officeDocument/2006/relationships/image" Target="../media/image24.svg"/><Relationship Id="rId12" Type="http://schemas.openxmlformats.org/officeDocument/2006/relationships/slide" Target="slide4.xml"/><Relationship Id="rId17" Type="http://schemas.openxmlformats.org/officeDocument/2006/relationships/image" Target="../media/image34.svg"/><Relationship Id="rId25" Type="http://schemas.openxmlformats.org/officeDocument/2006/relationships/image" Target="../media/image11.png"/><Relationship Id="rId33" Type="http://schemas.openxmlformats.org/officeDocument/2006/relationships/slide" Target="slide8.xml"/><Relationship Id="rId38" Type="http://schemas.openxmlformats.org/officeDocument/2006/relationships/image" Target="../media/image20.sv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svg"/><Relationship Id="rId18" Type="http://schemas.openxmlformats.org/officeDocument/2006/relationships/image" Target="../media/image9.png"/><Relationship Id="rId26" Type="http://schemas.openxmlformats.org/officeDocument/2006/relationships/slide" Target="slide9.xml"/><Relationship Id="rId21" Type="http://schemas.openxmlformats.org/officeDocument/2006/relationships/image" Target="../media/image11.png"/><Relationship Id="rId34" Type="http://schemas.openxmlformats.org/officeDocument/2006/relationships/image" Target="../media/image20.svg"/><Relationship Id="rId7" Type="http://schemas.openxmlformats.org/officeDocument/2006/relationships/image" Target="../media/image42.jpeg"/><Relationship Id="rId12" Type="http://schemas.openxmlformats.org/officeDocument/2006/relationships/image" Target="../media/image5.png"/><Relationship Id="rId17" Type="http://schemas.openxmlformats.org/officeDocument/2006/relationships/slide" Target="slide6.xml"/><Relationship Id="rId25" Type="http://schemas.openxmlformats.org/officeDocument/2006/relationships/image" Target="../media/image14.svg"/><Relationship Id="rId33" Type="http://schemas.openxmlformats.org/officeDocument/2006/relationships/image" Target="../media/image19.png"/><Relationship Id="rId2" Type="http://schemas.openxmlformats.org/officeDocument/2006/relationships/image" Target="../media/image37.png"/><Relationship Id="rId16" Type="http://schemas.openxmlformats.org/officeDocument/2006/relationships/image" Target="../media/image36.svg"/><Relationship Id="rId20" Type="http://schemas.openxmlformats.org/officeDocument/2006/relationships/slide" Target="slide7.xml"/><Relationship Id="rId29" Type="http://schemas.openxmlformats.org/officeDocument/2006/relationships/slide" Target="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jpeg"/><Relationship Id="rId11" Type="http://schemas.openxmlformats.org/officeDocument/2006/relationships/slide" Target="slide3.xml"/><Relationship Id="rId24" Type="http://schemas.openxmlformats.org/officeDocument/2006/relationships/image" Target="../media/image13.png"/><Relationship Id="rId32" Type="http://schemas.openxmlformats.org/officeDocument/2006/relationships/slide" Target="slide1.xml"/><Relationship Id="rId37" Type="http://schemas.openxmlformats.org/officeDocument/2006/relationships/image" Target="../media/image22.svg"/><Relationship Id="rId5" Type="http://schemas.openxmlformats.org/officeDocument/2006/relationships/image" Target="../media/image40.jpeg"/><Relationship Id="rId15" Type="http://schemas.openxmlformats.org/officeDocument/2006/relationships/image" Target="../media/image35.png"/><Relationship Id="rId23" Type="http://schemas.openxmlformats.org/officeDocument/2006/relationships/slide" Target="slide5.xml"/><Relationship Id="rId28" Type="http://schemas.openxmlformats.org/officeDocument/2006/relationships/image" Target="../media/image16.svg"/><Relationship Id="rId36" Type="http://schemas.openxmlformats.org/officeDocument/2006/relationships/image" Target="../media/image21.png"/><Relationship Id="rId10" Type="http://schemas.openxmlformats.org/officeDocument/2006/relationships/image" Target="../media/image44.svg"/><Relationship Id="rId19" Type="http://schemas.openxmlformats.org/officeDocument/2006/relationships/image" Target="../media/image10.svg"/><Relationship Id="rId31" Type="http://schemas.openxmlformats.org/officeDocument/2006/relationships/image" Target="../media/image18.svg"/><Relationship Id="rId4" Type="http://schemas.openxmlformats.org/officeDocument/2006/relationships/image" Target="../media/image39.png"/><Relationship Id="rId9" Type="http://schemas.openxmlformats.org/officeDocument/2006/relationships/image" Target="../media/image43.png"/><Relationship Id="rId14" Type="http://schemas.openxmlformats.org/officeDocument/2006/relationships/slide" Target="slide2.xml"/><Relationship Id="rId22" Type="http://schemas.openxmlformats.org/officeDocument/2006/relationships/image" Target="../media/image12.svg"/><Relationship Id="rId27" Type="http://schemas.openxmlformats.org/officeDocument/2006/relationships/image" Target="../media/image15.png"/><Relationship Id="rId30" Type="http://schemas.openxmlformats.org/officeDocument/2006/relationships/image" Target="../media/image17.png"/><Relationship Id="rId35" Type="http://schemas.openxmlformats.org/officeDocument/2006/relationships/slide" Target="slide10.xml"/><Relationship Id="rId8" Type="http://schemas.openxmlformats.org/officeDocument/2006/relationships/slide" Target="slide4.xml"/><Relationship Id="rId3" Type="http://schemas.openxmlformats.org/officeDocument/2006/relationships/image" Target="../media/image3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13" Type="http://schemas.openxmlformats.org/officeDocument/2006/relationships/image" Target="../media/image10.svg"/><Relationship Id="rId18" Type="http://schemas.openxmlformats.org/officeDocument/2006/relationships/image" Target="../media/image45.png"/><Relationship Id="rId26" Type="http://schemas.openxmlformats.org/officeDocument/2006/relationships/slide" Target="slide1.xml"/><Relationship Id="rId3" Type="http://schemas.openxmlformats.org/officeDocument/2006/relationships/image" Target="../media/image3.png"/><Relationship Id="rId21" Type="http://schemas.openxmlformats.org/officeDocument/2006/relationships/image" Target="../media/image15.png"/><Relationship Id="rId7" Type="http://schemas.openxmlformats.org/officeDocument/2006/relationships/image" Target="../media/image6.svg"/><Relationship Id="rId12" Type="http://schemas.openxmlformats.org/officeDocument/2006/relationships/image" Target="../media/image9.png"/><Relationship Id="rId17" Type="http://schemas.openxmlformats.org/officeDocument/2006/relationships/slide" Target="slide5.xml"/><Relationship Id="rId25" Type="http://schemas.openxmlformats.org/officeDocument/2006/relationships/image" Target="../media/image18.svg"/><Relationship Id="rId2" Type="http://schemas.openxmlformats.org/officeDocument/2006/relationships/slide" Target="slide4.xml"/><Relationship Id="rId16" Type="http://schemas.openxmlformats.org/officeDocument/2006/relationships/image" Target="../media/image12.svg"/><Relationship Id="rId20" Type="http://schemas.openxmlformats.org/officeDocument/2006/relationships/slide" Target="slide9.xml"/><Relationship Id="rId29" Type="http://schemas.openxmlformats.org/officeDocument/2006/relationships/slide" Target="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slide" Target="slide6.xml"/><Relationship Id="rId24" Type="http://schemas.openxmlformats.org/officeDocument/2006/relationships/image" Target="../media/image17.png"/><Relationship Id="rId5" Type="http://schemas.openxmlformats.org/officeDocument/2006/relationships/slide" Target="slide3.xml"/><Relationship Id="rId15" Type="http://schemas.openxmlformats.org/officeDocument/2006/relationships/image" Target="../media/image11.png"/><Relationship Id="rId23" Type="http://schemas.openxmlformats.org/officeDocument/2006/relationships/slide" Target="slide8.xml"/><Relationship Id="rId28" Type="http://schemas.openxmlformats.org/officeDocument/2006/relationships/image" Target="../media/image20.svg"/><Relationship Id="rId10" Type="http://schemas.openxmlformats.org/officeDocument/2006/relationships/image" Target="../media/image36.svg"/><Relationship Id="rId19" Type="http://schemas.openxmlformats.org/officeDocument/2006/relationships/image" Target="../media/image46.svg"/><Relationship Id="rId31" Type="http://schemas.openxmlformats.org/officeDocument/2006/relationships/image" Target="../media/image22.svg"/><Relationship Id="rId4" Type="http://schemas.openxmlformats.org/officeDocument/2006/relationships/image" Target="../media/image4.svg"/><Relationship Id="rId9" Type="http://schemas.openxmlformats.org/officeDocument/2006/relationships/image" Target="../media/image35.png"/><Relationship Id="rId14" Type="http://schemas.openxmlformats.org/officeDocument/2006/relationships/slide" Target="slide7.xml"/><Relationship Id="rId22" Type="http://schemas.openxmlformats.org/officeDocument/2006/relationships/image" Target="../media/image16.svg"/><Relationship Id="rId27" Type="http://schemas.openxmlformats.org/officeDocument/2006/relationships/image" Target="../media/image19.png"/><Relationship Id="rId30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.svg"/><Relationship Id="rId18" Type="http://schemas.openxmlformats.org/officeDocument/2006/relationships/image" Target="../media/image35.png"/><Relationship Id="rId26" Type="http://schemas.openxmlformats.org/officeDocument/2006/relationships/slide" Target="slide5.xml"/><Relationship Id="rId39" Type="http://schemas.openxmlformats.org/officeDocument/2006/relationships/image" Target="../media/image21.png"/><Relationship Id="rId21" Type="http://schemas.openxmlformats.org/officeDocument/2006/relationships/image" Target="../media/image56.png"/><Relationship Id="rId34" Type="http://schemas.openxmlformats.org/officeDocument/2006/relationships/image" Target="../media/image18.svg"/><Relationship Id="rId7" Type="http://schemas.openxmlformats.org/officeDocument/2006/relationships/image" Target="../media/image52.png"/><Relationship Id="rId12" Type="http://schemas.openxmlformats.org/officeDocument/2006/relationships/image" Target="../media/image3.png"/><Relationship Id="rId17" Type="http://schemas.openxmlformats.org/officeDocument/2006/relationships/slide" Target="slide2.xml"/><Relationship Id="rId25" Type="http://schemas.openxmlformats.org/officeDocument/2006/relationships/image" Target="../media/image12.svg"/><Relationship Id="rId33" Type="http://schemas.openxmlformats.org/officeDocument/2006/relationships/image" Target="../media/image17.png"/><Relationship Id="rId38" Type="http://schemas.openxmlformats.org/officeDocument/2006/relationships/slide" Target="slide10.xml"/><Relationship Id="rId2" Type="http://schemas.openxmlformats.org/officeDocument/2006/relationships/image" Target="../media/image47.jpeg"/><Relationship Id="rId16" Type="http://schemas.openxmlformats.org/officeDocument/2006/relationships/image" Target="../media/image6.svg"/><Relationship Id="rId20" Type="http://schemas.openxmlformats.org/officeDocument/2006/relationships/slide" Target="slide6.xml"/><Relationship Id="rId29" Type="http://schemas.openxmlformats.org/officeDocument/2006/relationships/slide" Target="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jpeg"/><Relationship Id="rId11" Type="http://schemas.openxmlformats.org/officeDocument/2006/relationships/slide" Target="slide4.xml"/><Relationship Id="rId24" Type="http://schemas.openxmlformats.org/officeDocument/2006/relationships/image" Target="../media/image11.png"/><Relationship Id="rId32" Type="http://schemas.openxmlformats.org/officeDocument/2006/relationships/slide" Target="slide8.xml"/><Relationship Id="rId37" Type="http://schemas.openxmlformats.org/officeDocument/2006/relationships/image" Target="../media/image20.svg"/><Relationship Id="rId40" Type="http://schemas.openxmlformats.org/officeDocument/2006/relationships/image" Target="../media/image22.svg"/><Relationship Id="rId5" Type="http://schemas.openxmlformats.org/officeDocument/2006/relationships/image" Target="../media/image50.jpeg"/><Relationship Id="rId15" Type="http://schemas.openxmlformats.org/officeDocument/2006/relationships/image" Target="../media/image5.png"/><Relationship Id="rId23" Type="http://schemas.openxmlformats.org/officeDocument/2006/relationships/slide" Target="slide7.xml"/><Relationship Id="rId28" Type="http://schemas.openxmlformats.org/officeDocument/2006/relationships/image" Target="../media/image14.svg"/><Relationship Id="rId36" Type="http://schemas.openxmlformats.org/officeDocument/2006/relationships/image" Target="../media/image19.png"/><Relationship Id="rId10" Type="http://schemas.openxmlformats.org/officeDocument/2006/relationships/image" Target="../media/image55.jpeg"/><Relationship Id="rId19" Type="http://schemas.openxmlformats.org/officeDocument/2006/relationships/image" Target="../media/image36.svg"/><Relationship Id="rId31" Type="http://schemas.openxmlformats.org/officeDocument/2006/relationships/image" Target="../media/image16.svg"/><Relationship Id="rId4" Type="http://schemas.openxmlformats.org/officeDocument/2006/relationships/image" Target="../media/image49.jpeg"/><Relationship Id="rId9" Type="http://schemas.openxmlformats.org/officeDocument/2006/relationships/image" Target="../media/image54.jpeg"/><Relationship Id="rId14" Type="http://schemas.openxmlformats.org/officeDocument/2006/relationships/slide" Target="slide3.xml"/><Relationship Id="rId22" Type="http://schemas.openxmlformats.org/officeDocument/2006/relationships/image" Target="../media/image57.svg"/><Relationship Id="rId27" Type="http://schemas.openxmlformats.org/officeDocument/2006/relationships/image" Target="../media/image13.png"/><Relationship Id="rId30" Type="http://schemas.openxmlformats.org/officeDocument/2006/relationships/image" Target="../media/image15.png"/><Relationship Id="rId35" Type="http://schemas.openxmlformats.org/officeDocument/2006/relationships/slide" Target="slide1.xml"/><Relationship Id="rId8" Type="http://schemas.openxmlformats.org/officeDocument/2006/relationships/image" Target="../media/image53.jpeg"/><Relationship Id="rId3" Type="http://schemas.openxmlformats.org/officeDocument/2006/relationships/image" Target="../media/image48.jpe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6.svg"/><Relationship Id="rId18" Type="http://schemas.openxmlformats.org/officeDocument/2006/relationships/image" Target="../media/image61.png"/><Relationship Id="rId26" Type="http://schemas.openxmlformats.org/officeDocument/2006/relationships/slide" Target="slide8.xml"/><Relationship Id="rId3" Type="http://schemas.openxmlformats.org/officeDocument/2006/relationships/image" Target="../media/image59.jpeg"/><Relationship Id="rId21" Type="http://schemas.openxmlformats.org/officeDocument/2006/relationships/image" Target="../media/image13.png"/><Relationship Id="rId34" Type="http://schemas.openxmlformats.org/officeDocument/2006/relationships/image" Target="../media/image22.svg"/><Relationship Id="rId7" Type="http://schemas.openxmlformats.org/officeDocument/2006/relationships/image" Target="../media/image4.svg"/><Relationship Id="rId12" Type="http://schemas.openxmlformats.org/officeDocument/2006/relationships/image" Target="../media/image35.png"/><Relationship Id="rId17" Type="http://schemas.openxmlformats.org/officeDocument/2006/relationships/slide" Target="slide7.xml"/><Relationship Id="rId25" Type="http://schemas.openxmlformats.org/officeDocument/2006/relationships/image" Target="../media/image16.svg"/><Relationship Id="rId33" Type="http://schemas.openxmlformats.org/officeDocument/2006/relationships/image" Target="../media/image21.png"/><Relationship Id="rId2" Type="http://schemas.openxmlformats.org/officeDocument/2006/relationships/image" Target="../media/image58.jpeg"/><Relationship Id="rId16" Type="http://schemas.openxmlformats.org/officeDocument/2006/relationships/image" Target="../media/image10.svg"/><Relationship Id="rId20" Type="http://schemas.openxmlformats.org/officeDocument/2006/relationships/slide" Target="slide5.xml"/><Relationship Id="rId29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slide" Target="slide2.xml"/><Relationship Id="rId24" Type="http://schemas.openxmlformats.org/officeDocument/2006/relationships/image" Target="../media/image15.png"/><Relationship Id="rId32" Type="http://schemas.openxmlformats.org/officeDocument/2006/relationships/slide" Target="slide10.xml"/><Relationship Id="rId5" Type="http://schemas.openxmlformats.org/officeDocument/2006/relationships/slide" Target="slide4.xml"/><Relationship Id="rId15" Type="http://schemas.openxmlformats.org/officeDocument/2006/relationships/image" Target="../media/image9.png"/><Relationship Id="rId23" Type="http://schemas.openxmlformats.org/officeDocument/2006/relationships/slide" Target="slide9.xml"/><Relationship Id="rId28" Type="http://schemas.openxmlformats.org/officeDocument/2006/relationships/image" Target="../media/image18.svg"/><Relationship Id="rId10" Type="http://schemas.openxmlformats.org/officeDocument/2006/relationships/image" Target="../media/image6.svg"/><Relationship Id="rId19" Type="http://schemas.openxmlformats.org/officeDocument/2006/relationships/image" Target="../media/image62.svg"/><Relationship Id="rId31" Type="http://schemas.openxmlformats.org/officeDocument/2006/relationships/image" Target="../media/image20.svg"/><Relationship Id="rId4" Type="http://schemas.openxmlformats.org/officeDocument/2006/relationships/image" Target="../media/image60.jpeg"/><Relationship Id="rId9" Type="http://schemas.openxmlformats.org/officeDocument/2006/relationships/image" Target="../media/image5.png"/><Relationship Id="rId14" Type="http://schemas.openxmlformats.org/officeDocument/2006/relationships/slide" Target="slide6.xml"/><Relationship Id="rId22" Type="http://schemas.openxmlformats.org/officeDocument/2006/relationships/image" Target="../media/image14.svg"/><Relationship Id="rId27" Type="http://schemas.openxmlformats.org/officeDocument/2006/relationships/image" Target="../media/image17.png"/><Relationship Id="rId30" Type="http://schemas.openxmlformats.org/officeDocument/2006/relationships/image" Target="../media/image19.png"/><Relationship Id="rId8" Type="http://schemas.openxmlformats.org/officeDocument/2006/relationships/slide" Target="slide3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slide" Target="slide2.xml"/><Relationship Id="rId18" Type="http://schemas.openxmlformats.org/officeDocument/2006/relationships/image" Target="../media/image10.svg"/><Relationship Id="rId26" Type="http://schemas.openxmlformats.org/officeDocument/2006/relationships/image" Target="../media/image15.png"/><Relationship Id="rId3" Type="http://schemas.openxmlformats.org/officeDocument/2006/relationships/image" Target="../media/image64.png"/><Relationship Id="rId21" Type="http://schemas.openxmlformats.org/officeDocument/2006/relationships/image" Target="../media/image12.svg"/><Relationship Id="rId34" Type="http://schemas.openxmlformats.org/officeDocument/2006/relationships/slide" Target="slide10.xml"/><Relationship Id="rId7" Type="http://schemas.openxmlformats.org/officeDocument/2006/relationships/slide" Target="slide4.xml"/><Relationship Id="rId12" Type="http://schemas.openxmlformats.org/officeDocument/2006/relationships/image" Target="../media/image6.svg"/><Relationship Id="rId17" Type="http://schemas.openxmlformats.org/officeDocument/2006/relationships/image" Target="../media/image9.png"/><Relationship Id="rId25" Type="http://schemas.openxmlformats.org/officeDocument/2006/relationships/slide" Target="slide9.xml"/><Relationship Id="rId33" Type="http://schemas.openxmlformats.org/officeDocument/2006/relationships/image" Target="../media/image20.svg"/><Relationship Id="rId2" Type="http://schemas.openxmlformats.org/officeDocument/2006/relationships/image" Target="../media/image63.jpeg"/><Relationship Id="rId16" Type="http://schemas.openxmlformats.org/officeDocument/2006/relationships/slide" Target="slide6.xml"/><Relationship Id="rId20" Type="http://schemas.openxmlformats.org/officeDocument/2006/relationships/image" Target="../media/image11.png"/><Relationship Id="rId29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svg"/><Relationship Id="rId11" Type="http://schemas.openxmlformats.org/officeDocument/2006/relationships/image" Target="../media/image5.png"/><Relationship Id="rId24" Type="http://schemas.openxmlformats.org/officeDocument/2006/relationships/image" Target="../media/image14.svg"/><Relationship Id="rId32" Type="http://schemas.openxmlformats.org/officeDocument/2006/relationships/image" Target="../media/image19.png"/><Relationship Id="rId5" Type="http://schemas.openxmlformats.org/officeDocument/2006/relationships/image" Target="../media/image66.png"/><Relationship Id="rId15" Type="http://schemas.openxmlformats.org/officeDocument/2006/relationships/image" Target="../media/image36.svg"/><Relationship Id="rId23" Type="http://schemas.openxmlformats.org/officeDocument/2006/relationships/image" Target="../media/image13.png"/><Relationship Id="rId28" Type="http://schemas.openxmlformats.org/officeDocument/2006/relationships/slide" Target="slide8.xml"/><Relationship Id="rId36" Type="http://schemas.openxmlformats.org/officeDocument/2006/relationships/image" Target="../media/image22.svg"/><Relationship Id="rId10" Type="http://schemas.openxmlformats.org/officeDocument/2006/relationships/slide" Target="slide3.xml"/><Relationship Id="rId19" Type="http://schemas.openxmlformats.org/officeDocument/2006/relationships/slide" Target="slide7.xml"/><Relationship Id="rId31" Type="http://schemas.openxmlformats.org/officeDocument/2006/relationships/slide" Target="slide1.xml"/><Relationship Id="rId4" Type="http://schemas.openxmlformats.org/officeDocument/2006/relationships/image" Target="../media/image65.svg"/><Relationship Id="rId9" Type="http://schemas.openxmlformats.org/officeDocument/2006/relationships/image" Target="../media/image4.svg"/><Relationship Id="rId14" Type="http://schemas.openxmlformats.org/officeDocument/2006/relationships/image" Target="../media/image35.png"/><Relationship Id="rId22" Type="http://schemas.openxmlformats.org/officeDocument/2006/relationships/slide" Target="slide5.xml"/><Relationship Id="rId27" Type="http://schemas.openxmlformats.org/officeDocument/2006/relationships/image" Target="../media/image16.svg"/><Relationship Id="rId30" Type="http://schemas.openxmlformats.org/officeDocument/2006/relationships/image" Target="../media/image69.svg"/><Relationship Id="rId35" Type="http://schemas.openxmlformats.org/officeDocument/2006/relationships/image" Target="../media/image21.png"/><Relationship Id="rId8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13" Type="http://schemas.openxmlformats.org/officeDocument/2006/relationships/image" Target="../media/image10.svg"/><Relationship Id="rId18" Type="http://schemas.openxmlformats.org/officeDocument/2006/relationships/image" Target="../media/image13.png"/><Relationship Id="rId26" Type="http://schemas.openxmlformats.org/officeDocument/2006/relationships/slide" Target="slide1.xml"/><Relationship Id="rId3" Type="http://schemas.openxmlformats.org/officeDocument/2006/relationships/image" Target="../media/image3.png"/><Relationship Id="rId21" Type="http://schemas.openxmlformats.org/officeDocument/2006/relationships/image" Target="../media/image70.png"/><Relationship Id="rId7" Type="http://schemas.openxmlformats.org/officeDocument/2006/relationships/image" Target="../media/image6.svg"/><Relationship Id="rId12" Type="http://schemas.openxmlformats.org/officeDocument/2006/relationships/image" Target="../media/image9.png"/><Relationship Id="rId17" Type="http://schemas.openxmlformats.org/officeDocument/2006/relationships/slide" Target="slide5.xml"/><Relationship Id="rId25" Type="http://schemas.openxmlformats.org/officeDocument/2006/relationships/image" Target="../media/image18.svg"/><Relationship Id="rId2" Type="http://schemas.openxmlformats.org/officeDocument/2006/relationships/slide" Target="slide4.xml"/><Relationship Id="rId16" Type="http://schemas.openxmlformats.org/officeDocument/2006/relationships/image" Target="../media/image12.svg"/><Relationship Id="rId20" Type="http://schemas.openxmlformats.org/officeDocument/2006/relationships/slide" Target="slide9.xml"/><Relationship Id="rId29" Type="http://schemas.openxmlformats.org/officeDocument/2006/relationships/slide" Target="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slide" Target="slide6.xml"/><Relationship Id="rId24" Type="http://schemas.openxmlformats.org/officeDocument/2006/relationships/image" Target="../media/image17.png"/><Relationship Id="rId32" Type="http://schemas.openxmlformats.org/officeDocument/2006/relationships/image" Target="../media/image72.jpeg"/><Relationship Id="rId5" Type="http://schemas.openxmlformats.org/officeDocument/2006/relationships/slide" Target="slide3.xml"/><Relationship Id="rId15" Type="http://schemas.openxmlformats.org/officeDocument/2006/relationships/image" Target="../media/image11.png"/><Relationship Id="rId23" Type="http://schemas.openxmlformats.org/officeDocument/2006/relationships/slide" Target="slide8.xml"/><Relationship Id="rId28" Type="http://schemas.openxmlformats.org/officeDocument/2006/relationships/image" Target="../media/image20.svg"/><Relationship Id="rId10" Type="http://schemas.openxmlformats.org/officeDocument/2006/relationships/image" Target="../media/image36.svg"/><Relationship Id="rId19" Type="http://schemas.openxmlformats.org/officeDocument/2006/relationships/image" Target="../media/image14.svg"/><Relationship Id="rId31" Type="http://schemas.openxmlformats.org/officeDocument/2006/relationships/image" Target="../media/image22.svg"/><Relationship Id="rId4" Type="http://schemas.openxmlformats.org/officeDocument/2006/relationships/image" Target="../media/image4.svg"/><Relationship Id="rId9" Type="http://schemas.openxmlformats.org/officeDocument/2006/relationships/image" Target="../media/image35.png"/><Relationship Id="rId14" Type="http://schemas.openxmlformats.org/officeDocument/2006/relationships/slide" Target="slide7.xml"/><Relationship Id="rId22" Type="http://schemas.openxmlformats.org/officeDocument/2006/relationships/image" Target="../media/image71.svg"/><Relationship Id="rId27" Type="http://schemas.openxmlformats.org/officeDocument/2006/relationships/image" Target="../media/image19.png"/><Relationship Id="rId30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C90ED4-BDCF-3652-B1AB-EECED71976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60843"/>
            <a:ext cx="9144000" cy="2387600"/>
          </a:xfrm>
        </p:spPr>
        <p:txBody>
          <a:bodyPr/>
          <a:lstStyle/>
          <a:p>
            <a:r>
              <a:rPr lang="pt-PT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Light" panose="00000400000000000000" pitchFamily="50" charset="0"/>
              </a:rPr>
              <a:t>Plásticos e os materiais poliméricos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26C32689-EDCC-3C04-4B5F-2D50CB3B95D1}"/>
              </a:ext>
            </a:extLst>
          </p:cNvPr>
          <p:cNvSpPr txBox="1"/>
          <p:nvPr/>
        </p:nvSpPr>
        <p:spPr>
          <a:xfrm>
            <a:off x="7426960" y="1378336"/>
            <a:ext cx="2958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Light" panose="00000400000000000000" pitchFamily="50" charset="0"/>
              </a:rPr>
              <a:t>12º Química</a:t>
            </a:r>
          </a:p>
        </p:txBody>
      </p:sp>
      <p:cxnSp>
        <p:nvCxnSpPr>
          <p:cNvPr id="22" name="Conexão reta 21">
            <a:extLst>
              <a:ext uri="{FF2B5EF4-FFF2-40B4-BE49-F238E27FC236}">
                <a16:creationId xmlns:a16="http://schemas.microsoft.com/office/drawing/2014/main" id="{3DCE3809-64FE-A472-5C90-B4168BAD6ABF}"/>
              </a:ext>
            </a:extLst>
          </p:cNvPr>
          <p:cNvCxnSpPr>
            <a:cxnSpLocks/>
          </p:cNvCxnSpPr>
          <p:nvPr/>
        </p:nvCxnSpPr>
        <p:spPr>
          <a:xfrm>
            <a:off x="7487920" y="1901556"/>
            <a:ext cx="2214880" cy="0"/>
          </a:xfrm>
          <a:prstGeom prst="line">
            <a:avLst/>
          </a:prstGeom>
          <a:ln w="19050">
            <a:solidFill>
              <a:schemeClr val="bg1">
                <a:alpha val="1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611CF762-D3BF-4AA4-F4FB-AE83E7716368}"/>
              </a:ext>
            </a:extLst>
          </p:cNvPr>
          <p:cNvSpPr txBox="1"/>
          <p:nvPr/>
        </p:nvSpPr>
        <p:spPr>
          <a:xfrm>
            <a:off x="735532" y="5197157"/>
            <a:ext cx="45821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Light" panose="00000400000000000000" pitchFamily="50" charset="0"/>
              </a:rPr>
              <a:t>Alexandra Henrique nº1</a:t>
            </a:r>
          </a:p>
          <a:p>
            <a:r>
              <a:rPr lang="pt-PT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Light" panose="00000400000000000000" pitchFamily="50" charset="0"/>
              </a:rPr>
              <a:t>António Rodrigues nº3</a:t>
            </a:r>
          </a:p>
          <a:p>
            <a:r>
              <a:rPr lang="pt-PT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Light" panose="00000400000000000000" pitchFamily="50" charset="0"/>
              </a:rPr>
              <a:t>Ricardo Paulo nº17</a:t>
            </a:r>
          </a:p>
          <a:p>
            <a:r>
              <a:rPr lang="pt-PT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Light" panose="00000400000000000000" pitchFamily="50" charset="0"/>
              </a:rPr>
              <a:t>Salomé Batista nº18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F1398A05-B523-0BB5-D073-88EFCE2BD1BA}"/>
              </a:ext>
            </a:extLst>
          </p:cNvPr>
          <p:cNvSpPr txBox="1"/>
          <p:nvPr/>
        </p:nvSpPr>
        <p:spPr>
          <a:xfrm>
            <a:off x="3026612" y="227444"/>
            <a:ext cx="6138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Light" panose="00000400000000000000" pitchFamily="50" charset="0"/>
              </a:rPr>
              <a:t>Agrupamento de Escolas </a:t>
            </a:r>
            <a:r>
              <a:rPr lang="pt-PT" sz="1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Light" panose="00000400000000000000" pitchFamily="50" charset="0"/>
              </a:rPr>
              <a:t>D.Sancho</a:t>
            </a:r>
            <a:r>
              <a:rPr lang="pt-PT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Light" panose="00000400000000000000" pitchFamily="50" charset="0"/>
              </a:rPr>
              <a:t> II, Alijó</a:t>
            </a:r>
          </a:p>
          <a:p>
            <a:pPr algn="ctr"/>
            <a:r>
              <a:rPr lang="pt-PT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Light" panose="00000400000000000000" pitchFamily="50" charset="0"/>
              </a:rPr>
              <a:t>2022/2023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5157A457-2042-9B64-D169-EB4829CCA798}"/>
              </a:ext>
            </a:extLst>
          </p:cNvPr>
          <p:cNvSpPr txBox="1"/>
          <p:nvPr/>
        </p:nvSpPr>
        <p:spPr>
          <a:xfrm>
            <a:off x="1223212" y="6196368"/>
            <a:ext cx="4582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Light" panose="00000400000000000000" pitchFamily="50" charset="0"/>
              </a:rPr>
              <a:t>Professora: Dominique Costa</a:t>
            </a:r>
          </a:p>
        </p:txBody>
      </p:sp>
      <p:cxnSp>
        <p:nvCxnSpPr>
          <p:cNvPr id="27" name="Conexão reta 26">
            <a:extLst>
              <a:ext uri="{FF2B5EF4-FFF2-40B4-BE49-F238E27FC236}">
                <a16:creationId xmlns:a16="http://schemas.microsoft.com/office/drawing/2014/main" id="{41FBF3E6-C5E2-9011-2EE8-BDBC4F1A4F21}"/>
              </a:ext>
            </a:extLst>
          </p:cNvPr>
          <p:cNvCxnSpPr>
            <a:cxnSpLocks/>
          </p:cNvCxnSpPr>
          <p:nvPr/>
        </p:nvCxnSpPr>
        <p:spPr>
          <a:xfrm>
            <a:off x="7457440" y="1901556"/>
            <a:ext cx="2214880" cy="0"/>
          </a:xfrm>
          <a:prstGeom prst="line">
            <a:avLst/>
          </a:prstGeom>
          <a:ln w="19050">
            <a:solidFill>
              <a:schemeClr val="bg1">
                <a:alpha val="1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xão reta 27">
            <a:extLst>
              <a:ext uri="{FF2B5EF4-FFF2-40B4-BE49-F238E27FC236}">
                <a16:creationId xmlns:a16="http://schemas.microsoft.com/office/drawing/2014/main" id="{116BC8B2-D302-BC59-EA66-597F87A76A9D}"/>
              </a:ext>
            </a:extLst>
          </p:cNvPr>
          <p:cNvCxnSpPr>
            <a:cxnSpLocks/>
          </p:cNvCxnSpPr>
          <p:nvPr/>
        </p:nvCxnSpPr>
        <p:spPr>
          <a:xfrm>
            <a:off x="811732" y="6173220"/>
            <a:ext cx="221488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  <a:alpha val="1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áfico 3" descr="Contorno de rosto sorridente com preenchimento sólido">
            <a:extLst>
              <a:ext uri="{FF2B5EF4-FFF2-40B4-BE49-F238E27FC236}">
                <a16:creationId xmlns:a16="http://schemas.microsoft.com/office/drawing/2014/main" id="{1845BA0D-FF3B-0BFB-2E6E-002579131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15802" y="5631318"/>
            <a:ext cx="542498" cy="54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7035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5000">
              <a:srgbClr val="5CB270"/>
            </a:gs>
            <a:gs pos="100000">
              <a:srgbClr val="FCFBD4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AF477F28-FEED-822A-521E-104710876E50}"/>
              </a:ext>
            </a:extLst>
          </p:cNvPr>
          <p:cNvSpPr/>
          <p:nvPr/>
        </p:nvSpPr>
        <p:spPr>
          <a:xfrm>
            <a:off x="3667912" y="628998"/>
            <a:ext cx="4856175" cy="789255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>
                <a:latin typeface="Montserrat SemiBold" panose="00000700000000000000" pitchFamily="2" charset="0"/>
              </a:rPr>
              <a:t>Bibliografia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2F837B5-541A-6D99-FA9A-CCACBE672359}"/>
              </a:ext>
            </a:extLst>
          </p:cNvPr>
          <p:cNvSpPr txBox="1"/>
          <p:nvPr/>
        </p:nvSpPr>
        <p:spPr>
          <a:xfrm>
            <a:off x="818514" y="1569375"/>
            <a:ext cx="10554969" cy="623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 fontAlgn="base"/>
            <a:r>
              <a:rPr lang="pt-PT" sz="1150" b="0" i="0" dirty="0">
                <a:solidFill>
                  <a:schemeClr val="bg1"/>
                </a:solidFill>
                <a:effectLst/>
                <a:latin typeface="Montserrat Light" panose="00000400000000000000" pitchFamily="50" charset="0"/>
                <a:hlinkClick r:id="rId2"/>
              </a:rPr>
              <a:t>https://www.piscinayspa.com/fotos/productos/Tubo-PVC-presion-PN10-gris-rigido-D40-D250_fotoproducto1grande_4181.jpg?hl=pt_PT</a:t>
            </a:r>
            <a:r>
              <a:rPr lang="pt-PT" sz="1150" b="0" i="0" dirty="0">
                <a:solidFill>
                  <a:schemeClr val="bg1"/>
                </a:solidFill>
                <a:effectLst/>
                <a:latin typeface="Montserrat Light" panose="00000400000000000000" pitchFamily="50" charset="0"/>
              </a:rPr>
              <a:t> – 22/05/2024</a:t>
            </a:r>
          </a:p>
          <a:p>
            <a:pPr algn="just" rtl="0" fontAlgn="base"/>
            <a:r>
              <a:rPr lang="pt-PT" sz="1150" dirty="0">
                <a:solidFill>
                  <a:schemeClr val="bg1"/>
                </a:solidFill>
                <a:latin typeface="Montserrat Light" panose="00000400000000000000" pitchFamily="50" charset="0"/>
                <a:hlinkClick r:id="rId3"/>
              </a:rPr>
              <a:t>https://homomedicus.com/wp-content/uploads/2022/06/proteinas.png?hl=pt_PT</a:t>
            </a:r>
            <a:r>
              <a:rPr lang="pt-PT" sz="1150" dirty="0">
                <a:solidFill>
                  <a:schemeClr val="bg1"/>
                </a:solidFill>
                <a:latin typeface="Montserrat Light" panose="00000400000000000000" pitchFamily="50" charset="0"/>
              </a:rPr>
              <a:t> – 22/05/2023</a:t>
            </a:r>
          </a:p>
          <a:p>
            <a:pPr algn="just" rtl="0" fontAlgn="base"/>
            <a:r>
              <a:rPr lang="pt-PT" sz="1150" dirty="0">
                <a:solidFill>
                  <a:schemeClr val="bg1"/>
                </a:solidFill>
                <a:latin typeface="Montserrat Light" panose="00000400000000000000" pitchFamily="50" charset="0"/>
                <a:hlinkClick r:id="rId4"/>
              </a:rPr>
              <a:t>https://s1.static.brasilescola.uol.com.br/be/conteudo/images/8c730b1ca97000962648bda2dbed56df.jpg?hl=pt_PT</a:t>
            </a:r>
            <a:r>
              <a:rPr lang="pt-PT" sz="1150" dirty="0">
                <a:solidFill>
                  <a:schemeClr val="bg1"/>
                </a:solidFill>
                <a:latin typeface="Montserrat Light" panose="00000400000000000000" pitchFamily="50" charset="0"/>
              </a:rPr>
              <a:t> – 22/03/2023</a:t>
            </a:r>
          </a:p>
          <a:p>
            <a:pPr algn="just" rtl="0" fontAlgn="base"/>
            <a:r>
              <a:rPr lang="pt-PT" sz="1150" dirty="0">
                <a:solidFill>
                  <a:schemeClr val="bg1"/>
                </a:solidFill>
                <a:latin typeface="Montserrat Light" panose="00000400000000000000" pitchFamily="50" charset="0"/>
              </a:rPr>
              <a:t>Paiva, João; Ferreira, António José; Vale, João; Morais, Carla; Gil, Victor. (2017). Novo 12Q Química - 12.° Ano. (88-92). Texto Editores, Lda. – 17/05/2023</a:t>
            </a:r>
          </a:p>
          <a:p>
            <a:pPr algn="just" rtl="0" fontAlgn="base"/>
            <a:r>
              <a:rPr lang="pt-PT" sz="1150" dirty="0">
                <a:solidFill>
                  <a:schemeClr val="bg1"/>
                </a:solidFill>
                <a:latin typeface="Montserrat Light" panose="00000400000000000000" pitchFamily="50" charset="0"/>
                <a:hlinkClick r:id="rId5"/>
              </a:rPr>
              <a:t>https://byjus.com/chemistry/copolymer/</a:t>
            </a:r>
            <a:r>
              <a:rPr lang="pt-PT" sz="1150" dirty="0">
                <a:solidFill>
                  <a:schemeClr val="bg1"/>
                </a:solidFill>
                <a:latin typeface="Montserrat Light" panose="00000400000000000000" pitchFamily="50" charset="0"/>
              </a:rPr>
              <a:t> - 23/05/2023</a:t>
            </a:r>
          </a:p>
          <a:p>
            <a:pPr algn="just" rtl="0" fontAlgn="base"/>
            <a:r>
              <a:rPr lang="pt-PT" sz="1150" dirty="0">
                <a:solidFill>
                  <a:schemeClr val="bg1"/>
                </a:solidFill>
                <a:latin typeface="Montserrat Light" panose="00000400000000000000" pitchFamily="50" charset="0"/>
                <a:hlinkClick r:id="rId6"/>
              </a:rPr>
              <a:t>https://www.todamateria.com.br/polimeros/</a:t>
            </a:r>
            <a:r>
              <a:rPr lang="pt-PT" sz="1150" dirty="0">
                <a:solidFill>
                  <a:schemeClr val="bg1"/>
                </a:solidFill>
                <a:latin typeface="Montserrat Light" panose="00000400000000000000" pitchFamily="50" charset="0"/>
              </a:rPr>
              <a:t> - 11/05/2023</a:t>
            </a:r>
          </a:p>
          <a:p>
            <a:pPr algn="just" rtl="0" fontAlgn="base"/>
            <a:r>
              <a:rPr lang="pt-PT" sz="1150" dirty="0">
                <a:solidFill>
                  <a:schemeClr val="bg1"/>
                </a:solidFill>
                <a:latin typeface="Montserrat Light" panose="00000400000000000000" pitchFamily="50" charset="0"/>
              </a:rPr>
              <a:t>https://www-infoescola-com.cdn.ampproject.org/v/s/www.infoescola.com/quimica/plasticos/amp/?amp_gsa=1&amp;amp_js_v=a9&amp;usqp=mq331AQIUAKwASCAAgM%3D#amp_tf=De%20%251%24s&amp;aoh=16849601521541&amp;referrer=https%3A%2F%2Fwww.google.com&amp;ampshare=https%3A%2F%2Fwww.infoescola.com%2Fquimica%2Fplasticos%2F – 22/05/2023</a:t>
            </a:r>
          </a:p>
          <a:p>
            <a:pPr algn="just" rtl="0" fontAlgn="base"/>
            <a:r>
              <a:rPr lang="pt-PT" sz="1150" dirty="0" err="1">
                <a:solidFill>
                  <a:schemeClr val="bg1"/>
                </a:solidFill>
                <a:latin typeface="Montserrat Light" panose="00000400000000000000" pitchFamily="50" charset="0"/>
              </a:rPr>
              <a:t>pvc-https</a:t>
            </a:r>
            <a:r>
              <a:rPr lang="pt-PT" sz="1150" dirty="0">
                <a:solidFill>
                  <a:schemeClr val="bg1"/>
                </a:solidFill>
                <a:latin typeface="Montserrat Light" panose="00000400000000000000" pitchFamily="50" charset="0"/>
              </a:rPr>
              <a:t>://i1.wp.com/plasticovirtual.com.br/</a:t>
            </a:r>
            <a:r>
              <a:rPr lang="pt-PT" sz="1150" dirty="0" err="1">
                <a:solidFill>
                  <a:schemeClr val="bg1"/>
                </a:solidFill>
                <a:latin typeface="Montserrat Light" panose="00000400000000000000" pitchFamily="50" charset="0"/>
              </a:rPr>
              <a:t>wp-content</a:t>
            </a:r>
            <a:r>
              <a:rPr lang="pt-PT" sz="1150" dirty="0">
                <a:solidFill>
                  <a:schemeClr val="bg1"/>
                </a:solidFill>
                <a:latin typeface="Montserrat Light" panose="00000400000000000000" pitchFamily="50" charset="0"/>
              </a:rPr>
              <a:t>/uploads/2016/11/pvc-06.jpeg?fit=1237%2C828&amp;ssl=1 – 23/05/2023</a:t>
            </a:r>
          </a:p>
          <a:p>
            <a:pPr algn="just" rtl="0" fontAlgn="base"/>
            <a:r>
              <a:rPr lang="es-ES" sz="1150" dirty="0">
                <a:solidFill>
                  <a:schemeClr val="bg1"/>
                </a:solidFill>
                <a:latin typeface="Montserrat Light" panose="00000400000000000000" pitchFamily="50" charset="0"/>
              </a:rPr>
              <a:t>poliamida- </a:t>
            </a:r>
            <a:r>
              <a:rPr lang="es-ES" sz="1150" dirty="0">
                <a:solidFill>
                  <a:schemeClr val="bg1"/>
                </a:solidFill>
                <a:latin typeface="Montserrat Light" panose="00000400000000000000" pitchFamily="50" charset="0"/>
                <a:hlinkClick r:id="rId7"/>
              </a:rPr>
              <a:t>https://th.bing.com/th/id/R.6a313aa2b3fa9ee00fe7f7b4bba66083?rik=7a%2fWiEiGSacwHg&amp;riu=http%3a%2f%2fcomercialmapa.es%2fwp-content%2fuploads%2f2016%2f01%2f40-2.png&amp;ehk=y9C0jtD2se1qSaUk8B7eTmQ6S6TK6PpR1CGulwbsPuQ%3d&amp;risl=&amp;pid=ImgRaw&amp;r=0</a:t>
            </a:r>
            <a:r>
              <a:rPr lang="pt-PT" sz="1150" dirty="0">
                <a:solidFill>
                  <a:schemeClr val="bg1"/>
                </a:solidFill>
                <a:latin typeface="Montserrat Light" panose="00000400000000000000" pitchFamily="50" charset="0"/>
              </a:rPr>
              <a:t> – 23/05/2023</a:t>
            </a:r>
          </a:p>
          <a:p>
            <a:pPr algn="just" rtl="0" fontAlgn="base"/>
            <a:r>
              <a:rPr lang="pt-PT" sz="1150" dirty="0">
                <a:solidFill>
                  <a:schemeClr val="bg1"/>
                </a:solidFill>
                <a:latin typeface="Montserrat Light" panose="00000400000000000000" pitchFamily="50" charset="0"/>
                <a:hlinkClick r:id="rId8"/>
              </a:rPr>
              <a:t>https://www.no-negociables.es/wp-content/uploads/2017/12/que-es-la-hemogobina.jpg</a:t>
            </a:r>
            <a:r>
              <a:rPr lang="pt-PT" sz="1150" dirty="0">
                <a:solidFill>
                  <a:schemeClr val="bg1"/>
                </a:solidFill>
                <a:latin typeface="Montserrat Light" panose="00000400000000000000" pitchFamily="50" charset="0"/>
              </a:rPr>
              <a:t> - 23/05/2023</a:t>
            </a:r>
          </a:p>
          <a:p>
            <a:pPr algn="just" rtl="0" fontAlgn="base"/>
            <a:r>
              <a:rPr lang="pt-PT" sz="1150" dirty="0">
                <a:solidFill>
                  <a:schemeClr val="bg1"/>
                </a:solidFill>
                <a:latin typeface="Montserrat Light" panose="00000400000000000000" pitchFamily="50" charset="0"/>
                <a:hlinkClick r:id="rId9"/>
              </a:rPr>
              <a:t>https://shiranenozorba.com/wp-content/uploads/2019/09/heme-structure.jpg</a:t>
            </a:r>
            <a:endParaRPr lang="pt-PT" sz="1150" dirty="0">
              <a:solidFill>
                <a:schemeClr val="bg1"/>
              </a:solidFill>
              <a:latin typeface="Montserrat Light" panose="00000400000000000000" pitchFamily="50" charset="0"/>
            </a:endParaRPr>
          </a:p>
          <a:p>
            <a:pPr algn="just" rtl="0" fontAlgn="base"/>
            <a:r>
              <a:rPr lang="pt-PT" sz="1150" dirty="0">
                <a:solidFill>
                  <a:schemeClr val="bg1"/>
                </a:solidFill>
                <a:latin typeface="Montserrat Light" panose="00000400000000000000" pitchFamily="50" charset="0"/>
                <a:hlinkClick r:id="rId10"/>
              </a:rPr>
              <a:t>https://www.portugaltextil.com/wp-content/uploads/2021/01/Celulose_8janeiro2021_Empa%C2%A9Empa.jpg</a:t>
            </a:r>
            <a:r>
              <a:rPr lang="pt-PT" sz="1150" dirty="0">
                <a:solidFill>
                  <a:schemeClr val="bg1"/>
                </a:solidFill>
                <a:latin typeface="Montserrat Light" panose="00000400000000000000" pitchFamily="50" charset="0"/>
              </a:rPr>
              <a:t> – 23/05/2023</a:t>
            </a:r>
          </a:p>
          <a:p>
            <a:pPr algn="just" rtl="0" fontAlgn="base"/>
            <a:r>
              <a:rPr lang="pt-PT" sz="1150" dirty="0">
                <a:solidFill>
                  <a:schemeClr val="bg1"/>
                </a:solidFill>
                <a:latin typeface="Montserrat Light" panose="00000400000000000000" pitchFamily="50" charset="0"/>
                <a:hlinkClick r:id="rId11"/>
              </a:rPr>
              <a:t>https://acidos.info/wp-content/uploads/2017/09/%C3%81cidos-Nucleicos.jpg</a:t>
            </a:r>
            <a:r>
              <a:rPr lang="pt-PT" sz="1150" dirty="0">
                <a:solidFill>
                  <a:schemeClr val="bg1"/>
                </a:solidFill>
                <a:latin typeface="Montserrat Light" panose="00000400000000000000" pitchFamily="50" charset="0"/>
              </a:rPr>
              <a:t> – 23/05/2023</a:t>
            </a:r>
          </a:p>
          <a:p>
            <a:pPr algn="just" rtl="0" fontAlgn="base"/>
            <a:r>
              <a:rPr lang="en-US" sz="1150" dirty="0">
                <a:solidFill>
                  <a:schemeClr val="bg1"/>
                </a:solidFill>
                <a:latin typeface="Montserrat Light" panose="00000400000000000000" pitchFamily="50" charset="0"/>
                <a:hlinkClick r:id="rId12"/>
              </a:rPr>
              <a:t>https://img.globaltextiles.com/html/images/upload/products/84/a84795.jpg</a:t>
            </a:r>
            <a:r>
              <a:rPr lang="pt-PT" sz="1150" dirty="0">
                <a:solidFill>
                  <a:schemeClr val="bg1"/>
                </a:solidFill>
                <a:latin typeface="Montserrat Light" panose="00000400000000000000" pitchFamily="50" charset="0"/>
                <a:hlinkClick r:id="rId12"/>
              </a:rPr>
              <a:t> - 23/05/2023</a:t>
            </a:r>
            <a:endParaRPr lang="pt-PT" sz="1150" dirty="0">
              <a:solidFill>
                <a:schemeClr val="bg1"/>
              </a:solidFill>
              <a:latin typeface="Montserrat Light" panose="00000400000000000000" pitchFamily="50" charset="0"/>
            </a:endParaRPr>
          </a:p>
          <a:p>
            <a:pPr algn="just" rtl="0" fontAlgn="base"/>
            <a:r>
              <a:rPr lang="pt-PT" sz="1150" dirty="0">
                <a:solidFill>
                  <a:schemeClr val="bg1"/>
                </a:solidFill>
                <a:latin typeface="Montserrat Light" panose="00000400000000000000" pitchFamily="50" charset="0"/>
                <a:hlinkClick r:id="rId13"/>
              </a:rPr>
              <a:t>https://1.bp.blogspot.com/-PlesviRkxto/WUtPOCLGjQI/AAAAAAAABRs/WoRAnT__zooAMfeFJuHt4PZDdb_mQYwwwCLcBGAs/s1600/nylon+fibers.jpg</a:t>
            </a:r>
            <a:r>
              <a:rPr lang="pt-PT" sz="1150" dirty="0">
                <a:solidFill>
                  <a:schemeClr val="bg1"/>
                </a:solidFill>
                <a:latin typeface="Montserrat Light" panose="00000400000000000000" pitchFamily="50" charset="0"/>
              </a:rPr>
              <a:t> – 23/05/2023</a:t>
            </a:r>
          </a:p>
          <a:p>
            <a:pPr algn="just" rtl="0" fontAlgn="base"/>
            <a:r>
              <a:rPr lang="pt-PT" sz="1150" dirty="0">
                <a:solidFill>
                  <a:schemeClr val="bg1"/>
                </a:solidFill>
                <a:latin typeface="Montserrat Light" panose="00000400000000000000" pitchFamily="50" charset="0"/>
              </a:rPr>
              <a:t>polietileno-https://plast-tel.mx/wp-content/uploads/2020/10/Portada_Polietileno.jpg – 23/05/2023</a:t>
            </a:r>
          </a:p>
          <a:p>
            <a:pPr algn="just" rtl="0" fontAlgn="base"/>
            <a:r>
              <a:rPr lang="pt-PT" sz="1150" dirty="0">
                <a:solidFill>
                  <a:schemeClr val="bg1"/>
                </a:solidFill>
                <a:latin typeface="Montserrat Light" panose="00000400000000000000" pitchFamily="50" charset="0"/>
              </a:rPr>
              <a:t>https://th.bing.com/th/id/R.2cf3cbd52b08d16b097ffbb4ee4deca9?rik=zHS3Iyksxy1ZRw&amp;riu=http%3a%2f%2f2.bp.blogspot.com%2f-xVa5SiT_2aM%2fUKz6ZijFoSI%2fAAAAAAAAAmE%2fklESm3sH3a8%2fs1600%2fcopolimeros%2be%2bhomopolimeros.bmp&amp;ehk=XO5RAp4tjt2LS5%2bqvEiSjA%2fKNPLkZla4H0WVWqdDmPo%3d&amp;risl=&amp;pid=ImgRaw&amp;r=0 – 23/05/2023</a:t>
            </a:r>
          </a:p>
          <a:p>
            <a:pPr algn="just" rtl="0" fontAlgn="base"/>
            <a:endParaRPr lang="pt-PT" sz="1300" dirty="0">
              <a:solidFill>
                <a:schemeClr val="bg1"/>
              </a:solidFill>
              <a:latin typeface="Montserrat Light" panose="00000400000000000000" pitchFamily="50" charset="0"/>
            </a:endParaRPr>
          </a:p>
          <a:p>
            <a:pPr algn="just" rtl="0" fontAlgn="base"/>
            <a:endParaRPr lang="pt-PT" sz="1600" dirty="0">
              <a:solidFill>
                <a:schemeClr val="bg1"/>
              </a:solidFill>
              <a:latin typeface="Montserrat Light" panose="00000400000000000000" pitchFamily="50" charset="0"/>
            </a:endParaRPr>
          </a:p>
          <a:p>
            <a:pPr algn="just" rtl="0" fontAlgn="base"/>
            <a:endParaRPr lang="pt-PT" sz="1600" dirty="0">
              <a:solidFill>
                <a:schemeClr val="bg1"/>
              </a:solidFill>
              <a:latin typeface="Montserrat Light" panose="00000400000000000000" pitchFamily="50" charset="0"/>
            </a:endParaRPr>
          </a:p>
          <a:p>
            <a:pPr algn="just" rtl="0" fontAlgn="base"/>
            <a:endParaRPr lang="pt-PT" b="0" i="0" dirty="0">
              <a:solidFill>
                <a:schemeClr val="bg1"/>
              </a:solidFill>
              <a:effectLst/>
              <a:latin typeface="Montserrat Light" panose="000004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7580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AF477F28-FEED-822A-521E-104710876E50}"/>
              </a:ext>
            </a:extLst>
          </p:cNvPr>
          <p:cNvSpPr/>
          <p:nvPr/>
        </p:nvSpPr>
        <p:spPr>
          <a:xfrm>
            <a:off x="3667912" y="628998"/>
            <a:ext cx="4856175" cy="789255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SemiBold" panose="00000700000000000000" pitchFamily="2" charset="0"/>
              </a:rPr>
              <a:t>Plásticos: aplicações e propriedades</a:t>
            </a:r>
          </a:p>
        </p:txBody>
      </p:sp>
      <p:grpSp>
        <p:nvGrpSpPr>
          <p:cNvPr id="71" name="!!one">
            <a:extLst>
              <a:ext uri="{FF2B5EF4-FFF2-40B4-BE49-F238E27FC236}">
                <a16:creationId xmlns:a16="http://schemas.microsoft.com/office/drawing/2014/main" id="{D0FC1D94-B11F-7A48-F3BC-209FCF618E44}"/>
              </a:ext>
            </a:extLst>
          </p:cNvPr>
          <p:cNvGrpSpPr/>
          <p:nvPr/>
        </p:nvGrpSpPr>
        <p:grpSpPr>
          <a:xfrm>
            <a:off x="5553427" y="1916706"/>
            <a:ext cx="1085148" cy="2735028"/>
            <a:chOff x="3671960" y="3077534"/>
            <a:chExt cx="714932" cy="1604136"/>
          </a:xfrm>
        </p:grpSpPr>
        <p:sp useBgFill="1">
          <p:nvSpPr>
            <p:cNvPr id="48" name="Forma livre: Forma 47">
              <a:extLst>
                <a:ext uri="{FF2B5EF4-FFF2-40B4-BE49-F238E27FC236}">
                  <a16:creationId xmlns:a16="http://schemas.microsoft.com/office/drawing/2014/main" id="{34DA1B37-A437-C532-7415-82CB7BD11224}"/>
                </a:ext>
              </a:extLst>
            </p:cNvPr>
            <p:cNvSpPr/>
            <p:nvPr/>
          </p:nvSpPr>
          <p:spPr>
            <a:xfrm>
              <a:off x="3672267" y="3210094"/>
              <a:ext cx="714375" cy="1471576"/>
            </a:xfrm>
            <a:custGeom>
              <a:avLst/>
              <a:gdLst>
                <a:gd name="connsiteX0" fmla="*/ 507206 w 714375"/>
                <a:gd name="connsiteY0" fmla="*/ 7144 h 1471576"/>
                <a:gd name="connsiteX1" fmla="*/ 507206 w 714375"/>
                <a:gd name="connsiteY1" fmla="*/ 0 h 1471576"/>
                <a:gd name="connsiteX2" fmla="*/ 214313 w 714375"/>
                <a:gd name="connsiteY2" fmla="*/ 0 h 1471576"/>
                <a:gd name="connsiteX3" fmla="*/ 214313 w 714375"/>
                <a:gd name="connsiteY3" fmla="*/ 7144 h 1471576"/>
                <a:gd name="connsiteX4" fmla="*/ 163135 w 714375"/>
                <a:gd name="connsiteY4" fmla="*/ 87661 h 1471576"/>
                <a:gd name="connsiteX5" fmla="*/ 0 w 714375"/>
                <a:gd name="connsiteY5" fmla="*/ 362817 h 1471576"/>
                <a:gd name="connsiteX6" fmla="*/ 0 w 714375"/>
                <a:gd name="connsiteY6" fmla="*/ 1275238 h 1471576"/>
                <a:gd name="connsiteX7" fmla="*/ 196339 w 714375"/>
                <a:gd name="connsiteY7" fmla="*/ 1471577 h 1471576"/>
                <a:gd name="connsiteX8" fmla="*/ 518037 w 714375"/>
                <a:gd name="connsiteY8" fmla="*/ 1471577 h 1471576"/>
                <a:gd name="connsiteX9" fmla="*/ 714375 w 714375"/>
                <a:gd name="connsiteY9" fmla="*/ 1275238 h 1471576"/>
                <a:gd name="connsiteX10" fmla="*/ 714375 w 714375"/>
                <a:gd name="connsiteY10" fmla="*/ 362817 h 1471576"/>
                <a:gd name="connsiteX11" fmla="*/ 559485 w 714375"/>
                <a:gd name="connsiteY11" fmla="*/ 88747 h 1471576"/>
                <a:gd name="connsiteX12" fmla="*/ 507206 w 714375"/>
                <a:gd name="connsiteY12" fmla="*/ 7144 h 1471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14375" h="1471576">
                  <a:moveTo>
                    <a:pt x="507206" y="7144"/>
                  </a:moveTo>
                  <a:lnTo>
                    <a:pt x="507206" y="0"/>
                  </a:lnTo>
                  <a:lnTo>
                    <a:pt x="214313" y="0"/>
                  </a:lnTo>
                  <a:lnTo>
                    <a:pt x="214313" y="7144"/>
                  </a:lnTo>
                  <a:cubicBezTo>
                    <a:pt x="214313" y="41920"/>
                    <a:pt x="193153" y="70095"/>
                    <a:pt x="163135" y="87661"/>
                  </a:cubicBezTo>
                  <a:cubicBezTo>
                    <a:pt x="67894" y="143418"/>
                    <a:pt x="0" y="245731"/>
                    <a:pt x="0" y="362817"/>
                  </a:cubicBezTo>
                  <a:lnTo>
                    <a:pt x="0" y="1275238"/>
                  </a:lnTo>
                  <a:cubicBezTo>
                    <a:pt x="0" y="1383673"/>
                    <a:pt x="87904" y="1471577"/>
                    <a:pt x="196339" y="1471577"/>
                  </a:cubicBezTo>
                  <a:lnTo>
                    <a:pt x="518037" y="1471577"/>
                  </a:lnTo>
                  <a:cubicBezTo>
                    <a:pt x="626471" y="1471577"/>
                    <a:pt x="714375" y="1383673"/>
                    <a:pt x="714375" y="1275238"/>
                  </a:cubicBezTo>
                  <a:lnTo>
                    <a:pt x="714375" y="362817"/>
                  </a:lnTo>
                  <a:cubicBezTo>
                    <a:pt x="714375" y="246510"/>
                    <a:pt x="652296" y="144754"/>
                    <a:pt x="559485" y="88747"/>
                  </a:cubicBezTo>
                  <a:cubicBezTo>
                    <a:pt x="528888" y="70288"/>
                    <a:pt x="506006" y="42848"/>
                    <a:pt x="507206" y="7144"/>
                  </a:cubicBezTo>
                  <a:close/>
                </a:path>
              </a:pathLst>
            </a:custGeom>
            <a:ln w="7144" cap="flat">
              <a:solidFill>
                <a:schemeClr val="bg1"/>
              </a:solidFill>
              <a:prstDash val="solid"/>
              <a:miter/>
            </a:ln>
            <a:effectLst>
              <a:innerShdw blurRad="317500">
                <a:schemeClr val="bg1"/>
              </a:innerShdw>
            </a:effectLst>
          </p:spPr>
          <p:txBody>
            <a:bodyPr rtlCol="0" anchor="ctr"/>
            <a:lstStyle/>
            <a:p>
              <a:endParaRPr lang="pt-PT" dirty="0"/>
            </a:p>
          </p:txBody>
        </p:sp>
        <p:sp>
          <p:nvSpPr>
            <p:cNvPr id="49" name="Retângulo: Cantos Arredondados 48">
              <a:extLst>
                <a:ext uri="{FF2B5EF4-FFF2-40B4-BE49-F238E27FC236}">
                  <a16:creationId xmlns:a16="http://schemas.microsoft.com/office/drawing/2014/main" id="{FE24C017-E4D4-4237-1C8C-1C22CFB57CF9}"/>
                </a:ext>
              </a:extLst>
            </p:cNvPr>
            <p:cNvSpPr/>
            <p:nvPr/>
          </p:nvSpPr>
          <p:spPr>
            <a:xfrm>
              <a:off x="3879436" y="3077534"/>
              <a:ext cx="307181" cy="135731"/>
            </a:xfrm>
            <a:prstGeom prst="roundRect">
              <a:avLst/>
            </a:prstGeom>
            <a:solidFill>
              <a:schemeClr val="bg2">
                <a:lumMod val="90000"/>
                <a:alpha val="80000"/>
              </a:schemeClr>
            </a:solidFill>
            <a:ln w="7144" cap="flat">
              <a:solidFill>
                <a:schemeClr val="bg1"/>
              </a:solidFill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pt-PT" dirty="0"/>
            </a:p>
          </p:txBody>
        </p:sp>
        <p:sp>
          <p:nvSpPr>
            <p:cNvPr id="50" name="Forma livre: Forma 49">
              <a:extLst>
                <a:ext uri="{FF2B5EF4-FFF2-40B4-BE49-F238E27FC236}">
                  <a16:creationId xmlns:a16="http://schemas.microsoft.com/office/drawing/2014/main" id="{1DF1980B-2048-F19C-4226-B99F374DE6D1}"/>
                </a:ext>
              </a:extLst>
            </p:cNvPr>
            <p:cNvSpPr/>
            <p:nvPr/>
          </p:nvSpPr>
          <p:spPr>
            <a:xfrm>
              <a:off x="3671960" y="3910145"/>
              <a:ext cx="714932" cy="435775"/>
            </a:xfrm>
            <a:custGeom>
              <a:avLst/>
              <a:gdLst>
                <a:gd name="connsiteX0" fmla="*/ 0 w 714932"/>
                <a:gd name="connsiteY0" fmla="*/ 0 h 435775"/>
                <a:gd name="connsiteX1" fmla="*/ 714932 w 714932"/>
                <a:gd name="connsiteY1" fmla="*/ 0 h 435775"/>
                <a:gd name="connsiteX2" fmla="*/ 714932 w 714932"/>
                <a:gd name="connsiteY2" fmla="*/ 435776 h 435775"/>
                <a:gd name="connsiteX3" fmla="*/ 0 w 714932"/>
                <a:gd name="connsiteY3" fmla="*/ 435776 h 43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4932" h="435775">
                  <a:moveTo>
                    <a:pt x="0" y="0"/>
                  </a:moveTo>
                  <a:lnTo>
                    <a:pt x="714932" y="0"/>
                  </a:lnTo>
                  <a:lnTo>
                    <a:pt x="714932" y="435776"/>
                  </a:lnTo>
                  <a:lnTo>
                    <a:pt x="0" y="435776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7144" cap="flat">
              <a:solidFill>
                <a:schemeClr val="bg1"/>
              </a:solidFill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pt-PT" dirty="0"/>
            </a:p>
          </p:txBody>
        </p:sp>
        <p:sp>
          <p:nvSpPr>
            <p:cNvPr id="51" name="Forma livre: Forma 50">
              <a:extLst>
                <a:ext uri="{FF2B5EF4-FFF2-40B4-BE49-F238E27FC236}">
                  <a16:creationId xmlns:a16="http://schemas.microsoft.com/office/drawing/2014/main" id="{1B725F26-5A06-2AAD-72E9-921354708AA0}"/>
                </a:ext>
              </a:extLst>
            </p:cNvPr>
            <p:cNvSpPr/>
            <p:nvPr/>
          </p:nvSpPr>
          <p:spPr>
            <a:xfrm>
              <a:off x="4150895" y="3372756"/>
              <a:ext cx="135719" cy="504877"/>
            </a:xfrm>
            <a:custGeom>
              <a:avLst/>
              <a:gdLst>
                <a:gd name="connsiteX0" fmla="*/ 121439 w 135719"/>
                <a:gd name="connsiteY0" fmla="*/ 504878 h 504877"/>
                <a:gd name="connsiteX1" fmla="*/ 107152 w 135719"/>
                <a:gd name="connsiteY1" fmla="*/ 490590 h 504877"/>
                <a:gd name="connsiteX2" fmla="*/ 107152 w 135719"/>
                <a:gd name="connsiteY2" fmla="*/ 258418 h 504877"/>
                <a:gd name="connsiteX3" fmla="*/ 5032 w 135719"/>
                <a:gd name="connsiteY3" fmla="*/ 25168 h 504877"/>
                <a:gd name="connsiteX4" fmla="*/ 3403 w 135719"/>
                <a:gd name="connsiteY4" fmla="*/ 5030 h 504877"/>
                <a:gd name="connsiteX5" fmla="*/ 23542 w 135719"/>
                <a:gd name="connsiteY5" fmla="*/ 3401 h 504877"/>
                <a:gd name="connsiteX6" fmla="*/ 135720 w 135719"/>
                <a:gd name="connsiteY6" fmla="*/ 258418 h 504877"/>
                <a:gd name="connsiteX7" fmla="*/ 135720 w 135719"/>
                <a:gd name="connsiteY7" fmla="*/ 490590 h 504877"/>
                <a:gd name="connsiteX8" fmla="*/ 121439 w 135719"/>
                <a:gd name="connsiteY8" fmla="*/ 504878 h 50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5719" h="504877">
                  <a:moveTo>
                    <a:pt x="121439" y="504878"/>
                  </a:moveTo>
                  <a:cubicBezTo>
                    <a:pt x="113553" y="504878"/>
                    <a:pt x="107152" y="498477"/>
                    <a:pt x="107152" y="490590"/>
                  </a:cubicBezTo>
                  <a:lnTo>
                    <a:pt x="107152" y="258418"/>
                  </a:lnTo>
                  <a:cubicBezTo>
                    <a:pt x="107152" y="166771"/>
                    <a:pt x="68976" y="79575"/>
                    <a:pt x="5032" y="25168"/>
                  </a:cubicBezTo>
                  <a:cubicBezTo>
                    <a:pt x="-983" y="20053"/>
                    <a:pt x="-1704" y="11037"/>
                    <a:pt x="3403" y="5030"/>
                  </a:cubicBezTo>
                  <a:cubicBezTo>
                    <a:pt x="8511" y="-978"/>
                    <a:pt x="17541" y="-1707"/>
                    <a:pt x="23542" y="3401"/>
                  </a:cubicBezTo>
                  <a:cubicBezTo>
                    <a:pt x="94829" y="64058"/>
                    <a:pt x="135720" y="156999"/>
                    <a:pt x="135720" y="258418"/>
                  </a:cubicBezTo>
                  <a:lnTo>
                    <a:pt x="135720" y="490590"/>
                  </a:lnTo>
                  <a:cubicBezTo>
                    <a:pt x="135727" y="498477"/>
                    <a:pt x="129326" y="504878"/>
                    <a:pt x="121439" y="504878"/>
                  </a:cubicBezTo>
                  <a:close/>
                </a:path>
              </a:pathLst>
            </a:custGeom>
            <a:solidFill>
              <a:srgbClr val="FFFFFF"/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</p:grpSp>
      <p:sp useBgFill="1">
        <p:nvSpPr>
          <p:cNvPr id="73" name="Retângulo: Cantos Arredondados 72">
            <a:extLst>
              <a:ext uri="{FF2B5EF4-FFF2-40B4-BE49-F238E27FC236}">
                <a16:creationId xmlns:a16="http://schemas.microsoft.com/office/drawing/2014/main" id="{F19C2A80-36E7-277E-C046-5E980C6FEDFE}"/>
              </a:ext>
            </a:extLst>
          </p:cNvPr>
          <p:cNvSpPr/>
          <p:nvPr/>
        </p:nvSpPr>
        <p:spPr>
          <a:xfrm>
            <a:off x="4061108" y="5561668"/>
            <a:ext cx="4069785" cy="789254"/>
          </a:xfrm>
          <a:prstGeom prst="roundRect">
            <a:avLst>
              <a:gd name="adj" fmla="val 15081"/>
            </a:avLst>
          </a:prstGeom>
          <a:ln w="0">
            <a:solidFill>
              <a:schemeClr val="bg1"/>
            </a:solidFill>
          </a:ln>
          <a:effectLst>
            <a:innerShdw blurRad="889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50" charset="0"/>
              </a:rPr>
              <a:t>Na atualidade, uma parte significante dos objetos utilizados no dia a dia são feitos de plástico ou tem partes constituídas por este. </a:t>
            </a:r>
            <a:endParaRPr lang="pt-PT" sz="1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 pitchFamily="50" charset="0"/>
            </a:endParaRPr>
          </a:p>
        </p:txBody>
      </p: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81CFA82D-A885-FF30-90BA-1A243E7ED264}"/>
              </a:ext>
            </a:extLst>
          </p:cNvPr>
          <p:cNvGrpSpPr/>
          <p:nvPr/>
        </p:nvGrpSpPr>
        <p:grpSpPr>
          <a:xfrm>
            <a:off x="2924093" y="1892456"/>
            <a:ext cx="2629799" cy="3186152"/>
            <a:chOff x="2924093" y="1892456"/>
            <a:chExt cx="2629799" cy="3186152"/>
          </a:xfrm>
        </p:grpSpPr>
        <p:sp useBgFill="1">
          <p:nvSpPr>
            <p:cNvPr id="3" name="Oval 2">
              <a:extLst>
                <a:ext uri="{FF2B5EF4-FFF2-40B4-BE49-F238E27FC236}">
                  <a16:creationId xmlns:a16="http://schemas.microsoft.com/office/drawing/2014/main" id="{37768D6D-4297-8EE8-3397-900A5C2ECF89}"/>
                </a:ext>
              </a:extLst>
            </p:cNvPr>
            <p:cNvSpPr/>
            <p:nvPr/>
          </p:nvSpPr>
          <p:spPr>
            <a:xfrm>
              <a:off x="4673572" y="1892456"/>
              <a:ext cx="139959" cy="139959"/>
            </a:xfrm>
            <a:prstGeom prst="ellipse">
              <a:avLst/>
            </a:prstGeom>
            <a:ln>
              <a:solidFill>
                <a:schemeClr val="bg1"/>
              </a:solidFill>
            </a:ln>
            <a:effectLst>
              <a:innerShdw blurRad="114300">
                <a:schemeClr val="bg1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131C9EC6-D831-D6B7-2447-3A85FD2A27C3}"/>
                </a:ext>
              </a:extLst>
            </p:cNvPr>
            <p:cNvSpPr txBox="1"/>
            <p:nvPr/>
          </p:nvSpPr>
          <p:spPr>
            <a:xfrm>
              <a:off x="3456738" y="2028723"/>
              <a:ext cx="161778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3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ontserrat Light" panose="00000400000000000000" pitchFamily="50" charset="0"/>
                </a:rPr>
                <a:t>Baixo preço</a:t>
              </a:r>
            </a:p>
          </p:txBody>
        </p:sp>
        <p:sp useBgFill="1">
          <p:nvSpPr>
            <p:cNvPr id="5" name="Oval 4">
              <a:extLst>
                <a:ext uri="{FF2B5EF4-FFF2-40B4-BE49-F238E27FC236}">
                  <a16:creationId xmlns:a16="http://schemas.microsoft.com/office/drawing/2014/main" id="{7DAE7C33-3AFA-F1DB-F6CA-4C09753DA1BE}"/>
                </a:ext>
              </a:extLst>
            </p:cNvPr>
            <p:cNvSpPr/>
            <p:nvPr/>
          </p:nvSpPr>
          <p:spPr>
            <a:xfrm>
              <a:off x="4137778" y="2726571"/>
              <a:ext cx="139959" cy="139959"/>
            </a:xfrm>
            <a:prstGeom prst="ellipse">
              <a:avLst/>
            </a:prstGeom>
            <a:ln>
              <a:solidFill>
                <a:schemeClr val="bg1"/>
              </a:solidFill>
            </a:ln>
            <a:effectLst>
              <a:innerShdw blurRad="114300">
                <a:schemeClr val="bg1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 useBgFill="1">
          <p:nvSpPr>
            <p:cNvPr id="6" name="Oval 5">
              <a:extLst>
                <a:ext uri="{FF2B5EF4-FFF2-40B4-BE49-F238E27FC236}">
                  <a16:creationId xmlns:a16="http://schemas.microsoft.com/office/drawing/2014/main" id="{03EFD0FA-DCDE-5CB3-4275-EF16FE850E28}"/>
                </a:ext>
              </a:extLst>
            </p:cNvPr>
            <p:cNvSpPr/>
            <p:nvPr/>
          </p:nvSpPr>
          <p:spPr>
            <a:xfrm>
              <a:off x="4137778" y="3641147"/>
              <a:ext cx="139959" cy="139959"/>
            </a:xfrm>
            <a:prstGeom prst="ellipse">
              <a:avLst/>
            </a:prstGeom>
            <a:ln>
              <a:solidFill>
                <a:schemeClr val="bg1"/>
              </a:solidFill>
            </a:ln>
            <a:effectLst>
              <a:innerShdw blurRad="114300">
                <a:schemeClr val="bg1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A7837E81-1308-039E-E404-F0BCA313098A}"/>
                </a:ext>
              </a:extLst>
            </p:cNvPr>
            <p:cNvSpPr txBox="1"/>
            <p:nvPr/>
          </p:nvSpPr>
          <p:spPr>
            <a:xfrm>
              <a:off x="2924093" y="2866530"/>
              <a:ext cx="161778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3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ontserrat Light" panose="00000400000000000000" pitchFamily="50" charset="0"/>
                </a:rPr>
                <a:t>Baixa densidade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55DA0394-C112-0FDA-F406-A96FD1E653A2}"/>
                </a:ext>
              </a:extLst>
            </p:cNvPr>
            <p:cNvSpPr txBox="1"/>
            <p:nvPr/>
          </p:nvSpPr>
          <p:spPr>
            <a:xfrm>
              <a:off x="2924093" y="3781106"/>
              <a:ext cx="161778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3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ontserrat Light" panose="00000400000000000000" pitchFamily="50" charset="0"/>
                </a:rPr>
                <a:t>Fl</a:t>
              </a:r>
              <a:r>
                <a:rPr lang="pt-PT" sz="1300" b="1" i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ontserrat Light" panose="00000400000000000000" pitchFamily="50" charset="0"/>
                </a:rPr>
                <a:t>exibilidade ou rigidez </a:t>
              </a:r>
              <a:endParaRPr lang="pt-PT" sz="13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Light" panose="00000400000000000000" pitchFamily="50" charset="0"/>
              </a:endParaRPr>
            </a:p>
          </p:txBody>
        </p:sp>
        <p:cxnSp>
          <p:nvCxnSpPr>
            <p:cNvPr id="10" name="Conexão reta 9">
              <a:extLst>
                <a:ext uri="{FF2B5EF4-FFF2-40B4-BE49-F238E27FC236}">
                  <a16:creationId xmlns:a16="http://schemas.microsoft.com/office/drawing/2014/main" id="{2DB3DBE0-E338-D8DD-2796-066B4A4B9C92}"/>
                </a:ext>
              </a:extLst>
            </p:cNvPr>
            <p:cNvCxnSpPr>
              <a:cxnSpLocks/>
              <a:stCxn id="3" idx="5"/>
              <a:endCxn id="48" idx="5"/>
            </p:cNvCxnSpPr>
            <p:nvPr/>
          </p:nvCxnSpPr>
          <p:spPr>
            <a:xfrm>
              <a:off x="4793034" y="2011918"/>
              <a:ext cx="760858" cy="74939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xão reta 15">
              <a:extLst>
                <a:ext uri="{FF2B5EF4-FFF2-40B4-BE49-F238E27FC236}">
                  <a16:creationId xmlns:a16="http://schemas.microsoft.com/office/drawing/2014/main" id="{D9B0280E-995E-B04A-B6B7-0FA4072DD626}"/>
                </a:ext>
              </a:extLst>
            </p:cNvPr>
            <p:cNvCxnSpPr>
              <a:cxnSpLocks/>
              <a:stCxn id="5" idx="6"/>
              <a:endCxn id="50" idx="0"/>
            </p:cNvCxnSpPr>
            <p:nvPr/>
          </p:nvCxnSpPr>
          <p:spPr>
            <a:xfrm>
              <a:off x="4277737" y="2796551"/>
              <a:ext cx="1275689" cy="5397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xão reta 18">
              <a:extLst>
                <a:ext uri="{FF2B5EF4-FFF2-40B4-BE49-F238E27FC236}">
                  <a16:creationId xmlns:a16="http://schemas.microsoft.com/office/drawing/2014/main" id="{753F5708-72D7-1E29-A41A-7B52B873F3FB}"/>
                </a:ext>
              </a:extLst>
            </p:cNvPr>
            <p:cNvCxnSpPr>
              <a:cxnSpLocks/>
            </p:cNvCxnSpPr>
            <p:nvPr/>
          </p:nvCxnSpPr>
          <p:spPr>
            <a:xfrm>
              <a:off x="4277737" y="3711127"/>
              <a:ext cx="127568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2A9489CB-1804-6BA7-CAFB-D646B948B10D}"/>
                </a:ext>
              </a:extLst>
            </p:cNvPr>
            <p:cNvSpPr txBox="1"/>
            <p:nvPr/>
          </p:nvSpPr>
          <p:spPr>
            <a:xfrm>
              <a:off x="3667912" y="4586165"/>
              <a:ext cx="161778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3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ontserrat Light" panose="00000400000000000000" pitchFamily="50" charset="0"/>
                </a:rPr>
                <a:t>Facilidade de corar</a:t>
              </a:r>
            </a:p>
          </p:txBody>
        </p:sp>
        <p:sp useBgFill="1">
          <p:nvSpPr>
            <p:cNvPr id="28" name="Oval 27">
              <a:extLst>
                <a:ext uri="{FF2B5EF4-FFF2-40B4-BE49-F238E27FC236}">
                  <a16:creationId xmlns:a16="http://schemas.microsoft.com/office/drawing/2014/main" id="{23426FF9-852C-A902-2404-A6E5368B4992}"/>
                </a:ext>
              </a:extLst>
            </p:cNvPr>
            <p:cNvSpPr/>
            <p:nvPr/>
          </p:nvSpPr>
          <p:spPr>
            <a:xfrm>
              <a:off x="4673572" y="4442022"/>
              <a:ext cx="139959" cy="139959"/>
            </a:xfrm>
            <a:prstGeom prst="ellipse">
              <a:avLst/>
            </a:prstGeom>
            <a:ln>
              <a:solidFill>
                <a:schemeClr val="bg1"/>
              </a:solidFill>
            </a:ln>
            <a:effectLst>
              <a:innerShdw blurRad="114300">
                <a:schemeClr val="bg1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cxnSp>
          <p:nvCxnSpPr>
            <p:cNvPr id="29" name="Conexão reta 28">
              <a:extLst>
                <a:ext uri="{FF2B5EF4-FFF2-40B4-BE49-F238E27FC236}">
                  <a16:creationId xmlns:a16="http://schemas.microsoft.com/office/drawing/2014/main" id="{1C3A7AC3-16F2-848B-457A-E7E7983AAF40}"/>
                </a:ext>
              </a:extLst>
            </p:cNvPr>
            <p:cNvCxnSpPr>
              <a:cxnSpLocks/>
              <a:stCxn id="28" idx="7"/>
              <a:endCxn id="50" idx="3"/>
            </p:cNvCxnSpPr>
            <p:nvPr/>
          </p:nvCxnSpPr>
          <p:spPr>
            <a:xfrm flipV="1">
              <a:off x="4793034" y="4079287"/>
              <a:ext cx="760392" cy="3832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Agrupar 46">
            <a:extLst>
              <a:ext uri="{FF2B5EF4-FFF2-40B4-BE49-F238E27FC236}">
                <a16:creationId xmlns:a16="http://schemas.microsoft.com/office/drawing/2014/main" id="{4E2AA11D-7623-8BF2-7989-2CB1BDA1CF4F}"/>
              </a:ext>
            </a:extLst>
          </p:cNvPr>
          <p:cNvGrpSpPr/>
          <p:nvPr/>
        </p:nvGrpSpPr>
        <p:grpSpPr>
          <a:xfrm flipH="1">
            <a:off x="6640011" y="1888931"/>
            <a:ext cx="3017069" cy="3186152"/>
            <a:chOff x="2536823" y="1892456"/>
            <a:chExt cx="3017069" cy="3186152"/>
          </a:xfrm>
        </p:grpSpPr>
        <p:sp useBgFill="1">
          <p:nvSpPr>
            <p:cNvPr id="52" name="Oval 51">
              <a:extLst>
                <a:ext uri="{FF2B5EF4-FFF2-40B4-BE49-F238E27FC236}">
                  <a16:creationId xmlns:a16="http://schemas.microsoft.com/office/drawing/2014/main" id="{F332502E-53FA-EDF8-A5BC-F4FFA3304899}"/>
                </a:ext>
              </a:extLst>
            </p:cNvPr>
            <p:cNvSpPr/>
            <p:nvPr/>
          </p:nvSpPr>
          <p:spPr>
            <a:xfrm>
              <a:off x="4673572" y="1892456"/>
              <a:ext cx="139959" cy="139959"/>
            </a:xfrm>
            <a:prstGeom prst="ellipse">
              <a:avLst/>
            </a:prstGeom>
            <a:ln>
              <a:solidFill>
                <a:schemeClr val="bg1"/>
              </a:solidFill>
            </a:ln>
            <a:effectLst>
              <a:innerShdw blurRad="114300">
                <a:schemeClr val="bg1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E6F04228-E589-DDE3-CBC3-B65D3B2F21B7}"/>
                </a:ext>
              </a:extLst>
            </p:cNvPr>
            <p:cNvSpPr txBox="1"/>
            <p:nvPr/>
          </p:nvSpPr>
          <p:spPr>
            <a:xfrm>
              <a:off x="3314498" y="2028723"/>
              <a:ext cx="161778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3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ontserrat Light" panose="00000400000000000000" pitchFamily="50" charset="0"/>
                </a:rPr>
                <a:t>Durabilidade e resistência</a:t>
              </a:r>
            </a:p>
          </p:txBody>
        </p:sp>
        <p:sp useBgFill="1">
          <p:nvSpPr>
            <p:cNvPr id="54" name="Oval 53">
              <a:extLst>
                <a:ext uri="{FF2B5EF4-FFF2-40B4-BE49-F238E27FC236}">
                  <a16:creationId xmlns:a16="http://schemas.microsoft.com/office/drawing/2014/main" id="{82B4B4AE-D79F-E79B-C98B-C414B150605D}"/>
                </a:ext>
              </a:extLst>
            </p:cNvPr>
            <p:cNvSpPr/>
            <p:nvPr/>
          </p:nvSpPr>
          <p:spPr>
            <a:xfrm>
              <a:off x="4137778" y="2726571"/>
              <a:ext cx="139959" cy="139959"/>
            </a:xfrm>
            <a:prstGeom prst="ellipse">
              <a:avLst/>
            </a:prstGeom>
            <a:ln>
              <a:solidFill>
                <a:schemeClr val="bg1"/>
              </a:solidFill>
            </a:ln>
            <a:effectLst>
              <a:innerShdw blurRad="114300">
                <a:schemeClr val="bg1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 useBgFill="1">
          <p:nvSpPr>
            <p:cNvPr id="55" name="Oval 54">
              <a:extLst>
                <a:ext uri="{FF2B5EF4-FFF2-40B4-BE49-F238E27FC236}">
                  <a16:creationId xmlns:a16="http://schemas.microsoft.com/office/drawing/2014/main" id="{FE0E72B1-F686-F21B-0E9D-D3EB4A9F0610}"/>
                </a:ext>
              </a:extLst>
            </p:cNvPr>
            <p:cNvSpPr/>
            <p:nvPr/>
          </p:nvSpPr>
          <p:spPr>
            <a:xfrm>
              <a:off x="4137778" y="3641147"/>
              <a:ext cx="139959" cy="139959"/>
            </a:xfrm>
            <a:prstGeom prst="ellipse">
              <a:avLst/>
            </a:prstGeom>
            <a:ln>
              <a:solidFill>
                <a:schemeClr val="bg1"/>
              </a:solidFill>
            </a:ln>
            <a:effectLst>
              <a:innerShdw blurRad="114300">
                <a:schemeClr val="bg1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9F841436-0AD1-03F3-76ED-2C55C48F6677}"/>
                </a:ext>
              </a:extLst>
            </p:cNvPr>
            <p:cNvSpPr txBox="1"/>
            <p:nvPr/>
          </p:nvSpPr>
          <p:spPr>
            <a:xfrm>
              <a:off x="2618103" y="2866530"/>
              <a:ext cx="192377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3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ontserrat Light" panose="00000400000000000000" pitchFamily="50" charset="0"/>
                </a:rPr>
                <a:t>Bons isoladores elétricos e térmicos</a:t>
              </a:r>
            </a:p>
          </p:txBody>
        </p: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9420669B-374B-6121-41E9-B376F068A5E2}"/>
                </a:ext>
              </a:extLst>
            </p:cNvPr>
            <p:cNvSpPr txBox="1"/>
            <p:nvPr/>
          </p:nvSpPr>
          <p:spPr>
            <a:xfrm>
              <a:off x="2536823" y="3781106"/>
              <a:ext cx="200505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3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ontserrat Light" panose="00000400000000000000" pitchFamily="50" charset="0"/>
                </a:rPr>
                <a:t>Possibilidade de criar vários designs</a:t>
              </a:r>
            </a:p>
          </p:txBody>
        </p:sp>
        <p:cxnSp>
          <p:nvCxnSpPr>
            <p:cNvPr id="58" name="Conexão reta 57">
              <a:extLst>
                <a:ext uri="{FF2B5EF4-FFF2-40B4-BE49-F238E27FC236}">
                  <a16:creationId xmlns:a16="http://schemas.microsoft.com/office/drawing/2014/main" id="{3FE3FC1D-200D-936A-D51C-859CC3A8CE48}"/>
                </a:ext>
              </a:extLst>
            </p:cNvPr>
            <p:cNvCxnSpPr>
              <a:cxnSpLocks/>
              <a:stCxn id="52" idx="5"/>
            </p:cNvCxnSpPr>
            <p:nvPr/>
          </p:nvCxnSpPr>
          <p:spPr>
            <a:xfrm>
              <a:off x="4793034" y="2011918"/>
              <a:ext cx="760858" cy="74939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xão reta 58">
              <a:extLst>
                <a:ext uri="{FF2B5EF4-FFF2-40B4-BE49-F238E27FC236}">
                  <a16:creationId xmlns:a16="http://schemas.microsoft.com/office/drawing/2014/main" id="{29C5A428-A4F8-614B-4461-209FD9F9076C}"/>
                </a:ext>
              </a:extLst>
            </p:cNvPr>
            <p:cNvCxnSpPr>
              <a:cxnSpLocks/>
              <a:stCxn id="54" idx="6"/>
            </p:cNvCxnSpPr>
            <p:nvPr/>
          </p:nvCxnSpPr>
          <p:spPr>
            <a:xfrm>
              <a:off x="4277737" y="2796551"/>
              <a:ext cx="1275689" cy="5397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xão reta 59">
              <a:extLst>
                <a:ext uri="{FF2B5EF4-FFF2-40B4-BE49-F238E27FC236}">
                  <a16:creationId xmlns:a16="http://schemas.microsoft.com/office/drawing/2014/main" id="{7D2BF384-5C81-E32E-EC0A-1B375DCA61E0}"/>
                </a:ext>
              </a:extLst>
            </p:cNvPr>
            <p:cNvCxnSpPr>
              <a:cxnSpLocks/>
            </p:cNvCxnSpPr>
            <p:nvPr/>
          </p:nvCxnSpPr>
          <p:spPr>
            <a:xfrm>
              <a:off x="4277737" y="3711127"/>
              <a:ext cx="127568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CaixaDeTexto 60">
              <a:extLst>
                <a:ext uri="{FF2B5EF4-FFF2-40B4-BE49-F238E27FC236}">
                  <a16:creationId xmlns:a16="http://schemas.microsoft.com/office/drawing/2014/main" id="{E9BB8E4C-738D-03A6-0472-9ACC41CA54D6}"/>
                </a:ext>
              </a:extLst>
            </p:cNvPr>
            <p:cNvSpPr txBox="1"/>
            <p:nvPr/>
          </p:nvSpPr>
          <p:spPr>
            <a:xfrm>
              <a:off x="2992950" y="4586165"/>
              <a:ext cx="229274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3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ontserrat Light" panose="00000400000000000000" pitchFamily="50" charset="0"/>
                </a:rPr>
                <a:t>Respeitam condições de higiene e segurança</a:t>
              </a:r>
            </a:p>
          </p:txBody>
        </p:sp>
        <p:sp useBgFill="1">
          <p:nvSpPr>
            <p:cNvPr id="62" name="Oval 61">
              <a:extLst>
                <a:ext uri="{FF2B5EF4-FFF2-40B4-BE49-F238E27FC236}">
                  <a16:creationId xmlns:a16="http://schemas.microsoft.com/office/drawing/2014/main" id="{9CA9C35B-53EC-A2BA-1777-06795E96B161}"/>
                </a:ext>
              </a:extLst>
            </p:cNvPr>
            <p:cNvSpPr/>
            <p:nvPr/>
          </p:nvSpPr>
          <p:spPr>
            <a:xfrm>
              <a:off x="4673572" y="4442022"/>
              <a:ext cx="139959" cy="139959"/>
            </a:xfrm>
            <a:prstGeom prst="ellipse">
              <a:avLst/>
            </a:prstGeom>
            <a:ln>
              <a:solidFill>
                <a:schemeClr val="bg1"/>
              </a:solidFill>
            </a:ln>
            <a:effectLst>
              <a:innerShdw blurRad="114300">
                <a:schemeClr val="bg1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cxnSp>
          <p:nvCxnSpPr>
            <p:cNvPr id="63" name="Conexão reta 62">
              <a:extLst>
                <a:ext uri="{FF2B5EF4-FFF2-40B4-BE49-F238E27FC236}">
                  <a16:creationId xmlns:a16="http://schemas.microsoft.com/office/drawing/2014/main" id="{818C01FE-FCB3-F32F-5469-81D2ABDD9E4E}"/>
                </a:ext>
              </a:extLst>
            </p:cNvPr>
            <p:cNvCxnSpPr>
              <a:cxnSpLocks/>
              <a:stCxn id="62" idx="7"/>
            </p:cNvCxnSpPr>
            <p:nvPr/>
          </p:nvCxnSpPr>
          <p:spPr>
            <a:xfrm flipV="1">
              <a:off x="4793034" y="4079287"/>
              <a:ext cx="760392" cy="3832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Agrupar 132">
            <a:extLst>
              <a:ext uri="{FF2B5EF4-FFF2-40B4-BE49-F238E27FC236}">
                <a16:creationId xmlns:a16="http://schemas.microsoft.com/office/drawing/2014/main" id="{FD1DCF2B-E66B-4B26-66D2-75AEC5895CAD}"/>
              </a:ext>
            </a:extLst>
          </p:cNvPr>
          <p:cNvGrpSpPr/>
          <p:nvPr/>
        </p:nvGrpSpPr>
        <p:grpSpPr>
          <a:xfrm>
            <a:off x="601825" y="457949"/>
            <a:ext cx="1944715" cy="1944721"/>
            <a:chOff x="601825" y="457949"/>
            <a:chExt cx="1944715" cy="1944721"/>
          </a:xfrm>
        </p:grpSpPr>
        <p:sp useBgFill="1">
          <p:nvSpPr>
            <p:cNvPr id="125" name="Forma livre: Forma 124">
              <a:extLst>
                <a:ext uri="{FF2B5EF4-FFF2-40B4-BE49-F238E27FC236}">
                  <a16:creationId xmlns:a16="http://schemas.microsoft.com/office/drawing/2014/main" id="{2FFBD321-973A-24C6-ECFB-A1C1544B7704}"/>
                </a:ext>
              </a:extLst>
            </p:cNvPr>
            <p:cNvSpPr/>
            <p:nvPr/>
          </p:nvSpPr>
          <p:spPr>
            <a:xfrm>
              <a:off x="1574185" y="457949"/>
              <a:ext cx="687557" cy="628579"/>
            </a:xfrm>
            <a:custGeom>
              <a:avLst/>
              <a:gdLst>
                <a:gd name="connsiteX0" fmla="*/ -267 w 2001724"/>
                <a:gd name="connsiteY0" fmla="*/ -94 h 1830019"/>
                <a:gd name="connsiteX1" fmla="*/ 2001458 w 2001724"/>
                <a:gd name="connsiteY1" fmla="*/ 829054 h 1830019"/>
                <a:gd name="connsiteX2" fmla="*/ 1000604 w 2001724"/>
                <a:gd name="connsiteY2" fmla="*/ 1829925 h 1830019"/>
                <a:gd name="connsiteX3" fmla="*/ -267 w 2001724"/>
                <a:gd name="connsiteY3" fmla="*/ 1415343 h 1830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1724" h="1830019">
                  <a:moveTo>
                    <a:pt x="-267" y="-94"/>
                  </a:moveTo>
                  <a:cubicBezTo>
                    <a:pt x="750533" y="-94"/>
                    <a:pt x="1470583" y="298154"/>
                    <a:pt x="2001458" y="829054"/>
                  </a:cubicBezTo>
                  <a:lnTo>
                    <a:pt x="1000604" y="1829925"/>
                  </a:lnTo>
                  <a:cubicBezTo>
                    <a:pt x="735163" y="1564475"/>
                    <a:pt x="375137" y="1415343"/>
                    <a:pt x="-267" y="1415343"/>
                  </a:cubicBezTo>
                  <a:close/>
                </a:path>
              </a:pathLst>
            </a:custGeom>
            <a:ln w="12700" cap="flat">
              <a:solidFill>
                <a:srgbClr val="FFFFFF"/>
              </a:solidFill>
              <a:prstDash val="solid"/>
              <a:round/>
            </a:ln>
            <a:effectLst>
              <a:innerShdw blurRad="381000">
                <a:schemeClr val="bg1"/>
              </a:innerShdw>
            </a:effectLst>
          </p:spPr>
          <p:txBody>
            <a:bodyPr rtlCol="0" anchor="ctr"/>
            <a:lstStyle/>
            <a:p>
              <a:endParaRPr lang="pt-PT"/>
            </a:p>
          </p:txBody>
        </p:sp>
        <p:sp useBgFill="1">
          <p:nvSpPr>
            <p:cNvPr id="126" name="Forma livre: Forma 125">
              <a:extLst>
                <a:ext uri="{FF2B5EF4-FFF2-40B4-BE49-F238E27FC236}">
                  <a16:creationId xmlns:a16="http://schemas.microsoft.com/office/drawing/2014/main" id="{BB09EC55-6EFB-CA7A-1622-E688E3D44FE5}"/>
                </a:ext>
              </a:extLst>
            </p:cNvPr>
            <p:cNvSpPr/>
            <p:nvPr/>
          </p:nvSpPr>
          <p:spPr>
            <a:xfrm>
              <a:off x="1917967" y="742747"/>
              <a:ext cx="628573" cy="687563"/>
            </a:xfrm>
            <a:custGeom>
              <a:avLst/>
              <a:gdLst>
                <a:gd name="connsiteX0" fmla="*/ 1000587 w 1830002"/>
                <a:gd name="connsiteY0" fmla="*/ -94 h 2001741"/>
                <a:gd name="connsiteX1" fmla="*/ 1829735 w 1830002"/>
                <a:gd name="connsiteY1" fmla="*/ 2001648 h 2001741"/>
                <a:gd name="connsiteX2" fmla="*/ 414307 w 1830002"/>
                <a:gd name="connsiteY2" fmla="*/ 2001648 h 2001741"/>
                <a:gd name="connsiteX3" fmla="*/ -267 w 1830002"/>
                <a:gd name="connsiteY3" fmla="*/ 1000777 h 200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0002" h="2001741">
                  <a:moveTo>
                    <a:pt x="1000587" y="-94"/>
                  </a:moveTo>
                  <a:cubicBezTo>
                    <a:pt x="1531470" y="530798"/>
                    <a:pt x="1829735" y="1250848"/>
                    <a:pt x="1829735" y="2001648"/>
                  </a:cubicBezTo>
                  <a:lnTo>
                    <a:pt x="414307" y="2001648"/>
                  </a:lnTo>
                  <a:cubicBezTo>
                    <a:pt x="414307" y="1626244"/>
                    <a:pt x="265183" y="1266227"/>
                    <a:pt x="-267" y="1000777"/>
                  </a:cubicBezTo>
                  <a:close/>
                </a:path>
              </a:pathLst>
            </a:custGeom>
            <a:ln w="12700" cap="flat">
              <a:solidFill>
                <a:srgbClr val="FFFFFF"/>
              </a:solidFill>
              <a:prstDash val="solid"/>
              <a:round/>
            </a:ln>
            <a:effectLst>
              <a:innerShdw blurRad="381000">
                <a:schemeClr val="bg1"/>
              </a:innerShdw>
            </a:effectLst>
          </p:spPr>
          <p:txBody>
            <a:bodyPr rtlCol="0" anchor="ctr"/>
            <a:lstStyle/>
            <a:p>
              <a:endParaRPr lang="pt-PT"/>
            </a:p>
          </p:txBody>
        </p:sp>
        <p:sp useBgFill="1">
          <p:nvSpPr>
            <p:cNvPr id="127" name="Forma livre: Forma 126">
              <a:extLst>
                <a:ext uri="{FF2B5EF4-FFF2-40B4-BE49-F238E27FC236}">
                  <a16:creationId xmlns:a16="http://schemas.microsoft.com/office/drawing/2014/main" id="{982D6238-3EF0-BB78-69AB-FD158E1CEC11}"/>
                </a:ext>
              </a:extLst>
            </p:cNvPr>
            <p:cNvSpPr/>
            <p:nvPr/>
          </p:nvSpPr>
          <p:spPr>
            <a:xfrm>
              <a:off x="1917967" y="1430310"/>
              <a:ext cx="628573" cy="687563"/>
            </a:xfrm>
            <a:custGeom>
              <a:avLst/>
              <a:gdLst>
                <a:gd name="connsiteX0" fmla="*/ 1829735 w 1830002"/>
                <a:gd name="connsiteY0" fmla="*/ -94 h 2001742"/>
                <a:gd name="connsiteX1" fmla="*/ 1000587 w 1830002"/>
                <a:gd name="connsiteY1" fmla="*/ 2001648 h 2001742"/>
                <a:gd name="connsiteX2" fmla="*/ -267 w 1830002"/>
                <a:gd name="connsiteY2" fmla="*/ 1000777 h 2001742"/>
                <a:gd name="connsiteX3" fmla="*/ 414307 w 1830002"/>
                <a:gd name="connsiteY3" fmla="*/ -94 h 2001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0002" h="2001742">
                  <a:moveTo>
                    <a:pt x="1829735" y="-94"/>
                  </a:moveTo>
                  <a:cubicBezTo>
                    <a:pt x="1829735" y="750706"/>
                    <a:pt x="1531470" y="1470756"/>
                    <a:pt x="1000587" y="2001648"/>
                  </a:cubicBezTo>
                  <a:lnTo>
                    <a:pt x="-267" y="1000777"/>
                  </a:lnTo>
                  <a:cubicBezTo>
                    <a:pt x="265183" y="735327"/>
                    <a:pt x="414307" y="375310"/>
                    <a:pt x="414307" y="-94"/>
                  </a:cubicBezTo>
                  <a:close/>
                </a:path>
              </a:pathLst>
            </a:custGeom>
            <a:ln w="12700" cap="flat">
              <a:solidFill>
                <a:srgbClr val="FFFFFF"/>
              </a:solidFill>
              <a:prstDash val="solid"/>
              <a:round/>
            </a:ln>
            <a:effectLst>
              <a:innerShdw blurRad="381000">
                <a:schemeClr val="bg1"/>
              </a:innerShdw>
            </a:effectLst>
          </p:spPr>
          <p:txBody>
            <a:bodyPr rtlCol="0" anchor="ctr"/>
            <a:lstStyle/>
            <a:p>
              <a:endParaRPr lang="pt-PT"/>
            </a:p>
          </p:txBody>
        </p:sp>
        <p:sp useBgFill="1">
          <p:nvSpPr>
            <p:cNvPr id="128" name="Forma livre: Forma 127">
              <a:extLst>
                <a:ext uri="{FF2B5EF4-FFF2-40B4-BE49-F238E27FC236}">
                  <a16:creationId xmlns:a16="http://schemas.microsoft.com/office/drawing/2014/main" id="{9C16C58C-E678-3320-38C8-DD362850CBFE}"/>
                </a:ext>
              </a:extLst>
            </p:cNvPr>
            <p:cNvSpPr/>
            <p:nvPr/>
          </p:nvSpPr>
          <p:spPr>
            <a:xfrm>
              <a:off x="1574185" y="1774091"/>
              <a:ext cx="687557" cy="628579"/>
            </a:xfrm>
            <a:custGeom>
              <a:avLst/>
              <a:gdLst>
                <a:gd name="connsiteX0" fmla="*/ 2001458 w 2001724"/>
                <a:gd name="connsiteY0" fmla="*/ 1000777 h 1830018"/>
                <a:gd name="connsiteX1" fmla="*/ -267 w 2001724"/>
                <a:gd name="connsiteY1" fmla="*/ 1829925 h 1830018"/>
                <a:gd name="connsiteX2" fmla="*/ -267 w 2001724"/>
                <a:gd name="connsiteY2" fmla="*/ 414480 h 1830018"/>
                <a:gd name="connsiteX3" fmla="*/ 1000604 w 2001724"/>
                <a:gd name="connsiteY3" fmla="*/ -94 h 1830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1724" h="1830018">
                  <a:moveTo>
                    <a:pt x="2001458" y="1000777"/>
                  </a:moveTo>
                  <a:cubicBezTo>
                    <a:pt x="1470583" y="1531668"/>
                    <a:pt x="750533" y="1829925"/>
                    <a:pt x="-267" y="1829925"/>
                  </a:cubicBezTo>
                  <a:lnTo>
                    <a:pt x="-267" y="414480"/>
                  </a:lnTo>
                  <a:cubicBezTo>
                    <a:pt x="375129" y="414480"/>
                    <a:pt x="735154" y="265356"/>
                    <a:pt x="1000604" y="-94"/>
                  </a:cubicBezTo>
                  <a:close/>
                </a:path>
              </a:pathLst>
            </a:custGeom>
            <a:ln w="12700" cap="flat">
              <a:solidFill>
                <a:srgbClr val="FFFFFF"/>
              </a:solidFill>
              <a:prstDash val="solid"/>
              <a:round/>
            </a:ln>
            <a:effectLst>
              <a:innerShdw blurRad="381000">
                <a:schemeClr val="bg1"/>
              </a:innerShdw>
            </a:effectLst>
          </p:spPr>
          <p:txBody>
            <a:bodyPr rtlCol="0" anchor="ctr"/>
            <a:lstStyle/>
            <a:p>
              <a:endParaRPr lang="pt-PT"/>
            </a:p>
          </p:txBody>
        </p:sp>
        <p:sp useBgFill="1">
          <p:nvSpPr>
            <p:cNvPr id="129" name="Forma livre: Forma 128">
              <a:extLst>
                <a:ext uri="{FF2B5EF4-FFF2-40B4-BE49-F238E27FC236}">
                  <a16:creationId xmlns:a16="http://schemas.microsoft.com/office/drawing/2014/main" id="{64011054-D86A-0B17-6978-9BA8E57E14C4}"/>
                </a:ext>
              </a:extLst>
            </p:cNvPr>
            <p:cNvSpPr/>
            <p:nvPr/>
          </p:nvSpPr>
          <p:spPr>
            <a:xfrm>
              <a:off x="886622" y="1774091"/>
              <a:ext cx="687563" cy="628579"/>
            </a:xfrm>
            <a:custGeom>
              <a:avLst/>
              <a:gdLst>
                <a:gd name="connsiteX0" fmla="*/ 2001475 w 2001742"/>
                <a:gd name="connsiteY0" fmla="*/ 1829925 h 1830018"/>
                <a:gd name="connsiteX1" fmla="*/ -267 w 2001742"/>
                <a:gd name="connsiteY1" fmla="*/ 1000777 h 1830018"/>
                <a:gd name="connsiteX2" fmla="*/ 1000604 w 2001742"/>
                <a:gd name="connsiteY2" fmla="*/ -94 h 1830018"/>
                <a:gd name="connsiteX3" fmla="*/ 2001475 w 2001742"/>
                <a:gd name="connsiteY3" fmla="*/ 414480 h 1830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1742" h="1830018">
                  <a:moveTo>
                    <a:pt x="2001475" y="1829925"/>
                  </a:moveTo>
                  <a:cubicBezTo>
                    <a:pt x="1250675" y="1829925"/>
                    <a:pt x="530625" y="1531668"/>
                    <a:pt x="-267" y="1000777"/>
                  </a:cubicBezTo>
                  <a:lnTo>
                    <a:pt x="1000604" y="-94"/>
                  </a:lnTo>
                  <a:cubicBezTo>
                    <a:pt x="1266046" y="265356"/>
                    <a:pt x="1626071" y="414480"/>
                    <a:pt x="2001475" y="414480"/>
                  </a:cubicBezTo>
                  <a:close/>
                </a:path>
              </a:pathLst>
            </a:custGeom>
            <a:ln w="12700" cap="flat">
              <a:solidFill>
                <a:srgbClr val="FFFFFF"/>
              </a:solidFill>
              <a:prstDash val="solid"/>
              <a:round/>
            </a:ln>
            <a:effectLst>
              <a:innerShdw blurRad="381000">
                <a:schemeClr val="bg1"/>
              </a:innerShdw>
            </a:effectLst>
          </p:spPr>
          <p:txBody>
            <a:bodyPr rtlCol="0" anchor="ctr"/>
            <a:lstStyle/>
            <a:p>
              <a:endParaRPr lang="pt-PT"/>
            </a:p>
          </p:txBody>
        </p:sp>
        <p:sp useBgFill="1">
          <p:nvSpPr>
            <p:cNvPr id="130" name="Forma livre: Forma 129">
              <a:extLst>
                <a:ext uri="{FF2B5EF4-FFF2-40B4-BE49-F238E27FC236}">
                  <a16:creationId xmlns:a16="http://schemas.microsoft.com/office/drawing/2014/main" id="{D2A97EB0-3662-FB63-38A2-0C67F1DB1B78}"/>
                </a:ext>
              </a:extLst>
            </p:cNvPr>
            <p:cNvSpPr/>
            <p:nvPr/>
          </p:nvSpPr>
          <p:spPr>
            <a:xfrm>
              <a:off x="601825" y="1430310"/>
              <a:ext cx="628579" cy="687563"/>
            </a:xfrm>
            <a:custGeom>
              <a:avLst/>
              <a:gdLst>
                <a:gd name="connsiteX0" fmla="*/ 828881 w 1830018"/>
                <a:gd name="connsiteY0" fmla="*/ 2001648 h 2001742"/>
                <a:gd name="connsiteX1" fmla="*/ -267 w 1830018"/>
                <a:gd name="connsiteY1" fmla="*/ -94 h 2001742"/>
                <a:gd name="connsiteX2" fmla="*/ 1415178 w 1830018"/>
                <a:gd name="connsiteY2" fmla="*/ -94 h 2001742"/>
                <a:gd name="connsiteX3" fmla="*/ 1829752 w 1830018"/>
                <a:gd name="connsiteY3" fmla="*/ 1000777 h 2001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0018" h="2001742">
                  <a:moveTo>
                    <a:pt x="828881" y="2001648"/>
                  </a:moveTo>
                  <a:cubicBezTo>
                    <a:pt x="297990" y="1470748"/>
                    <a:pt x="-267" y="750706"/>
                    <a:pt x="-267" y="-94"/>
                  </a:cubicBezTo>
                  <a:lnTo>
                    <a:pt x="1415178" y="-94"/>
                  </a:lnTo>
                  <a:cubicBezTo>
                    <a:pt x="1415178" y="375302"/>
                    <a:pt x="1564302" y="735327"/>
                    <a:pt x="1829752" y="1000777"/>
                  </a:cubicBezTo>
                  <a:close/>
                </a:path>
              </a:pathLst>
            </a:custGeom>
            <a:ln w="12700" cap="flat">
              <a:solidFill>
                <a:srgbClr val="FFFFFF"/>
              </a:solidFill>
              <a:prstDash val="solid"/>
              <a:round/>
            </a:ln>
            <a:effectLst>
              <a:innerShdw blurRad="381000">
                <a:schemeClr val="bg1"/>
              </a:innerShdw>
            </a:effectLst>
          </p:spPr>
          <p:txBody>
            <a:bodyPr rtlCol="0" anchor="ctr"/>
            <a:lstStyle/>
            <a:p>
              <a:endParaRPr lang="pt-PT"/>
            </a:p>
          </p:txBody>
        </p:sp>
        <p:sp useBgFill="1">
          <p:nvSpPr>
            <p:cNvPr id="131" name="Forma livre: Forma 130">
              <a:extLst>
                <a:ext uri="{FF2B5EF4-FFF2-40B4-BE49-F238E27FC236}">
                  <a16:creationId xmlns:a16="http://schemas.microsoft.com/office/drawing/2014/main" id="{AD3A923F-4C62-5224-262D-9697EEEB5C94}"/>
                </a:ext>
              </a:extLst>
            </p:cNvPr>
            <p:cNvSpPr/>
            <p:nvPr/>
          </p:nvSpPr>
          <p:spPr>
            <a:xfrm>
              <a:off x="601825" y="742747"/>
              <a:ext cx="628579" cy="687563"/>
            </a:xfrm>
            <a:custGeom>
              <a:avLst/>
              <a:gdLst>
                <a:gd name="connsiteX0" fmla="*/ -267 w 1830018"/>
                <a:gd name="connsiteY0" fmla="*/ 2001648 h 2001741"/>
                <a:gd name="connsiteX1" fmla="*/ 828881 w 1830018"/>
                <a:gd name="connsiteY1" fmla="*/ -94 h 2001741"/>
                <a:gd name="connsiteX2" fmla="*/ 1829752 w 1830018"/>
                <a:gd name="connsiteY2" fmla="*/ 1000777 h 2001741"/>
                <a:gd name="connsiteX3" fmla="*/ 1415178 w 1830018"/>
                <a:gd name="connsiteY3" fmla="*/ 2001648 h 200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0018" h="2001741">
                  <a:moveTo>
                    <a:pt x="-267" y="2001648"/>
                  </a:moveTo>
                  <a:cubicBezTo>
                    <a:pt x="-267" y="1250848"/>
                    <a:pt x="297981" y="530798"/>
                    <a:pt x="828881" y="-94"/>
                  </a:cubicBezTo>
                  <a:lnTo>
                    <a:pt x="1829752" y="1000777"/>
                  </a:lnTo>
                  <a:cubicBezTo>
                    <a:pt x="1564302" y="1266219"/>
                    <a:pt x="1415178" y="1626244"/>
                    <a:pt x="1415178" y="2001648"/>
                  </a:cubicBezTo>
                  <a:close/>
                </a:path>
              </a:pathLst>
            </a:custGeom>
            <a:ln w="12700" cap="flat">
              <a:solidFill>
                <a:srgbClr val="FFFFFF"/>
              </a:solidFill>
              <a:prstDash val="solid"/>
              <a:round/>
            </a:ln>
            <a:effectLst>
              <a:innerShdw blurRad="381000">
                <a:schemeClr val="bg1"/>
              </a:innerShdw>
            </a:effectLst>
          </p:spPr>
          <p:txBody>
            <a:bodyPr rtlCol="0" anchor="ctr"/>
            <a:lstStyle/>
            <a:p>
              <a:endParaRPr lang="pt-PT"/>
            </a:p>
          </p:txBody>
        </p:sp>
        <p:sp useBgFill="1">
          <p:nvSpPr>
            <p:cNvPr id="132" name="Forma livre: Forma 131">
              <a:extLst>
                <a:ext uri="{FF2B5EF4-FFF2-40B4-BE49-F238E27FC236}">
                  <a16:creationId xmlns:a16="http://schemas.microsoft.com/office/drawing/2014/main" id="{8A2FD395-080D-30ED-452E-8B80C2335408}"/>
                </a:ext>
              </a:extLst>
            </p:cNvPr>
            <p:cNvSpPr/>
            <p:nvPr/>
          </p:nvSpPr>
          <p:spPr>
            <a:xfrm>
              <a:off x="886622" y="457949"/>
              <a:ext cx="687563" cy="628579"/>
            </a:xfrm>
            <a:custGeom>
              <a:avLst/>
              <a:gdLst>
                <a:gd name="connsiteX0" fmla="*/ -267 w 2001742"/>
                <a:gd name="connsiteY0" fmla="*/ 829054 h 1830019"/>
                <a:gd name="connsiteX1" fmla="*/ 2001475 w 2001742"/>
                <a:gd name="connsiteY1" fmla="*/ -94 h 1830019"/>
                <a:gd name="connsiteX2" fmla="*/ 2001475 w 2001742"/>
                <a:gd name="connsiteY2" fmla="*/ 1415351 h 1830019"/>
                <a:gd name="connsiteX3" fmla="*/ 1000604 w 2001742"/>
                <a:gd name="connsiteY3" fmla="*/ 1829925 h 1830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1742" h="1830019">
                  <a:moveTo>
                    <a:pt x="-267" y="829054"/>
                  </a:moveTo>
                  <a:cubicBezTo>
                    <a:pt x="530625" y="298163"/>
                    <a:pt x="1250675" y="-94"/>
                    <a:pt x="2001475" y="-94"/>
                  </a:cubicBezTo>
                  <a:lnTo>
                    <a:pt x="2001475" y="1415351"/>
                  </a:lnTo>
                  <a:cubicBezTo>
                    <a:pt x="1626079" y="1415351"/>
                    <a:pt x="1266054" y="1564475"/>
                    <a:pt x="1000604" y="1829925"/>
                  </a:cubicBezTo>
                  <a:close/>
                </a:path>
              </a:pathLst>
            </a:custGeom>
            <a:ln w="12700" cap="flat">
              <a:solidFill>
                <a:srgbClr val="FFFFFF"/>
              </a:solidFill>
              <a:prstDash val="solid"/>
              <a:round/>
            </a:ln>
            <a:effectLst>
              <a:innerShdw blurRad="381000">
                <a:schemeClr val="bg1"/>
              </a:innerShdw>
            </a:effectLst>
          </p:spPr>
          <p:txBody>
            <a:bodyPr rtlCol="0" anchor="ctr"/>
            <a:lstStyle/>
            <a:p>
              <a:endParaRPr lang="pt-PT"/>
            </a:p>
          </p:txBody>
        </p:sp>
      </p:grpSp>
      <p:grpSp>
        <p:nvGrpSpPr>
          <p:cNvPr id="143" name="Agrupar 142">
            <a:extLst>
              <a:ext uri="{FF2B5EF4-FFF2-40B4-BE49-F238E27FC236}">
                <a16:creationId xmlns:a16="http://schemas.microsoft.com/office/drawing/2014/main" id="{4E21AEAA-78F5-8ADF-B9BE-381D1C19BE4D}"/>
              </a:ext>
            </a:extLst>
          </p:cNvPr>
          <p:cNvGrpSpPr/>
          <p:nvPr/>
        </p:nvGrpSpPr>
        <p:grpSpPr>
          <a:xfrm>
            <a:off x="601825" y="457949"/>
            <a:ext cx="1944715" cy="1944721"/>
            <a:chOff x="590205" y="3946093"/>
            <a:chExt cx="1944715" cy="1944721"/>
          </a:xfrm>
        </p:grpSpPr>
        <p:sp>
          <p:nvSpPr>
            <p:cNvPr id="135" name="Forma livre: Forma 134">
              <a:extLst>
                <a:ext uri="{FF2B5EF4-FFF2-40B4-BE49-F238E27FC236}">
                  <a16:creationId xmlns:a16="http://schemas.microsoft.com/office/drawing/2014/main" id="{53B9D482-FACC-5CE0-FDBD-47DA7EB92439}"/>
                </a:ext>
              </a:extLst>
            </p:cNvPr>
            <p:cNvSpPr/>
            <p:nvPr/>
          </p:nvSpPr>
          <p:spPr>
            <a:xfrm>
              <a:off x="1562565" y="3946093"/>
              <a:ext cx="687557" cy="628579"/>
            </a:xfrm>
            <a:custGeom>
              <a:avLst/>
              <a:gdLst>
                <a:gd name="connsiteX0" fmla="*/ -267 w 2001724"/>
                <a:gd name="connsiteY0" fmla="*/ -94 h 1830019"/>
                <a:gd name="connsiteX1" fmla="*/ 2001458 w 2001724"/>
                <a:gd name="connsiteY1" fmla="*/ 829054 h 1830019"/>
                <a:gd name="connsiteX2" fmla="*/ 1000604 w 2001724"/>
                <a:gd name="connsiteY2" fmla="*/ 1829925 h 1830019"/>
                <a:gd name="connsiteX3" fmla="*/ -267 w 2001724"/>
                <a:gd name="connsiteY3" fmla="*/ 1415343 h 1830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1724" h="1830019">
                  <a:moveTo>
                    <a:pt x="-267" y="-94"/>
                  </a:moveTo>
                  <a:cubicBezTo>
                    <a:pt x="750533" y="-94"/>
                    <a:pt x="1470583" y="298154"/>
                    <a:pt x="2001458" y="829054"/>
                  </a:cubicBezTo>
                  <a:lnTo>
                    <a:pt x="1000604" y="1829925"/>
                  </a:lnTo>
                  <a:cubicBezTo>
                    <a:pt x="735163" y="1564475"/>
                    <a:pt x="375137" y="1415343"/>
                    <a:pt x="-267" y="1415343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solidFill>
                <a:srgbClr val="FFFFFF"/>
              </a:solidFill>
              <a:prstDash val="solid"/>
              <a:round/>
            </a:ln>
            <a:effectLst>
              <a:outerShdw blurRad="254000" sx="102000" sy="102000" algn="ctr" rotWithShape="0">
                <a:schemeClr val="bg1"/>
              </a:outerShdw>
            </a:effectLst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36" name="Forma livre: Forma 135">
              <a:extLst>
                <a:ext uri="{FF2B5EF4-FFF2-40B4-BE49-F238E27FC236}">
                  <a16:creationId xmlns:a16="http://schemas.microsoft.com/office/drawing/2014/main" id="{7F5A61F2-7D08-2E57-1A2A-61A270DA7E0B}"/>
                </a:ext>
              </a:extLst>
            </p:cNvPr>
            <p:cNvSpPr/>
            <p:nvPr/>
          </p:nvSpPr>
          <p:spPr>
            <a:xfrm>
              <a:off x="1906347" y="4230891"/>
              <a:ext cx="628573" cy="687563"/>
            </a:xfrm>
            <a:custGeom>
              <a:avLst/>
              <a:gdLst>
                <a:gd name="connsiteX0" fmla="*/ 1000587 w 1830002"/>
                <a:gd name="connsiteY0" fmla="*/ -94 h 2001741"/>
                <a:gd name="connsiteX1" fmla="*/ 1829735 w 1830002"/>
                <a:gd name="connsiteY1" fmla="*/ 2001648 h 2001741"/>
                <a:gd name="connsiteX2" fmla="*/ 414307 w 1830002"/>
                <a:gd name="connsiteY2" fmla="*/ 2001648 h 2001741"/>
                <a:gd name="connsiteX3" fmla="*/ -267 w 1830002"/>
                <a:gd name="connsiteY3" fmla="*/ 1000777 h 200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0002" h="2001741">
                  <a:moveTo>
                    <a:pt x="1000587" y="-94"/>
                  </a:moveTo>
                  <a:cubicBezTo>
                    <a:pt x="1531470" y="530798"/>
                    <a:pt x="1829735" y="1250848"/>
                    <a:pt x="1829735" y="2001648"/>
                  </a:cubicBezTo>
                  <a:lnTo>
                    <a:pt x="414307" y="2001648"/>
                  </a:lnTo>
                  <a:cubicBezTo>
                    <a:pt x="414307" y="1626244"/>
                    <a:pt x="265183" y="1266227"/>
                    <a:pt x="-267" y="1000777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1"/>
              </a:innerShdw>
            </a:effectLst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37" name="Forma livre: Forma 136">
              <a:extLst>
                <a:ext uri="{FF2B5EF4-FFF2-40B4-BE49-F238E27FC236}">
                  <a16:creationId xmlns:a16="http://schemas.microsoft.com/office/drawing/2014/main" id="{B827D3AA-B098-3C33-996B-0A8BB27FEECC}"/>
                </a:ext>
              </a:extLst>
            </p:cNvPr>
            <p:cNvSpPr/>
            <p:nvPr/>
          </p:nvSpPr>
          <p:spPr>
            <a:xfrm>
              <a:off x="1906347" y="4918454"/>
              <a:ext cx="628573" cy="687563"/>
            </a:xfrm>
            <a:custGeom>
              <a:avLst/>
              <a:gdLst>
                <a:gd name="connsiteX0" fmla="*/ 1829735 w 1830002"/>
                <a:gd name="connsiteY0" fmla="*/ -94 h 2001742"/>
                <a:gd name="connsiteX1" fmla="*/ 1000587 w 1830002"/>
                <a:gd name="connsiteY1" fmla="*/ 2001648 h 2001742"/>
                <a:gd name="connsiteX2" fmla="*/ -267 w 1830002"/>
                <a:gd name="connsiteY2" fmla="*/ 1000777 h 2001742"/>
                <a:gd name="connsiteX3" fmla="*/ 414307 w 1830002"/>
                <a:gd name="connsiteY3" fmla="*/ -94 h 2001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0002" h="2001742">
                  <a:moveTo>
                    <a:pt x="1829735" y="-94"/>
                  </a:moveTo>
                  <a:cubicBezTo>
                    <a:pt x="1829735" y="750706"/>
                    <a:pt x="1531470" y="1470756"/>
                    <a:pt x="1000587" y="2001648"/>
                  </a:cubicBezTo>
                  <a:lnTo>
                    <a:pt x="-267" y="1000777"/>
                  </a:lnTo>
                  <a:cubicBezTo>
                    <a:pt x="265183" y="735327"/>
                    <a:pt x="414307" y="375310"/>
                    <a:pt x="414307" y="-94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1"/>
              </a:innerShdw>
            </a:effectLst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38" name="Forma livre: Forma 137">
              <a:extLst>
                <a:ext uri="{FF2B5EF4-FFF2-40B4-BE49-F238E27FC236}">
                  <a16:creationId xmlns:a16="http://schemas.microsoft.com/office/drawing/2014/main" id="{25876BC4-DAC8-F5F2-94ED-CC7AE6136BAE}"/>
                </a:ext>
              </a:extLst>
            </p:cNvPr>
            <p:cNvSpPr/>
            <p:nvPr/>
          </p:nvSpPr>
          <p:spPr>
            <a:xfrm>
              <a:off x="1562565" y="5262235"/>
              <a:ext cx="687557" cy="628579"/>
            </a:xfrm>
            <a:custGeom>
              <a:avLst/>
              <a:gdLst>
                <a:gd name="connsiteX0" fmla="*/ 2001458 w 2001724"/>
                <a:gd name="connsiteY0" fmla="*/ 1000777 h 1830018"/>
                <a:gd name="connsiteX1" fmla="*/ -267 w 2001724"/>
                <a:gd name="connsiteY1" fmla="*/ 1829925 h 1830018"/>
                <a:gd name="connsiteX2" fmla="*/ -267 w 2001724"/>
                <a:gd name="connsiteY2" fmla="*/ 414480 h 1830018"/>
                <a:gd name="connsiteX3" fmla="*/ 1000604 w 2001724"/>
                <a:gd name="connsiteY3" fmla="*/ -94 h 1830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1724" h="1830018">
                  <a:moveTo>
                    <a:pt x="2001458" y="1000777"/>
                  </a:moveTo>
                  <a:cubicBezTo>
                    <a:pt x="1470583" y="1531668"/>
                    <a:pt x="750533" y="1829925"/>
                    <a:pt x="-267" y="1829925"/>
                  </a:cubicBezTo>
                  <a:lnTo>
                    <a:pt x="-267" y="414480"/>
                  </a:lnTo>
                  <a:cubicBezTo>
                    <a:pt x="375129" y="414480"/>
                    <a:pt x="735154" y="265356"/>
                    <a:pt x="1000604" y="-94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1"/>
              </a:innerShdw>
            </a:effectLst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39" name="Forma livre: Forma 138">
              <a:extLst>
                <a:ext uri="{FF2B5EF4-FFF2-40B4-BE49-F238E27FC236}">
                  <a16:creationId xmlns:a16="http://schemas.microsoft.com/office/drawing/2014/main" id="{BFF29E0C-D02D-0CE9-8893-30A2C272FA88}"/>
                </a:ext>
              </a:extLst>
            </p:cNvPr>
            <p:cNvSpPr/>
            <p:nvPr/>
          </p:nvSpPr>
          <p:spPr>
            <a:xfrm>
              <a:off x="875002" y="5262235"/>
              <a:ext cx="687563" cy="628579"/>
            </a:xfrm>
            <a:custGeom>
              <a:avLst/>
              <a:gdLst>
                <a:gd name="connsiteX0" fmla="*/ 2001475 w 2001742"/>
                <a:gd name="connsiteY0" fmla="*/ 1829925 h 1830018"/>
                <a:gd name="connsiteX1" fmla="*/ -267 w 2001742"/>
                <a:gd name="connsiteY1" fmla="*/ 1000777 h 1830018"/>
                <a:gd name="connsiteX2" fmla="*/ 1000604 w 2001742"/>
                <a:gd name="connsiteY2" fmla="*/ -94 h 1830018"/>
                <a:gd name="connsiteX3" fmla="*/ 2001475 w 2001742"/>
                <a:gd name="connsiteY3" fmla="*/ 414480 h 1830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1742" h="1830018">
                  <a:moveTo>
                    <a:pt x="2001475" y="1829925"/>
                  </a:moveTo>
                  <a:cubicBezTo>
                    <a:pt x="1250675" y="1829925"/>
                    <a:pt x="530625" y="1531668"/>
                    <a:pt x="-267" y="1000777"/>
                  </a:cubicBezTo>
                  <a:lnTo>
                    <a:pt x="1000604" y="-94"/>
                  </a:lnTo>
                  <a:cubicBezTo>
                    <a:pt x="1266046" y="265356"/>
                    <a:pt x="1626071" y="414480"/>
                    <a:pt x="2001475" y="414480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1"/>
              </a:innerShdw>
            </a:effectLst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40" name="Forma livre: Forma 139">
              <a:extLst>
                <a:ext uri="{FF2B5EF4-FFF2-40B4-BE49-F238E27FC236}">
                  <a16:creationId xmlns:a16="http://schemas.microsoft.com/office/drawing/2014/main" id="{7A8561F8-11CB-308C-97AC-815F8EE5F01B}"/>
                </a:ext>
              </a:extLst>
            </p:cNvPr>
            <p:cNvSpPr/>
            <p:nvPr/>
          </p:nvSpPr>
          <p:spPr>
            <a:xfrm>
              <a:off x="590205" y="4918454"/>
              <a:ext cx="628579" cy="687563"/>
            </a:xfrm>
            <a:custGeom>
              <a:avLst/>
              <a:gdLst>
                <a:gd name="connsiteX0" fmla="*/ 828881 w 1830018"/>
                <a:gd name="connsiteY0" fmla="*/ 2001648 h 2001742"/>
                <a:gd name="connsiteX1" fmla="*/ -267 w 1830018"/>
                <a:gd name="connsiteY1" fmla="*/ -94 h 2001742"/>
                <a:gd name="connsiteX2" fmla="*/ 1415178 w 1830018"/>
                <a:gd name="connsiteY2" fmla="*/ -94 h 2001742"/>
                <a:gd name="connsiteX3" fmla="*/ 1829752 w 1830018"/>
                <a:gd name="connsiteY3" fmla="*/ 1000777 h 2001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0018" h="2001742">
                  <a:moveTo>
                    <a:pt x="828881" y="2001648"/>
                  </a:moveTo>
                  <a:cubicBezTo>
                    <a:pt x="297990" y="1470748"/>
                    <a:pt x="-267" y="750706"/>
                    <a:pt x="-267" y="-94"/>
                  </a:cubicBezTo>
                  <a:lnTo>
                    <a:pt x="1415178" y="-94"/>
                  </a:lnTo>
                  <a:cubicBezTo>
                    <a:pt x="1415178" y="375302"/>
                    <a:pt x="1564302" y="735327"/>
                    <a:pt x="1829752" y="1000777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1"/>
              </a:innerShdw>
            </a:effectLst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41" name="Forma livre: Forma 140">
              <a:extLst>
                <a:ext uri="{FF2B5EF4-FFF2-40B4-BE49-F238E27FC236}">
                  <a16:creationId xmlns:a16="http://schemas.microsoft.com/office/drawing/2014/main" id="{5157196E-5AE3-96D0-9D8B-AF046864AEC1}"/>
                </a:ext>
              </a:extLst>
            </p:cNvPr>
            <p:cNvSpPr/>
            <p:nvPr/>
          </p:nvSpPr>
          <p:spPr>
            <a:xfrm>
              <a:off x="590205" y="4230891"/>
              <a:ext cx="628579" cy="687563"/>
            </a:xfrm>
            <a:custGeom>
              <a:avLst/>
              <a:gdLst>
                <a:gd name="connsiteX0" fmla="*/ -267 w 1830018"/>
                <a:gd name="connsiteY0" fmla="*/ 2001648 h 2001741"/>
                <a:gd name="connsiteX1" fmla="*/ 828881 w 1830018"/>
                <a:gd name="connsiteY1" fmla="*/ -94 h 2001741"/>
                <a:gd name="connsiteX2" fmla="*/ 1829752 w 1830018"/>
                <a:gd name="connsiteY2" fmla="*/ 1000777 h 2001741"/>
                <a:gd name="connsiteX3" fmla="*/ 1415178 w 1830018"/>
                <a:gd name="connsiteY3" fmla="*/ 2001648 h 200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0018" h="2001741">
                  <a:moveTo>
                    <a:pt x="-267" y="2001648"/>
                  </a:moveTo>
                  <a:cubicBezTo>
                    <a:pt x="-267" y="1250848"/>
                    <a:pt x="297981" y="530798"/>
                    <a:pt x="828881" y="-94"/>
                  </a:cubicBezTo>
                  <a:lnTo>
                    <a:pt x="1829752" y="1000777"/>
                  </a:lnTo>
                  <a:cubicBezTo>
                    <a:pt x="1564302" y="1266219"/>
                    <a:pt x="1415178" y="1626244"/>
                    <a:pt x="1415178" y="2001648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1"/>
              </a:innerShdw>
            </a:effectLst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42" name="Forma livre: Forma 141">
              <a:extLst>
                <a:ext uri="{FF2B5EF4-FFF2-40B4-BE49-F238E27FC236}">
                  <a16:creationId xmlns:a16="http://schemas.microsoft.com/office/drawing/2014/main" id="{A6ACD169-1875-92FB-819F-F67B0DDCAE65}"/>
                </a:ext>
              </a:extLst>
            </p:cNvPr>
            <p:cNvSpPr/>
            <p:nvPr/>
          </p:nvSpPr>
          <p:spPr>
            <a:xfrm>
              <a:off x="875002" y="3946093"/>
              <a:ext cx="687563" cy="628579"/>
            </a:xfrm>
            <a:custGeom>
              <a:avLst/>
              <a:gdLst>
                <a:gd name="connsiteX0" fmla="*/ -267 w 2001742"/>
                <a:gd name="connsiteY0" fmla="*/ 829054 h 1830019"/>
                <a:gd name="connsiteX1" fmla="*/ 2001475 w 2001742"/>
                <a:gd name="connsiteY1" fmla="*/ -94 h 1830019"/>
                <a:gd name="connsiteX2" fmla="*/ 2001475 w 2001742"/>
                <a:gd name="connsiteY2" fmla="*/ 1415351 h 1830019"/>
                <a:gd name="connsiteX3" fmla="*/ 1000604 w 2001742"/>
                <a:gd name="connsiteY3" fmla="*/ 1829925 h 1830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1742" h="1830019">
                  <a:moveTo>
                    <a:pt x="-267" y="829054"/>
                  </a:moveTo>
                  <a:cubicBezTo>
                    <a:pt x="530625" y="298163"/>
                    <a:pt x="1250675" y="-94"/>
                    <a:pt x="2001475" y="-94"/>
                  </a:cubicBezTo>
                  <a:lnTo>
                    <a:pt x="2001475" y="1415351"/>
                  </a:lnTo>
                  <a:cubicBezTo>
                    <a:pt x="1626079" y="1415351"/>
                    <a:pt x="1266054" y="1564475"/>
                    <a:pt x="1000604" y="1829925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1"/>
              </a:innerShdw>
            </a:effectLst>
          </p:spPr>
          <p:txBody>
            <a:bodyPr rtlCol="0" anchor="ctr"/>
            <a:lstStyle/>
            <a:p>
              <a:endParaRPr lang="pt-PT"/>
            </a:p>
          </p:txBody>
        </p:sp>
      </p:grpSp>
      <p:grpSp>
        <p:nvGrpSpPr>
          <p:cNvPr id="146" name="Agrupar 145">
            <a:extLst>
              <a:ext uri="{FF2B5EF4-FFF2-40B4-BE49-F238E27FC236}">
                <a16:creationId xmlns:a16="http://schemas.microsoft.com/office/drawing/2014/main" id="{AE7CAFB1-75AA-5659-242E-32F449427D5B}"/>
              </a:ext>
            </a:extLst>
          </p:cNvPr>
          <p:cNvGrpSpPr/>
          <p:nvPr/>
        </p:nvGrpSpPr>
        <p:grpSpPr>
          <a:xfrm>
            <a:off x="706622" y="570030"/>
            <a:ext cx="1735120" cy="1709096"/>
            <a:chOff x="706622" y="570030"/>
            <a:chExt cx="1735120" cy="1709096"/>
          </a:xfrm>
        </p:grpSpPr>
        <p:pic>
          <p:nvPicPr>
            <p:cNvPr id="113" name="Gráfico 112" descr="Feminino cientista destaque">
              <a:hlinkClick r:id="rId2" action="ppaction://hlinksldjump"/>
              <a:extLst>
                <a:ext uri="{FF2B5EF4-FFF2-40B4-BE49-F238E27FC236}">
                  <a16:creationId xmlns:a16="http://schemas.microsoft.com/office/drawing/2014/main" id="{DD1C7EC7-562C-F9AD-5ED4-83D57BF84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081742" y="1514665"/>
              <a:ext cx="360000" cy="360000"/>
            </a:xfrm>
            <a:prstGeom prst="rect">
              <a:avLst/>
            </a:prstGeom>
          </p:spPr>
        </p:pic>
        <p:pic>
          <p:nvPicPr>
            <p:cNvPr id="145" name="Gráfico 144" descr="Tubos de ensaio destaque">
              <a:hlinkClick r:id="rId5" action="ppaction://hlinksldjump"/>
              <a:extLst>
                <a:ext uri="{FF2B5EF4-FFF2-40B4-BE49-F238E27FC236}">
                  <a16:creationId xmlns:a16="http://schemas.microsoft.com/office/drawing/2014/main" id="{D8E1847F-DE1B-1384-C80C-83A3BEF5C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66990" y="985955"/>
              <a:ext cx="360000" cy="360000"/>
            </a:xfrm>
            <a:prstGeom prst="rect">
              <a:avLst/>
            </a:prstGeom>
          </p:spPr>
        </p:pic>
        <p:pic>
          <p:nvPicPr>
            <p:cNvPr id="144" name="Gráfico 143" descr="Garrafa de água destaque">
              <a:hlinkClick r:id="rId8" action="ppaction://hlinksldjump"/>
              <a:extLst>
                <a:ext uri="{FF2B5EF4-FFF2-40B4-BE49-F238E27FC236}">
                  <a16:creationId xmlns:a16="http://schemas.microsoft.com/office/drawing/2014/main" id="{E72F1C0B-3A44-F67F-B1DE-A2EF0393E6E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653907" y="570030"/>
              <a:ext cx="360000" cy="360000"/>
            </a:xfrm>
            <a:prstGeom prst="rect">
              <a:avLst/>
            </a:prstGeom>
          </p:spPr>
        </p:pic>
        <p:pic>
          <p:nvPicPr>
            <p:cNvPr id="119" name="Gráfico 118" descr="ADN destaque">
              <a:hlinkClick r:id="rId11" action="ppaction://hlinksldjump"/>
              <a:extLst>
                <a:ext uri="{FF2B5EF4-FFF2-40B4-BE49-F238E27FC236}">
                  <a16:creationId xmlns:a16="http://schemas.microsoft.com/office/drawing/2014/main" id="{46951805-AA87-4AED-59AE-23DC1883D6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116809" y="1919126"/>
              <a:ext cx="360000" cy="360000"/>
            </a:xfrm>
            <a:prstGeom prst="rect">
              <a:avLst/>
            </a:prstGeom>
          </p:spPr>
        </p:pic>
        <p:pic>
          <p:nvPicPr>
            <p:cNvPr id="117" name="Gráfico 116" descr="Átomo destaque">
              <a:hlinkClick r:id="rId14" action="ppaction://hlinksldjump"/>
              <a:extLst>
                <a:ext uri="{FF2B5EF4-FFF2-40B4-BE49-F238E27FC236}">
                  <a16:creationId xmlns:a16="http://schemas.microsoft.com/office/drawing/2014/main" id="{B71B6C62-124B-F43F-B0BD-4D12A2634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706622" y="1514665"/>
              <a:ext cx="360000" cy="360000"/>
            </a:xfrm>
            <a:prstGeom prst="rect">
              <a:avLst/>
            </a:prstGeom>
          </p:spPr>
        </p:pic>
        <p:pic>
          <p:nvPicPr>
            <p:cNvPr id="111" name="Gráfico 110" descr="Balão de vidro destaque">
              <a:hlinkClick r:id="rId17" action="ppaction://hlinksldjump"/>
              <a:extLst>
                <a:ext uri="{FF2B5EF4-FFF2-40B4-BE49-F238E27FC236}">
                  <a16:creationId xmlns:a16="http://schemas.microsoft.com/office/drawing/2014/main" id="{4744C36D-30B9-44DA-5F6A-5589CCC9FB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656976" y="1919126"/>
              <a:ext cx="360000" cy="360000"/>
            </a:xfrm>
            <a:prstGeom prst="rect">
              <a:avLst/>
            </a:prstGeom>
          </p:spPr>
        </p:pic>
        <p:pic>
          <p:nvPicPr>
            <p:cNvPr id="121" name="Gráfico 120" descr="Microscópio destaque">
              <a:hlinkClick r:id="rId20" action="ppaction://hlinksldjump"/>
              <a:extLst>
                <a:ext uri="{FF2B5EF4-FFF2-40B4-BE49-F238E27FC236}">
                  <a16:creationId xmlns:a16="http://schemas.microsoft.com/office/drawing/2014/main" id="{3B38FA1D-E8A5-D0A4-BB6B-50C66A236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1116809" y="592238"/>
              <a:ext cx="360000" cy="360000"/>
            </a:xfrm>
            <a:prstGeom prst="rect">
              <a:avLst/>
            </a:prstGeom>
          </p:spPr>
        </p:pic>
        <p:pic>
          <p:nvPicPr>
            <p:cNvPr id="115" name="Gráfico 114" descr="Placa de Petri destaque">
              <a:hlinkClick r:id="rId23" action="ppaction://hlinksldjump"/>
              <a:extLst>
                <a:ext uri="{FF2B5EF4-FFF2-40B4-BE49-F238E27FC236}">
                  <a16:creationId xmlns:a16="http://schemas.microsoft.com/office/drawing/2014/main" id="{9AEF2146-61D5-30C3-B2A1-2002D06ABB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706622" y="1011831"/>
              <a:ext cx="360000" cy="360000"/>
            </a:xfrm>
            <a:prstGeom prst="rect">
              <a:avLst/>
            </a:prstGeom>
          </p:spPr>
        </p:pic>
      </p:grpSp>
      <p:grpSp>
        <p:nvGrpSpPr>
          <p:cNvPr id="160" name="Agrupar 159">
            <a:extLst>
              <a:ext uri="{FF2B5EF4-FFF2-40B4-BE49-F238E27FC236}">
                <a16:creationId xmlns:a16="http://schemas.microsoft.com/office/drawing/2014/main" id="{5156D752-A9C5-C4F9-C428-A422FDBD27E2}"/>
              </a:ext>
            </a:extLst>
          </p:cNvPr>
          <p:cNvGrpSpPr/>
          <p:nvPr/>
        </p:nvGrpSpPr>
        <p:grpSpPr>
          <a:xfrm>
            <a:off x="1353237" y="998065"/>
            <a:ext cx="459932" cy="864490"/>
            <a:chOff x="1353237" y="998065"/>
            <a:chExt cx="459932" cy="864490"/>
          </a:xfrm>
        </p:grpSpPr>
        <p:pic>
          <p:nvPicPr>
            <p:cNvPr id="148" name="Gráfico 147" descr="Sinal de Inserção para Cima com preenchimento sólido">
              <a:hlinkClick r:id="rId26" action="ppaction://hlinksldjump"/>
              <a:extLst>
                <a:ext uri="{FF2B5EF4-FFF2-40B4-BE49-F238E27FC236}">
                  <a16:creationId xmlns:a16="http://schemas.microsoft.com/office/drawing/2014/main" id="{61820DA3-2599-2608-C8DD-06944C3567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1364596" y="998065"/>
              <a:ext cx="448573" cy="448573"/>
            </a:xfrm>
            <a:prstGeom prst="rect">
              <a:avLst/>
            </a:prstGeom>
          </p:spPr>
        </p:pic>
        <p:pic>
          <p:nvPicPr>
            <p:cNvPr id="150" name="Gráfico 149" descr="Sinal de Inserção para Baixo com preenchimento sólido">
              <a:hlinkClick r:id="rId29" action="ppaction://hlinksldjump"/>
              <a:extLst>
                <a:ext uri="{FF2B5EF4-FFF2-40B4-BE49-F238E27FC236}">
                  <a16:creationId xmlns:a16="http://schemas.microsoft.com/office/drawing/2014/main" id="{BF2BECE5-4156-CD8C-58A4-A98D8B335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1353237" y="1413982"/>
              <a:ext cx="448573" cy="4485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877798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8000">
              <a:srgbClr val="5CB270"/>
            </a:gs>
            <a:gs pos="100000">
              <a:srgbClr val="FBFAC5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AF477F28-FEED-822A-521E-104710876E50}"/>
              </a:ext>
            </a:extLst>
          </p:cNvPr>
          <p:cNvSpPr/>
          <p:nvPr/>
        </p:nvSpPr>
        <p:spPr>
          <a:xfrm>
            <a:off x="3667912" y="628998"/>
            <a:ext cx="4856175" cy="789255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>
                <a:latin typeface="Montserrat SemiBold" panose="00000700000000000000" pitchFamily="2" charset="0"/>
              </a:rPr>
              <a:t>Plástico</a:t>
            </a:r>
          </a:p>
        </p:txBody>
      </p:sp>
      <p:grpSp>
        <p:nvGrpSpPr>
          <p:cNvPr id="36" name="!!one">
            <a:extLst>
              <a:ext uri="{FF2B5EF4-FFF2-40B4-BE49-F238E27FC236}">
                <a16:creationId xmlns:a16="http://schemas.microsoft.com/office/drawing/2014/main" id="{4FD0F259-B763-F610-87E5-01F05B9F5BC5}"/>
              </a:ext>
            </a:extLst>
          </p:cNvPr>
          <p:cNvGrpSpPr/>
          <p:nvPr/>
        </p:nvGrpSpPr>
        <p:grpSpPr>
          <a:xfrm>
            <a:off x="4307262" y="1981945"/>
            <a:ext cx="3545356" cy="2488562"/>
            <a:chOff x="4687458" y="2185345"/>
            <a:chExt cx="2688542" cy="1887146"/>
          </a:xfrm>
        </p:grpSpPr>
        <p:sp useBgFill="1">
          <p:nvSpPr>
            <p:cNvPr id="23" name="Forma livre: Forma 22">
              <a:extLst>
                <a:ext uri="{FF2B5EF4-FFF2-40B4-BE49-F238E27FC236}">
                  <a16:creationId xmlns:a16="http://schemas.microsoft.com/office/drawing/2014/main" id="{4AB0CC36-E0C0-A76A-3850-8DA64581E4EC}"/>
                </a:ext>
              </a:extLst>
            </p:cNvPr>
            <p:cNvSpPr/>
            <p:nvPr/>
          </p:nvSpPr>
          <p:spPr>
            <a:xfrm>
              <a:off x="6038848" y="2558016"/>
              <a:ext cx="771546" cy="1162059"/>
            </a:xfrm>
            <a:custGeom>
              <a:avLst/>
              <a:gdLst>
                <a:gd name="connsiteX0" fmla="*/ 714434 w 771546"/>
                <a:gd name="connsiteY0" fmla="*/ 1162060 h 1162059"/>
                <a:gd name="connsiteX1" fmla="*/ 665970 w 771546"/>
                <a:gd name="connsiteY1" fmla="*/ 1135266 h 1162059"/>
                <a:gd name="connsiteX2" fmla="*/ 8745 w 771546"/>
                <a:gd name="connsiteY2" fmla="*/ 87516 h 1162059"/>
                <a:gd name="connsiteX3" fmla="*/ 26795 w 771546"/>
                <a:gd name="connsiteY3" fmla="*/ 8734 h 1162059"/>
                <a:gd name="connsiteX4" fmla="*/ 105576 w 771546"/>
                <a:gd name="connsiteY4" fmla="*/ 26784 h 1162059"/>
                <a:gd name="connsiteX5" fmla="*/ 762802 w 771546"/>
                <a:gd name="connsiteY5" fmla="*/ 1074534 h 1162059"/>
                <a:gd name="connsiteX6" fmla="*/ 744751 w 771546"/>
                <a:gd name="connsiteY6" fmla="*/ 1153316 h 1162059"/>
                <a:gd name="connsiteX7" fmla="*/ 714434 w 771546"/>
                <a:gd name="connsiteY7" fmla="*/ 1162060 h 1162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1546" h="1162059">
                  <a:moveTo>
                    <a:pt x="714434" y="1162060"/>
                  </a:moveTo>
                  <a:cubicBezTo>
                    <a:pt x="695412" y="1162060"/>
                    <a:pt x="676819" y="1152563"/>
                    <a:pt x="665970" y="1135266"/>
                  </a:cubicBezTo>
                  <a:lnTo>
                    <a:pt x="8745" y="87516"/>
                  </a:lnTo>
                  <a:cubicBezTo>
                    <a:pt x="-8028" y="60779"/>
                    <a:pt x="49" y="25508"/>
                    <a:pt x="26795" y="8734"/>
                  </a:cubicBezTo>
                  <a:cubicBezTo>
                    <a:pt x="53532" y="-8020"/>
                    <a:pt x="88803" y="48"/>
                    <a:pt x="105576" y="26784"/>
                  </a:cubicBezTo>
                  <a:lnTo>
                    <a:pt x="762802" y="1074534"/>
                  </a:lnTo>
                  <a:cubicBezTo>
                    <a:pt x="779575" y="1101271"/>
                    <a:pt x="771498" y="1136542"/>
                    <a:pt x="744751" y="1153316"/>
                  </a:cubicBezTo>
                  <a:cubicBezTo>
                    <a:pt x="735312" y="1159231"/>
                    <a:pt x="724806" y="1162060"/>
                    <a:pt x="714434" y="1162060"/>
                  </a:cubicBezTo>
                  <a:close/>
                </a:path>
              </a:pathLst>
            </a:custGeom>
            <a:ln w="9525" cap="flat">
              <a:solidFill>
                <a:srgbClr val="E6E6E6"/>
              </a:solidFill>
              <a:prstDash val="solid"/>
              <a:miter/>
            </a:ln>
            <a:effectLst>
              <a:innerShdw blurRad="342900">
                <a:srgbClr val="E6E6E6"/>
              </a:innerShdw>
            </a:effectLst>
          </p:spPr>
          <p:txBody>
            <a:bodyPr rtlCol="0" anchor="ctr"/>
            <a:lstStyle/>
            <a:p>
              <a:endParaRPr lang="pt-PT"/>
            </a:p>
          </p:txBody>
        </p:sp>
        <p:sp useBgFill="1"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7065C624-4AA2-3ED5-16DD-55CBA98D4D4E}"/>
                </a:ext>
              </a:extLst>
            </p:cNvPr>
            <p:cNvSpPr/>
            <p:nvPr/>
          </p:nvSpPr>
          <p:spPr>
            <a:xfrm>
              <a:off x="5686425" y="2205591"/>
              <a:ext cx="819150" cy="819150"/>
            </a:xfrm>
            <a:custGeom>
              <a:avLst/>
              <a:gdLst>
                <a:gd name="connsiteX0" fmla="*/ 819150 w 819150"/>
                <a:gd name="connsiteY0" fmla="*/ 409575 h 819150"/>
                <a:gd name="connsiteX1" fmla="*/ 409575 w 819150"/>
                <a:gd name="connsiteY1" fmla="*/ 819150 h 819150"/>
                <a:gd name="connsiteX2" fmla="*/ 0 w 819150"/>
                <a:gd name="connsiteY2" fmla="*/ 409575 h 819150"/>
                <a:gd name="connsiteX3" fmla="*/ 409575 w 819150"/>
                <a:gd name="connsiteY3" fmla="*/ 0 h 819150"/>
                <a:gd name="connsiteX4" fmla="*/ 819150 w 819150"/>
                <a:gd name="connsiteY4" fmla="*/ 409575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9150" h="819150">
                  <a:moveTo>
                    <a:pt x="819150" y="409575"/>
                  </a:moveTo>
                  <a:cubicBezTo>
                    <a:pt x="819150" y="635777"/>
                    <a:pt x="635777" y="819150"/>
                    <a:pt x="409575" y="819150"/>
                  </a:cubicBezTo>
                  <a:cubicBezTo>
                    <a:pt x="183373" y="819150"/>
                    <a:pt x="0" y="635777"/>
                    <a:pt x="0" y="409575"/>
                  </a:cubicBezTo>
                  <a:cubicBezTo>
                    <a:pt x="0" y="183373"/>
                    <a:pt x="183373" y="0"/>
                    <a:pt x="409575" y="0"/>
                  </a:cubicBezTo>
                  <a:cubicBezTo>
                    <a:pt x="635777" y="0"/>
                    <a:pt x="819150" y="183373"/>
                    <a:pt x="819150" y="409575"/>
                  </a:cubicBezTo>
                  <a:close/>
                </a:path>
              </a:pathLst>
            </a:custGeom>
            <a:ln w="9525" cap="flat">
              <a:solidFill>
                <a:srgbClr val="D2D2D2"/>
              </a:solidFill>
              <a:prstDash val="solid"/>
              <a:miter/>
            </a:ln>
            <a:effectLst>
              <a:innerShdw blurRad="431800">
                <a:srgbClr val="D2D2D2"/>
              </a:innerShdw>
            </a:effectLst>
          </p:spPr>
          <p:txBody>
            <a:bodyPr rtlCol="0" anchor="ctr"/>
            <a:lstStyle/>
            <a:p>
              <a:endParaRPr lang="pt-PT"/>
            </a:p>
          </p:txBody>
        </p:sp>
        <p:sp useBgFill="1">
          <p:nvSpPr>
            <p:cNvPr id="25" name="Forma livre: Forma 24">
              <a:extLst>
                <a:ext uri="{FF2B5EF4-FFF2-40B4-BE49-F238E27FC236}">
                  <a16:creationId xmlns:a16="http://schemas.microsoft.com/office/drawing/2014/main" id="{8C92C820-0411-1BF3-98E2-16792F834078}"/>
                </a:ext>
              </a:extLst>
            </p:cNvPr>
            <p:cNvSpPr/>
            <p:nvPr/>
          </p:nvSpPr>
          <p:spPr>
            <a:xfrm>
              <a:off x="5381606" y="2558011"/>
              <a:ext cx="771541" cy="1162063"/>
            </a:xfrm>
            <a:custGeom>
              <a:avLst/>
              <a:gdLst>
                <a:gd name="connsiteX0" fmla="*/ 57111 w 771541"/>
                <a:gd name="connsiteY0" fmla="*/ 1162064 h 1162063"/>
                <a:gd name="connsiteX1" fmla="*/ 26793 w 771541"/>
                <a:gd name="connsiteY1" fmla="*/ 1153320 h 1162063"/>
                <a:gd name="connsiteX2" fmla="*/ 8743 w 771541"/>
                <a:gd name="connsiteY2" fmla="*/ 1074539 h 1162063"/>
                <a:gd name="connsiteX3" fmla="*/ 665968 w 771541"/>
                <a:gd name="connsiteY3" fmla="*/ 26789 h 1162063"/>
                <a:gd name="connsiteX4" fmla="*/ 744749 w 771541"/>
                <a:gd name="connsiteY4" fmla="*/ 8739 h 1162063"/>
                <a:gd name="connsiteX5" fmla="*/ 762799 w 771541"/>
                <a:gd name="connsiteY5" fmla="*/ 87520 h 1162063"/>
                <a:gd name="connsiteX6" fmla="*/ 105574 w 771541"/>
                <a:gd name="connsiteY6" fmla="*/ 1135270 h 1162063"/>
                <a:gd name="connsiteX7" fmla="*/ 57111 w 771541"/>
                <a:gd name="connsiteY7" fmla="*/ 1162064 h 1162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1541" h="1162063">
                  <a:moveTo>
                    <a:pt x="57111" y="1162064"/>
                  </a:moveTo>
                  <a:cubicBezTo>
                    <a:pt x="46729" y="1162064"/>
                    <a:pt x="36232" y="1159244"/>
                    <a:pt x="26793" y="1153320"/>
                  </a:cubicBezTo>
                  <a:cubicBezTo>
                    <a:pt x="56" y="1136546"/>
                    <a:pt x="-8031" y="1101275"/>
                    <a:pt x="8743" y="1074539"/>
                  </a:cubicBezTo>
                  <a:lnTo>
                    <a:pt x="665968" y="26789"/>
                  </a:lnTo>
                  <a:cubicBezTo>
                    <a:pt x="682741" y="52"/>
                    <a:pt x="718013" y="-8025"/>
                    <a:pt x="744749" y="8739"/>
                  </a:cubicBezTo>
                  <a:cubicBezTo>
                    <a:pt x="771486" y="25512"/>
                    <a:pt x="779573" y="60783"/>
                    <a:pt x="762799" y="87520"/>
                  </a:cubicBezTo>
                  <a:lnTo>
                    <a:pt x="105574" y="1135270"/>
                  </a:lnTo>
                  <a:cubicBezTo>
                    <a:pt x="94735" y="1152567"/>
                    <a:pt x="76132" y="1162064"/>
                    <a:pt x="57111" y="1162064"/>
                  </a:cubicBezTo>
                  <a:close/>
                </a:path>
              </a:pathLst>
            </a:custGeom>
            <a:ln w="9525" cap="flat">
              <a:solidFill>
                <a:srgbClr val="B8B8B8"/>
              </a:solidFill>
              <a:prstDash val="solid"/>
              <a:miter/>
            </a:ln>
            <a:effectLst>
              <a:innerShdw blurRad="355600">
                <a:srgbClr val="929292"/>
              </a:innerShdw>
            </a:effectLst>
          </p:spPr>
          <p:txBody>
            <a:bodyPr rtlCol="0" anchor="ctr"/>
            <a:lstStyle/>
            <a:p>
              <a:endParaRPr lang="pt-PT"/>
            </a:p>
          </p:txBody>
        </p:sp>
        <p:sp useBgFill="1">
          <p:nvSpPr>
            <p:cNvPr id="26" name="Forma livre: Forma 25">
              <a:extLst>
                <a:ext uri="{FF2B5EF4-FFF2-40B4-BE49-F238E27FC236}">
                  <a16:creationId xmlns:a16="http://schemas.microsoft.com/office/drawing/2014/main" id="{C954CD87-C03E-E5B7-F7D9-E97425D2B444}"/>
                </a:ext>
              </a:extLst>
            </p:cNvPr>
            <p:cNvSpPr/>
            <p:nvPr/>
          </p:nvSpPr>
          <p:spPr>
            <a:xfrm>
              <a:off x="6343650" y="3253341"/>
              <a:ext cx="819150" cy="819150"/>
            </a:xfrm>
            <a:custGeom>
              <a:avLst/>
              <a:gdLst>
                <a:gd name="connsiteX0" fmla="*/ 819150 w 819150"/>
                <a:gd name="connsiteY0" fmla="*/ 409575 h 819150"/>
                <a:gd name="connsiteX1" fmla="*/ 409575 w 819150"/>
                <a:gd name="connsiteY1" fmla="*/ 819150 h 819150"/>
                <a:gd name="connsiteX2" fmla="*/ 0 w 819150"/>
                <a:gd name="connsiteY2" fmla="*/ 409575 h 819150"/>
                <a:gd name="connsiteX3" fmla="*/ 409575 w 819150"/>
                <a:gd name="connsiteY3" fmla="*/ 0 h 819150"/>
                <a:gd name="connsiteX4" fmla="*/ 819150 w 819150"/>
                <a:gd name="connsiteY4" fmla="*/ 409575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9150" h="819150">
                  <a:moveTo>
                    <a:pt x="819150" y="409575"/>
                  </a:moveTo>
                  <a:cubicBezTo>
                    <a:pt x="819150" y="635777"/>
                    <a:pt x="635777" y="819150"/>
                    <a:pt x="409575" y="819150"/>
                  </a:cubicBezTo>
                  <a:cubicBezTo>
                    <a:pt x="183373" y="819150"/>
                    <a:pt x="0" y="635777"/>
                    <a:pt x="0" y="409575"/>
                  </a:cubicBezTo>
                  <a:cubicBezTo>
                    <a:pt x="0" y="183373"/>
                    <a:pt x="183373" y="0"/>
                    <a:pt x="409575" y="0"/>
                  </a:cubicBezTo>
                  <a:cubicBezTo>
                    <a:pt x="635777" y="0"/>
                    <a:pt x="819150" y="183373"/>
                    <a:pt x="819150" y="409575"/>
                  </a:cubicBezTo>
                  <a:close/>
                </a:path>
              </a:pathLst>
            </a:custGeom>
            <a:ln w="9525" cap="flat">
              <a:solidFill>
                <a:schemeClr val="bg1"/>
              </a:solidFill>
              <a:prstDash val="solid"/>
              <a:miter/>
            </a:ln>
            <a:effectLst>
              <a:innerShdw blurRad="431800">
                <a:srgbClr val="F0F0F0"/>
              </a:innerShdw>
            </a:effectLst>
          </p:spPr>
          <p:txBody>
            <a:bodyPr rtlCol="0" anchor="ctr"/>
            <a:lstStyle/>
            <a:p>
              <a:endParaRPr lang="pt-PT"/>
            </a:p>
          </p:txBody>
        </p:sp>
        <p:sp useBgFill="1"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C16CF7D3-C260-99BC-65E8-1782F4FD9490}"/>
                </a:ext>
              </a:extLst>
            </p:cNvPr>
            <p:cNvSpPr/>
            <p:nvPr/>
          </p:nvSpPr>
          <p:spPr>
            <a:xfrm>
              <a:off x="5381624" y="3603832"/>
              <a:ext cx="1428750" cy="116233"/>
            </a:xfrm>
            <a:custGeom>
              <a:avLst/>
              <a:gdLst>
                <a:gd name="connsiteX0" fmla="*/ 57150 w 1428750"/>
                <a:gd name="connsiteY0" fmla="*/ 116234 h 116233"/>
                <a:gd name="connsiteX1" fmla="*/ 0 w 1428750"/>
                <a:gd name="connsiteY1" fmla="*/ 59169 h 116233"/>
                <a:gd name="connsiteX2" fmla="*/ 57064 w 1428750"/>
                <a:gd name="connsiteY2" fmla="*/ 1934 h 116233"/>
                <a:gd name="connsiteX3" fmla="*/ 1371514 w 1428750"/>
                <a:gd name="connsiteY3" fmla="*/ 0 h 116233"/>
                <a:gd name="connsiteX4" fmla="*/ 1371600 w 1428750"/>
                <a:gd name="connsiteY4" fmla="*/ 0 h 116233"/>
                <a:gd name="connsiteX5" fmla="*/ 1428750 w 1428750"/>
                <a:gd name="connsiteY5" fmla="*/ 57064 h 116233"/>
                <a:gd name="connsiteX6" fmla="*/ 1371686 w 1428750"/>
                <a:gd name="connsiteY6" fmla="*/ 114300 h 116233"/>
                <a:gd name="connsiteX7" fmla="*/ 57236 w 1428750"/>
                <a:gd name="connsiteY7" fmla="*/ 116234 h 116233"/>
                <a:gd name="connsiteX8" fmla="*/ 57150 w 1428750"/>
                <a:gd name="connsiteY8" fmla="*/ 116234 h 116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8750" h="116233">
                  <a:moveTo>
                    <a:pt x="57150" y="116234"/>
                  </a:moveTo>
                  <a:cubicBezTo>
                    <a:pt x="25622" y="116234"/>
                    <a:pt x="48" y="90707"/>
                    <a:pt x="0" y="59169"/>
                  </a:cubicBezTo>
                  <a:cubicBezTo>
                    <a:pt x="-48" y="27613"/>
                    <a:pt x="25499" y="1981"/>
                    <a:pt x="57064" y="1934"/>
                  </a:cubicBezTo>
                  <a:lnTo>
                    <a:pt x="1371514" y="0"/>
                  </a:lnTo>
                  <a:cubicBezTo>
                    <a:pt x="1371543" y="0"/>
                    <a:pt x="1371572" y="0"/>
                    <a:pt x="1371600" y="0"/>
                  </a:cubicBezTo>
                  <a:cubicBezTo>
                    <a:pt x="1403128" y="0"/>
                    <a:pt x="1428702" y="25527"/>
                    <a:pt x="1428750" y="57064"/>
                  </a:cubicBezTo>
                  <a:cubicBezTo>
                    <a:pt x="1428798" y="88621"/>
                    <a:pt x="1403252" y="114252"/>
                    <a:pt x="1371686" y="114300"/>
                  </a:cubicBezTo>
                  <a:lnTo>
                    <a:pt x="57236" y="116234"/>
                  </a:lnTo>
                  <a:cubicBezTo>
                    <a:pt x="57207" y="116234"/>
                    <a:pt x="57179" y="116234"/>
                    <a:pt x="57150" y="116234"/>
                  </a:cubicBezTo>
                  <a:close/>
                </a:path>
              </a:pathLst>
            </a:custGeom>
            <a:ln w="9525" cap="flat">
              <a:solidFill>
                <a:srgbClr val="595959"/>
              </a:solidFill>
              <a:prstDash val="solid"/>
              <a:miter/>
            </a:ln>
            <a:effectLst>
              <a:innerShdw blurRad="355600">
                <a:srgbClr val="2C2C2C"/>
              </a:innerShdw>
            </a:effectLst>
          </p:spPr>
          <p:txBody>
            <a:bodyPr rtlCol="0" anchor="ctr"/>
            <a:lstStyle/>
            <a:p>
              <a:endParaRPr lang="pt-PT"/>
            </a:p>
          </p:txBody>
        </p:sp>
        <p:sp useBgFill="1">
          <p:nvSpPr>
            <p:cNvPr id="31" name="Forma livre: Forma 30">
              <a:extLst>
                <a:ext uri="{FF2B5EF4-FFF2-40B4-BE49-F238E27FC236}">
                  <a16:creationId xmlns:a16="http://schemas.microsoft.com/office/drawing/2014/main" id="{6A7B95F3-93D7-3C2F-9C44-78E09ACDB0CB}"/>
                </a:ext>
              </a:extLst>
            </p:cNvPr>
            <p:cNvSpPr/>
            <p:nvPr/>
          </p:nvSpPr>
          <p:spPr>
            <a:xfrm>
              <a:off x="5029200" y="3253340"/>
              <a:ext cx="819150" cy="819150"/>
            </a:xfrm>
            <a:custGeom>
              <a:avLst/>
              <a:gdLst>
                <a:gd name="connsiteX0" fmla="*/ 819150 w 819150"/>
                <a:gd name="connsiteY0" fmla="*/ 409575 h 819150"/>
                <a:gd name="connsiteX1" fmla="*/ 409575 w 819150"/>
                <a:gd name="connsiteY1" fmla="*/ 819150 h 819150"/>
                <a:gd name="connsiteX2" fmla="*/ 0 w 819150"/>
                <a:gd name="connsiteY2" fmla="*/ 409575 h 819150"/>
                <a:gd name="connsiteX3" fmla="*/ 409575 w 819150"/>
                <a:gd name="connsiteY3" fmla="*/ 0 h 819150"/>
                <a:gd name="connsiteX4" fmla="*/ 819150 w 819150"/>
                <a:gd name="connsiteY4" fmla="*/ 409575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9150" h="819150">
                  <a:moveTo>
                    <a:pt x="819150" y="409575"/>
                  </a:moveTo>
                  <a:cubicBezTo>
                    <a:pt x="819150" y="635777"/>
                    <a:pt x="635777" y="819150"/>
                    <a:pt x="409575" y="819150"/>
                  </a:cubicBezTo>
                  <a:cubicBezTo>
                    <a:pt x="183373" y="819150"/>
                    <a:pt x="0" y="635777"/>
                    <a:pt x="0" y="409575"/>
                  </a:cubicBezTo>
                  <a:cubicBezTo>
                    <a:pt x="0" y="183373"/>
                    <a:pt x="183373" y="0"/>
                    <a:pt x="409575" y="0"/>
                  </a:cubicBezTo>
                  <a:cubicBezTo>
                    <a:pt x="635777" y="0"/>
                    <a:pt x="819150" y="183373"/>
                    <a:pt x="819150" y="409575"/>
                  </a:cubicBezTo>
                  <a:close/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  <a:effectLst>
              <a:innerShdw blurRad="431800">
                <a:srgbClr val="E0E0E0"/>
              </a:innerShdw>
            </a:effectLst>
          </p:spPr>
          <p:txBody>
            <a:bodyPr rtlCol="0" anchor="ctr"/>
            <a:lstStyle/>
            <a:p>
              <a:endParaRPr lang="pt-PT"/>
            </a:p>
          </p:txBody>
        </p:sp>
        <p:pic>
          <p:nvPicPr>
            <p:cNvPr id="13" name="Gráfico 12" descr="Químicos com preenchimento sólido">
              <a:extLst>
                <a:ext uri="{FF2B5EF4-FFF2-40B4-BE49-F238E27FC236}">
                  <a16:creationId xmlns:a16="http://schemas.microsoft.com/office/drawing/2014/main" id="{14FBA518-8E0D-956D-948B-480B04A206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0049650">
              <a:off x="4687458" y="2359664"/>
              <a:ext cx="914400" cy="914400"/>
            </a:xfrm>
            <a:prstGeom prst="rect">
              <a:avLst/>
            </a:prstGeom>
          </p:spPr>
        </p:pic>
        <p:pic>
          <p:nvPicPr>
            <p:cNvPr id="15" name="Gráfico 14" descr="Químicos destaque">
              <a:extLst>
                <a:ext uri="{FF2B5EF4-FFF2-40B4-BE49-F238E27FC236}">
                  <a16:creationId xmlns:a16="http://schemas.microsoft.com/office/drawing/2014/main" id="{B3F58D0A-05A2-92D5-6103-BF90DBE5C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475533">
              <a:off x="6461600" y="2185345"/>
              <a:ext cx="914400" cy="914400"/>
            </a:xfrm>
            <a:prstGeom prst="rect">
              <a:avLst/>
            </a:prstGeom>
          </p:spPr>
        </p:pic>
      </p:grpSp>
      <p:pic>
        <p:nvPicPr>
          <p:cNvPr id="18" name="Gráfico 17" descr="Químicos destaque">
            <a:extLst>
              <a:ext uri="{FF2B5EF4-FFF2-40B4-BE49-F238E27FC236}">
                <a16:creationId xmlns:a16="http://schemas.microsoft.com/office/drawing/2014/main" id="{96DCA2FB-474A-4BBC-45D9-7677403E2C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10738873" y="4535078"/>
            <a:ext cx="914400" cy="914400"/>
          </a:xfrm>
          <a:prstGeom prst="rect">
            <a:avLst/>
          </a:prstGeom>
        </p:spPr>
      </p:pic>
      <p:sp>
        <p:nvSpPr>
          <p:cNvPr id="32" name="CaixaDeTexto 31">
            <a:extLst>
              <a:ext uri="{FF2B5EF4-FFF2-40B4-BE49-F238E27FC236}">
                <a16:creationId xmlns:a16="http://schemas.microsoft.com/office/drawing/2014/main" id="{16BE3399-91F6-5DD8-616F-1AE4854CB5F9}"/>
              </a:ext>
            </a:extLst>
          </p:cNvPr>
          <p:cNvSpPr txBox="1"/>
          <p:nvPr/>
        </p:nvSpPr>
        <p:spPr>
          <a:xfrm flipH="1">
            <a:off x="8202195" y="2626935"/>
            <a:ext cx="2545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Light" panose="00000400000000000000" pitchFamily="50" charset="0"/>
              </a:rPr>
              <a:t>Constituído por polímeros</a:t>
            </a:r>
          </a:p>
        </p:txBody>
      </p:sp>
      <p:cxnSp>
        <p:nvCxnSpPr>
          <p:cNvPr id="34" name="Conexão reta 33">
            <a:extLst>
              <a:ext uri="{FF2B5EF4-FFF2-40B4-BE49-F238E27FC236}">
                <a16:creationId xmlns:a16="http://schemas.microsoft.com/office/drawing/2014/main" id="{C80BCCBA-4AE5-ED89-A1B1-819E7E548BA1}"/>
              </a:ext>
            </a:extLst>
          </p:cNvPr>
          <p:cNvCxnSpPr>
            <a:cxnSpLocks/>
          </p:cNvCxnSpPr>
          <p:nvPr/>
        </p:nvCxnSpPr>
        <p:spPr>
          <a:xfrm>
            <a:off x="8878927" y="3305829"/>
            <a:ext cx="1191573" cy="0"/>
          </a:xfrm>
          <a:prstGeom prst="line">
            <a:avLst/>
          </a:prstGeom>
          <a:ln w="19050">
            <a:solidFill>
              <a:schemeClr val="bg1">
                <a:alpha val="1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DA4E9773-7FC0-884D-9277-D73CD018C39F}"/>
              </a:ext>
            </a:extLst>
          </p:cNvPr>
          <p:cNvSpPr txBox="1"/>
          <p:nvPr/>
        </p:nvSpPr>
        <p:spPr>
          <a:xfrm flipH="1">
            <a:off x="7973414" y="4270605"/>
            <a:ext cx="318220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Light" panose="00000400000000000000" pitchFamily="50" charset="0"/>
              </a:rPr>
              <a:t>Materiais constituídos por moléculas gigantes</a:t>
            </a:r>
          </a:p>
          <a:p>
            <a:pPr algn="ctr"/>
            <a:endParaRPr lang="pt-PT" sz="1600" b="1" dirty="0">
              <a:solidFill>
                <a:schemeClr val="bg1"/>
              </a:solidFill>
              <a:latin typeface="Montserrat Light" panose="00000400000000000000" pitchFamily="50" charset="0"/>
            </a:endParaRPr>
          </a:p>
        </p:txBody>
      </p:sp>
      <p:sp useBgFill="1"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50FB3BE2-A04A-7094-7735-9071EAA73DDC}"/>
              </a:ext>
            </a:extLst>
          </p:cNvPr>
          <p:cNvSpPr/>
          <p:nvPr/>
        </p:nvSpPr>
        <p:spPr>
          <a:xfrm>
            <a:off x="4823482" y="5244062"/>
            <a:ext cx="2545034" cy="402699"/>
          </a:xfrm>
          <a:prstGeom prst="roundRect">
            <a:avLst>
              <a:gd name="adj" fmla="val 15081"/>
            </a:avLst>
          </a:prstGeom>
          <a:ln w="0">
            <a:solidFill>
              <a:schemeClr val="bg1"/>
            </a:solidFill>
          </a:ln>
          <a:effectLst>
            <a:innerShdw blurRad="889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Light" panose="00000400000000000000" pitchFamily="50" charset="0"/>
              </a:rPr>
              <a:t>Macromoléculas</a:t>
            </a:r>
          </a:p>
        </p:txBody>
      </p:sp>
      <p:pic>
        <p:nvPicPr>
          <p:cNvPr id="72" name="Gráfico 71" descr="Seta de linha: curva para a direita destaque">
            <a:extLst>
              <a:ext uri="{FF2B5EF4-FFF2-40B4-BE49-F238E27FC236}">
                <a16:creationId xmlns:a16="http://schemas.microsoft.com/office/drawing/2014/main" id="{C0EFE2E9-CC45-3BFA-BB69-CBD587F7F5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470604">
            <a:off x="7668621" y="4786862"/>
            <a:ext cx="914400" cy="914400"/>
          </a:xfrm>
          <a:prstGeom prst="rect">
            <a:avLst/>
          </a:prstGeom>
        </p:spPr>
      </p:pic>
      <p:pic>
        <p:nvPicPr>
          <p:cNvPr id="74" name="Gráfico 73" descr="Seta de linha: curva para a direita destaque">
            <a:extLst>
              <a:ext uri="{FF2B5EF4-FFF2-40B4-BE49-F238E27FC236}">
                <a16:creationId xmlns:a16="http://schemas.microsoft.com/office/drawing/2014/main" id="{D3A8E70E-2B9C-032A-E3F4-3D98E478F67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0800000">
            <a:off x="8734523" y="1604780"/>
            <a:ext cx="914400" cy="914400"/>
          </a:xfrm>
          <a:prstGeom prst="rect">
            <a:avLst/>
          </a:prstGeom>
        </p:spPr>
      </p:pic>
      <p:pic>
        <p:nvPicPr>
          <p:cNvPr id="76" name="Gráfico 75" descr="Seta para Baixo destaque">
            <a:extLst>
              <a:ext uri="{FF2B5EF4-FFF2-40B4-BE49-F238E27FC236}">
                <a16:creationId xmlns:a16="http://schemas.microsoft.com/office/drawing/2014/main" id="{717B7BDF-C2B3-D291-A92C-BAC6D8A8764C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t="32413"/>
          <a:stretch/>
        </p:blipFill>
        <p:spPr>
          <a:xfrm>
            <a:off x="9017513" y="3548961"/>
            <a:ext cx="914400" cy="618016"/>
          </a:xfrm>
          <a:prstGeom prst="rect">
            <a:avLst/>
          </a:prstGeom>
        </p:spPr>
      </p:pic>
      <p:cxnSp>
        <p:nvCxnSpPr>
          <p:cNvPr id="77" name="Conexão reta 76">
            <a:extLst>
              <a:ext uri="{FF2B5EF4-FFF2-40B4-BE49-F238E27FC236}">
                <a16:creationId xmlns:a16="http://schemas.microsoft.com/office/drawing/2014/main" id="{DDE64C53-7444-0438-A199-C8B7394942F7}"/>
              </a:ext>
            </a:extLst>
          </p:cNvPr>
          <p:cNvCxnSpPr>
            <a:cxnSpLocks/>
          </p:cNvCxnSpPr>
          <p:nvPr/>
        </p:nvCxnSpPr>
        <p:spPr>
          <a:xfrm>
            <a:off x="8968728" y="4945263"/>
            <a:ext cx="1191573" cy="0"/>
          </a:xfrm>
          <a:prstGeom prst="line">
            <a:avLst/>
          </a:prstGeom>
          <a:ln w="19050">
            <a:solidFill>
              <a:schemeClr val="bg1">
                <a:alpha val="1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Gráfico 77" descr="Seta de linha: curva para a direita destaque">
            <a:extLst>
              <a:ext uri="{FF2B5EF4-FFF2-40B4-BE49-F238E27FC236}">
                <a16:creationId xmlns:a16="http://schemas.microsoft.com/office/drawing/2014/main" id="{39E5CDEC-AF32-51C2-9BE1-97D14C940B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9796840">
            <a:off x="3669990" y="4786863"/>
            <a:ext cx="914400" cy="914400"/>
          </a:xfrm>
          <a:prstGeom prst="rect">
            <a:avLst/>
          </a:prstGeom>
        </p:spPr>
      </p:pic>
      <p:sp>
        <p:nvSpPr>
          <p:cNvPr id="79" name="CaixaDeTexto 78">
            <a:extLst>
              <a:ext uri="{FF2B5EF4-FFF2-40B4-BE49-F238E27FC236}">
                <a16:creationId xmlns:a16="http://schemas.microsoft.com/office/drawing/2014/main" id="{255AC9A7-5E81-5605-1D5D-AB16658DEC85}"/>
              </a:ext>
            </a:extLst>
          </p:cNvPr>
          <p:cNvSpPr txBox="1"/>
          <p:nvPr/>
        </p:nvSpPr>
        <p:spPr>
          <a:xfrm flipH="1">
            <a:off x="985492" y="3984939"/>
            <a:ext cx="36606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Light" panose="00000400000000000000" pitchFamily="50" charset="0"/>
              </a:rPr>
              <a:t>Moléculas constituídas por monómeros ligados uns aos outros por ligações covalentes</a:t>
            </a:r>
          </a:p>
          <a:p>
            <a:pPr algn="ctr"/>
            <a:endParaRPr lang="pt-PT" sz="1600" b="1" dirty="0">
              <a:solidFill>
                <a:schemeClr val="bg1"/>
              </a:solidFill>
              <a:latin typeface="Montserrat Light" panose="00000400000000000000" pitchFamily="50" charset="0"/>
            </a:endParaRPr>
          </a:p>
        </p:txBody>
      </p:sp>
      <p:grpSp>
        <p:nvGrpSpPr>
          <p:cNvPr id="80" name="Agrupar 79">
            <a:extLst>
              <a:ext uri="{FF2B5EF4-FFF2-40B4-BE49-F238E27FC236}">
                <a16:creationId xmlns:a16="http://schemas.microsoft.com/office/drawing/2014/main" id="{DE35D4AC-185B-5E84-28FB-6F0DFAE6F82A}"/>
              </a:ext>
            </a:extLst>
          </p:cNvPr>
          <p:cNvGrpSpPr/>
          <p:nvPr/>
        </p:nvGrpSpPr>
        <p:grpSpPr>
          <a:xfrm>
            <a:off x="601825" y="457949"/>
            <a:ext cx="1944715" cy="1944721"/>
            <a:chOff x="601825" y="457949"/>
            <a:chExt cx="1944715" cy="1944721"/>
          </a:xfrm>
        </p:grpSpPr>
        <p:sp useBgFill="1">
          <p:nvSpPr>
            <p:cNvPr id="81" name="Forma livre: Forma 80">
              <a:extLst>
                <a:ext uri="{FF2B5EF4-FFF2-40B4-BE49-F238E27FC236}">
                  <a16:creationId xmlns:a16="http://schemas.microsoft.com/office/drawing/2014/main" id="{8440D53E-FB86-4BDE-14D2-288DC9A630BD}"/>
                </a:ext>
              </a:extLst>
            </p:cNvPr>
            <p:cNvSpPr/>
            <p:nvPr/>
          </p:nvSpPr>
          <p:spPr>
            <a:xfrm>
              <a:off x="1574185" y="457949"/>
              <a:ext cx="687557" cy="628579"/>
            </a:xfrm>
            <a:custGeom>
              <a:avLst/>
              <a:gdLst>
                <a:gd name="connsiteX0" fmla="*/ -267 w 2001724"/>
                <a:gd name="connsiteY0" fmla="*/ -94 h 1830019"/>
                <a:gd name="connsiteX1" fmla="*/ 2001458 w 2001724"/>
                <a:gd name="connsiteY1" fmla="*/ 829054 h 1830019"/>
                <a:gd name="connsiteX2" fmla="*/ 1000604 w 2001724"/>
                <a:gd name="connsiteY2" fmla="*/ 1829925 h 1830019"/>
                <a:gd name="connsiteX3" fmla="*/ -267 w 2001724"/>
                <a:gd name="connsiteY3" fmla="*/ 1415343 h 1830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1724" h="1830019">
                  <a:moveTo>
                    <a:pt x="-267" y="-94"/>
                  </a:moveTo>
                  <a:cubicBezTo>
                    <a:pt x="750533" y="-94"/>
                    <a:pt x="1470583" y="298154"/>
                    <a:pt x="2001458" y="829054"/>
                  </a:cubicBezTo>
                  <a:lnTo>
                    <a:pt x="1000604" y="1829925"/>
                  </a:lnTo>
                  <a:cubicBezTo>
                    <a:pt x="735163" y="1564475"/>
                    <a:pt x="375137" y="1415343"/>
                    <a:pt x="-267" y="1415343"/>
                  </a:cubicBezTo>
                  <a:close/>
                </a:path>
              </a:pathLst>
            </a:custGeom>
            <a:ln w="12700" cap="flat">
              <a:solidFill>
                <a:srgbClr val="FFFFFF"/>
              </a:solidFill>
              <a:prstDash val="solid"/>
              <a:round/>
            </a:ln>
            <a:effectLst>
              <a:innerShdw blurRad="381000">
                <a:schemeClr val="bg1"/>
              </a:innerShdw>
            </a:effectLst>
          </p:spPr>
          <p:txBody>
            <a:bodyPr rtlCol="0" anchor="ctr"/>
            <a:lstStyle/>
            <a:p>
              <a:endParaRPr lang="pt-PT"/>
            </a:p>
          </p:txBody>
        </p:sp>
        <p:sp useBgFill="1">
          <p:nvSpPr>
            <p:cNvPr id="82" name="Forma livre: Forma 81">
              <a:extLst>
                <a:ext uri="{FF2B5EF4-FFF2-40B4-BE49-F238E27FC236}">
                  <a16:creationId xmlns:a16="http://schemas.microsoft.com/office/drawing/2014/main" id="{BA8EE0A1-099C-1961-7C48-E4D89714B54E}"/>
                </a:ext>
              </a:extLst>
            </p:cNvPr>
            <p:cNvSpPr/>
            <p:nvPr/>
          </p:nvSpPr>
          <p:spPr>
            <a:xfrm>
              <a:off x="1917967" y="742747"/>
              <a:ext cx="628573" cy="687563"/>
            </a:xfrm>
            <a:custGeom>
              <a:avLst/>
              <a:gdLst>
                <a:gd name="connsiteX0" fmla="*/ 1000587 w 1830002"/>
                <a:gd name="connsiteY0" fmla="*/ -94 h 2001741"/>
                <a:gd name="connsiteX1" fmla="*/ 1829735 w 1830002"/>
                <a:gd name="connsiteY1" fmla="*/ 2001648 h 2001741"/>
                <a:gd name="connsiteX2" fmla="*/ 414307 w 1830002"/>
                <a:gd name="connsiteY2" fmla="*/ 2001648 h 2001741"/>
                <a:gd name="connsiteX3" fmla="*/ -267 w 1830002"/>
                <a:gd name="connsiteY3" fmla="*/ 1000777 h 200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0002" h="2001741">
                  <a:moveTo>
                    <a:pt x="1000587" y="-94"/>
                  </a:moveTo>
                  <a:cubicBezTo>
                    <a:pt x="1531470" y="530798"/>
                    <a:pt x="1829735" y="1250848"/>
                    <a:pt x="1829735" y="2001648"/>
                  </a:cubicBezTo>
                  <a:lnTo>
                    <a:pt x="414307" y="2001648"/>
                  </a:lnTo>
                  <a:cubicBezTo>
                    <a:pt x="414307" y="1626244"/>
                    <a:pt x="265183" y="1266227"/>
                    <a:pt x="-267" y="1000777"/>
                  </a:cubicBezTo>
                  <a:close/>
                </a:path>
              </a:pathLst>
            </a:custGeom>
            <a:ln w="12700" cap="flat">
              <a:solidFill>
                <a:srgbClr val="FFFFFF"/>
              </a:solidFill>
              <a:prstDash val="solid"/>
              <a:round/>
            </a:ln>
            <a:effectLst>
              <a:innerShdw blurRad="381000">
                <a:schemeClr val="bg1"/>
              </a:innerShdw>
            </a:effectLst>
          </p:spPr>
          <p:txBody>
            <a:bodyPr rtlCol="0" anchor="ctr"/>
            <a:lstStyle/>
            <a:p>
              <a:endParaRPr lang="pt-PT"/>
            </a:p>
          </p:txBody>
        </p:sp>
        <p:sp useBgFill="1">
          <p:nvSpPr>
            <p:cNvPr id="83" name="Forma livre: Forma 82">
              <a:extLst>
                <a:ext uri="{FF2B5EF4-FFF2-40B4-BE49-F238E27FC236}">
                  <a16:creationId xmlns:a16="http://schemas.microsoft.com/office/drawing/2014/main" id="{37C74AEE-0970-EA29-1ED9-A585314B63A2}"/>
                </a:ext>
              </a:extLst>
            </p:cNvPr>
            <p:cNvSpPr/>
            <p:nvPr/>
          </p:nvSpPr>
          <p:spPr>
            <a:xfrm>
              <a:off x="1917967" y="1430310"/>
              <a:ext cx="628573" cy="687563"/>
            </a:xfrm>
            <a:custGeom>
              <a:avLst/>
              <a:gdLst>
                <a:gd name="connsiteX0" fmla="*/ 1829735 w 1830002"/>
                <a:gd name="connsiteY0" fmla="*/ -94 h 2001742"/>
                <a:gd name="connsiteX1" fmla="*/ 1000587 w 1830002"/>
                <a:gd name="connsiteY1" fmla="*/ 2001648 h 2001742"/>
                <a:gd name="connsiteX2" fmla="*/ -267 w 1830002"/>
                <a:gd name="connsiteY2" fmla="*/ 1000777 h 2001742"/>
                <a:gd name="connsiteX3" fmla="*/ 414307 w 1830002"/>
                <a:gd name="connsiteY3" fmla="*/ -94 h 2001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0002" h="2001742">
                  <a:moveTo>
                    <a:pt x="1829735" y="-94"/>
                  </a:moveTo>
                  <a:cubicBezTo>
                    <a:pt x="1829735" y="750706"/>
                    <a:pt x="1531470" y="1470756"/>
                    <a:pt x="1000587" y="2001648"/>
                  </a:cubicBezTo>
                  <a:lnTo>
                    <a:pt x="-267" y="1000777"/>
                  </a:lnTo>
                  <a:cubicBezTo>
                    <a:pt x="265183" y="735327"/>
                    <a:pt x="414307" y="375310"/>
                    <a:pt x="414307" y="-94"/>
                  </a:cubicBezTo>
                  <a:close/>
                </a:path>
              </a:pathLst>
            </a:custGeom>
            <a:ln w="12700" cap="flat">
              <a:solidFill>
                <a:srgbClr val="FFFFFF"/>
              </a:solidFill>
              <a:prstDash val="solid"/>
              <a:round/>
            </a:ln>
            <a:effectLst>
              <a:innerShdw blurRad="381000">
                <a:schemeClr val="bg1"/>
              </a:innerShdw>
            </a:effectLst>
          </p:spPr>
          <p:txBody>
            <a:bodyPr rtlCol="0" anchor="ctr"/>
            <a:lstStyle/>
            <a:p>
              <a:endParaRPr lang="pt-PT"/>
            </a:p>
          </p:txBody>
        </p:sp>
        <p:sp useBgFill="1">
          <p:nvSpPr>
            <p:cNvPr id="84" name="Forma livre: Forma 83">
              <a:extLst>
                <a:ext uri="{FF2B5EF4-FFF2-40B4-BE49-F238E27FC236}">
                  <a16:creationId xmlns:a16="http://schemas.microsoft.com/office/drawing/2014/main" id="{12041B25-4E55-7694-A38A-C49EA622C148}"/>
                </a:ext>
              </a:extLst>
            </p:cNvPr>
            <p:cNvSpPr/>
            <p:nvPr/>
          </p:nvSpPr>
          <p:spPr>
            <a:xfrm>
              <a:off x="1574185" y="1774091"/>
              <a:ext cx="687557" cy="628579"/>
            </a:xfrm>
            <a:custGeom>
              <a:avLst/>
              <a:gdLst>
                <a:gd name="connsiteX0" fmla="*/ 2001458 w 2001724"/>
                <a:gd name="connsiteY0" fmla="*/ 1000777 h 1830018"/>
                <a:gd name="connsiteX1" fmla="*/ -267 w 2001724"/>
                <a:gd name="connsiteY1" fmla="*/ 1829925 h 1830018"/>
                <a:gd name="connsiteX2" fmla="*/ -267 w 2001724"/>
                <a:gd name="connsiteY2" fmla="*/ 414480 h 1830018"/>
                <a:gd name="connsiteX3" fmla="*/ 1000604 w 2001724"/>
                <a:gd name="connsiteY3" fmla="*/ -94 h 1830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1724" h="1830018">
                  <a:moveTo>
                    <a:pt x="2001458" y="1000777"/>
                  </a:moveTo>
                  <a:cubicBezTo>
                    <a:pt x="1470583" y="1531668"/>
                    <a:pt x="750533" y="1829925"/>
                    <a:pt x="-267" y="1829925"/>
                  </a:cubicBezTo>
                  <a:lnTo>
                    <a:pt x="-267" y="414480"/>
                  </a:lnTo>
                  <a:cubicBezTo>
                    <a:pt x="375129" y="414480"/>
                    <a:pt x="735154" y="265356"/>
                    <a:pt x="1000604" y="-94"/>
                  </a:cubicBezTo>
                  <a:close/>
                </a:path>
              </a:pathLst>
            </a:custGeom>
            <a:ln w="12700" cap="flat">
              <a:solidFill>
                <a:srgbClr val="FFFFFF"/>
              </a:solidFill>
              <a:prstDash val="solid"/>
              <a:round/>
            </a:ln>
            <a:effectLst>
              <a:innerShdw blurRad="381000">
                <a:schemeClr val="bg1"/>
              </a:innerShdw>
            </a:effectLst>
          </p:spPr>
          <p:txBody>
            <a:bodyPr rtlCol="0" anchor="ctr"/>
            <a:lstStyle/>
            <a:p>
              <a:endParaRPr lang="pt-PT"/>
            </a:p>
          </p:txBody>
        </p:sp>
        <p:sp useBgFill="1">
          <p:nvSpPr>
            <p:cNvPr id="85" name="Forma livre: Forma 84">
              <a:extLst>
                <a:ext uri="{FF2B5EF4-FFF2-40B4-BE49-F238E27FC236}">
                  <a16:creationId xmlns:a16="http://schemas.microsoft.com/office/drawing/2014/main" id="{175520AB-D550-D281-F99F-1D2C27D1294B}"/>
                </a:ext>
              </a:extLst>
            </p:cNvPr>
            <p:cNvSpPr/>
            <p:nvPr/>
          </p:nvSpPr>
          <p:spPr>
            <a:xfrm>
              <a:off x="886622" y="1774091"/>
              <a:ext cx="687563" cy="628579"/>
            </a:xfrm>
            <a:custGeom>
              <a:avLst/>
              <a:gdLst>
                <a:gd name="connsiteX0" fmla="*/ 2001475 w 2001742"/>
                <a:gd name="connsiteY0" fmla="*/ 1829925 h 1830018"/>
                <a:gd name="connsiteX1" fmla="*/ -267 w 2001742"/>
                <a:gd name="connsiteY1" fmla="*/ 1000777 h 1830018"/>
                <a:gd name="connsiteX2" fmla="*/ 1000604 w 2001742"/>
                <a:gd name="connsiteY2" fmla="*/ -94 h 1830018"/>
                <a:gd name="connsiteX3" fmla="*/ 2001475 w 2001742"/>
                <a:gd name="connsiteY3" fmla="*/ 414480 h 1830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1742" h="1830018">
                  <a:moveTo>
                    <a:pt x="2001475" y="1829925"/>
                  </a:moveTo>
                  <a:cubicBezTo>
                    <a:pt x="1250675" y="1829925"/>
                    <a:pt x="530625" y="1531668"/>
                    <a:pt x="-267" y="1000777"/>
                  </a:cubicBezTo>
                  <a:lnTo>
                    <a:pt x="1000604" y="-94"/>
                  </a:lnTo>
                  <a:cubicBezTo>
                    <a:pt x="1266046" y="265356"/>
                    <a:pt x="1626071" y="414480"/>
                    <a:pt x="2001475" y="414480"/>
                  </a:cubicBezTo>
                  <a:close/>
                </a:path>
              </a:pathLst>
            </a:custGeom>
            <a:ln w="12700" cap="flat">
              <a:solidFill>
                <a:srgbClr val="FFFFFF"/>
              </a:solidFill>
              <a:prstDash val="solid"/>
              <a:round/>
            </a:ln>
            <a:effectLst>
              <a:innerShdw blurRad="381000">
                <a:schemeClr val="bg1"/>
              </a:innerShdw>
            </a:effectLst>
          </p:spPr>
          <p:txBody>
            <a:bodyPr rtlCol="0" anchor="ctr"/>
            <a:lstStyle/>
            <a:p>
              <a:endParaRPr lang="pt-PT"/>
            </a:p>
          </p:txBody>
        </p:sp>
        <p:sp useBgFill="1">
          <p:nvSpPr>
            <p:cNvPr id="86" name="Forma livre: Forma 85">
              <a:extLst>
                <a:ext uri="{FF2B5EF4-FFF2-40B4-BE49-F238E27FC236}">
                  <a16:creationId xmlns:a16="http://schemas.microsoft.com/office/drawing/2014/main" id="{604D8FF9-99BD-92F4-D726-4976AF3154AE}"/>
                </a:ext>
              </a:extLst>
            </p:cNvPr>
            <p:cNvSpPr/>
            <p:nvPr/>
          </p:nvSpPr>
          <p:spPr>
            <a:xfrm>
              <a:off x="601825" y="1430310"/>
              <a:ext cx="628579" cy="687563"/>
            </a:xfrm>
            <a:custGeom>
              <a:avLst/>
              <a:gdLst>
                <a:gd name="connsiteX0" fmla="*/ 828881 w 1830018"/>
                <a:gd name="connsiteY0" fmla="*/ 2001648 h 2001742"/>
                <a:gd name="connsiteX1" fmla="*/ -267 w 1830018"/>
                <a:gd name="connsiteY1" fmla="*/ -94 h 2001742"/>
                <a:gd name="connsiteX2" fmla="*/ 1415178 w 1830018"/>
                <a:gd name="connsiteY2" fmla="*/ -94 h 2001742"/>
                <a:gd name="connsiteX3" fmla="*/ 1829752 w 1830018"/>
                <a:gd name="connsiteY3" fmla="*/ 1000777 h 2001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0018" h="2001742">
                  <a:moveTo>
                    <a:pt x="828881" y="2001648"/>
                  </a:moveTo>
                  <a:cubicBezTo>
                    <a:pt x="297990" y="1470748"/>
                    <a:pt x="-267" y="750706"/>
                    <a:pt x="-267" y="-94"/>
                  </a:cubicBezTo>
                  <a:lnTo>
                    <a:pt x="1415178" y="-94"/>
                  </a:lnTo>
                  <a:cubicBezTo>
                    <a:pt x="1415178" y="375302"/>
                    <a:pt x="1564302" y="735327"/>
                    <a:pt x="1829752" y="1000777"/>
                  </a:cubicBezTo>
                  <a:close/>
                </a:path>
              </a:pathLst>
            </a:custGeom>
            <a:ln w="12700" cap="flat">
              <a:solidFill>
                <a:srgbClr val="FFFFFF"/>
              </a:solidFill>
              <a:prstDash val="solid"/>
              <a:round/>
            </a:ln>
            <a:effectLst>
              <a:innerShdw blurRad="381000">
                <a:schemeClr val="bg1"/>
              </a:innerShdw>
            </a:effectLst>
          </p:spPr>
          <p:txBody>
            <a:bodyPr rtlCol="0" anchor="ctr"/>
            <a:lstStyle/>
            <a:p>
              <a:endParaRPr lang="pt-PT"/>
            </a:p>
          </p:txBody>
        </p:sp>
        <p:sp useBgFill="1">
          <p:nvSpPr>
            <p:cNvPr id="87" name="Forma livre: Forma 86">
              <a:extLst>
                <a:ext uri="{FF2B5EF4-FFF2-40B4-BE49-F238E27FC236}">
                  <a16:creationId xmlns:a16="http://schemas.microsoft.com/office/drawing/2014/main" id="{896DA69B-3571-88DD-0AFD-82253B360F1F}"/>
                </a:ext>
              </a:extLst>
            </p:cNvPr>
            <p:cNvSpPr/>
            <p:nvPr/>
          </p:nvSpPr>
          <p:spPr>
            <a:xfrm>
              <a:off x="601825" y="742747"/>
              <a:ext cx="628579" cy="687563"/>
            </a:xfrm>
            <a:custGeom>
              <a:avLst/>
              <a:gdLst>
                <a:gd name="connsiteX0" fmla="*/ -267 w 1830018"/>
                <a:gd name="connsiteY0" fmla="*/ 2001648 h 2001741"/>
                <a:gd name="connsiteX1" fmla="*/ 828881 w 1830018"/>
                <a:gd name="connsiteY1" fmla="*/ -94 h 2001741"/>
                <a:gd name="connsiteX2" fmla="*/ 1829752 w 1830018"/>
                <a:gd name="connsiteY2" fmla="*/ 1000777 h 2001741"/>
                <a:gd name="connsiteX3" fmla="*/ 1415178 w 1830018"/>
                <a:gd name="connsiteY3" fmla="*/ 2001648 h 200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0018" h="2001741">
                  <a:moveTo>
                    <a:pt x="-267" y="2001648"/>
                  </a:moveTo>
                  <a:cubicBezTo>
                    <a:pt x="-267" y="1250848"/>
                    <a:pt x="297981" y="530798"/>
                    <a:pt x="828881" y="-94"/>
                  </a:cubicBezTo>
                  <a:lnTo>
                    <a:pt x="1829752" y="1000777"/>
                  </a:lnTo>
                  <a:cubicBezTo>
                    <a:pt x="1564302" y="1266219"/>
                    <a:pt x="1415178" y="1626244"/>
                    <a:pt x="1415178" y="2001648"/>
                  </a:cubicBezTo>
                  <a:close/>
                </a:path>
              </a:pathLst>
            </a:custGeom>
            <a:ln w="12700" cap="flat">
              <a:solidFill>
                <a:srgbClr val="FFFFFF"/>
              </a:solidFill>
              <a:prstDash val="solid"/>
              <a:round/>
            </a:ln>
            <a:effectLst>
              <a:innerShdw blurRad="381000">
                <a:schemeClr val="bg1"/>
              </a:innerShdw>
            </a:effectLst>
          </p:spPr>
          <p:txBody>
            <a:bodyPr rtlCol="0" anchor="ctr"/>
            <a:lstStyle/>
            <a:p>
              <a:endParaRPr lang="pt-PT"/>
            </a:p>
          </p:txBody>
        </p:sp>
        <p:sp useBgFill="1">
          <p:nvSpPr>
            <p:cNvPr id="88" name="Forma livre: Forma 87">
              <a:extLst>
                <a:ext uri="{FF2B5EF4-FFF2-40B4-BE49-F238E27FC236}">
                  <a16:creationId xmlns:a16="http://schemas.microsoft.com/office/drawing/2014/main" id="{146BAC67-1774-BCB5-286D-E9F12DDAA960}"/>
                </a:ext>
              </a:extLst>
            </p:cNvPr>
            <p:cNvSpPr/>
            <p:nvPr/>
          </p:nvSpPr>
          <p:spPr>
            <a:xfrm>
              <a:off x="886622" y="457949"/>
              <a:ext cx="687563" cy="628579"/>
            </a:xfrm>
            <a:custGeom>
              <a:avLst/>
              <a:gdLst>
                <a:gd name="connsiteX0" fmla="*/ -267 w 2001742"/>
                <a:gd name="connsiteY0" fmla="*/ 829054 h 1830019"/>
                <a:gd name="connsiteX1" fmla="*/ 2001475 w 2001742"/>
                <a:gd name="connsiteY1" fmla="*/ -94 h 1830019"/>
                <a:gd name="connsiteX2" fmla="*/ 2001475 w 2001742"/>
                <a:gd name="connsiteY2" fmla="*/ 1415351 h 1830019"/>
                <a:gd name="connsiteX3" fmla="*/ 1000604 w 2001742"/>
                <a:gd name="connsiteY3" fmla="*/ 1829925 h 1830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1742" h="1830019">
                  <a:moveTo>
                    <a:pt x="-267" y="829054"/>
                  </a:moveTo>
                  <a:cubicBezTo>
                    <a:pt x="530625" y="298163"/>
                    <a:pt x="1250675" y="-94"/>
                    <a:pt x="2001475" y="-94"/>
                  </a:cubicBezTo>
                  <a:lnTo>
                    <a:pt x="2001475" y="1415351"/>
                  </a:lnTo>
                  <a:cubicBezTo>
                    <a:pt x="1626079" y="1415351"/>
                    <a:pt x="1266054" y="1564475"/>
                    <a:pt x="1000604" y="1829925"/>
                  </a:cubicBezTo>
                  <a:close/>
                </a:path>
              </a:pathLst>
            </a:custGeom>
            <a:ln w="12700" cap="flat">
              <a:solidFill>
                <a:srgbClr val="FFFFFF"/>
              </a:solidFill>
              <a:prstDash val="solid"/>
              <a:round/>
            </a:ln>
            <a:effectLst>
              <a:innerShdw blurRad="381000">
                <a:schemeClr val="bg1"/>
              </a:innerShdw>
            </a:effectLst>
          </p:spPr>
          <p:txBody>
            <a:bodyPr rtlCol="0" anchor="ctr"/>
            <a:lstStyle/>
            <a:p>
              <a:endParaRPr lang="pt-PT"/>
            </a:p>
          </p:txBody>
        </p:sp>
      </p:grpSp>
      <p:grpSp>
        <p:nvGrpSpPr>
          <p:cNvPr id="89" name="Agrupar 88">
            <a:extLst>
              <a:ext uri="{FF2B5EF4-FFF2-40B4-BE49-F238E27FC236}">
                <a16:creationId xmlns:a16="http://schemas.microsoft.com/office/drawing/2014/main" id="{6F6A7651-9431-8EB8-5F7E-9A1BC751BCDE}"/>
              </a:ext>
            </a:extLst>
          </p:cNvPr>
          <p:cNvGrpSpPr/>
          <p:nvPr/>
        </p:nvGrpSpPr>
        <p:grpSpPr>
          <a:xfrm rot="2700000">
            <a:off x="601825" y="457949"/>
            <a:ext cx="1944715" cy="1944721"/>
            <a:chOff x="590205" y="3946093"/>
            <a:chExt cx="1944715" cy="1944721"/>
          </a:xfrm>
        </p:grpSpPr>
        <p:sp>
          <p:nvSpPr>
            <p:cNvPr id="90" name="Forma livre: Forma 89">
              <a:extLst>
                <a:ext uri="{FF2B5EF4-FFF2-40B4-BE49-F238E27FC236}">
                  <a16:creationId xmlns:a16="http://schemas.microsoft.com/office/drawing/2014/main" id="{F5FB75B0-2195-8976-04ED-32421BAEE036}"/>
                </a:ext>
              </a:extLst>
            </p:cNvPr>
            <p:cNvSpPr/>
            <p:nvPr/>
          </p:nvSpPr>
          <p:spPr>
            <a:xfrm>
              <a:off x="1562565" y="3946093"/>
              <a:ext cx="687557" cy="628579"/>
            </a:xfrm>
            <a:custGeom>
              <a:avLst/>
              <a:gdLst>
                <a:gd name="connsiteX0" fmla="*/ -267 w 2001724"/>
                <a:gd name="connsiteY0" fmla="*/ -94 h 1830019"/>
                <a:gd name="connsiteX1" fmla="*/ 2001458 w 2001724"/>
                <a:gd name="connsiteY1" fmla="*/ 829054 h 1830019"/>
                <a:gd name="connsiteX2" fmla="*/ 1000604 w 2001724"/>
                <a:gd name="connsiteY2" fmla="*/ 1829925 h 1830019"/>
                <a:gd name="connsiteX3" fmla="*/ -267 w 2001724"/>
                <a:gd name="connsiteY3" fmla="*/ 1415343 h 1830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1724" h="1830019">
                  <a:moveTo>
                    <a:pt x="-267" y="-94"/>
                  </a:moveTo>
                  <a:cubicBezTo>
                    <a:pt x="750533" y="-94"/>
                    <a:pt x="1470583" y="298154"/>
                    <a:pt x="2001458" y="829054"/>
                  </a:cubicBezTo>
                  <a:lnTo>
                    <a:pt x="1000604" y="1829925"/>
                  </a:lnTo>
                  <a:cubicBezTo>
                    <a:pt x="735163" y="1564475"/>
                    <a:pt x="375137" y="1415343"/>
                    <a:pt x="-267" y="1415343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solidFill>
                <a:srgbClr val="FFFFFF"/>
              </a:solidFill>
              <a:prstDash val="solid"/>
              <a:round/>
            </a:ln>
            <a:effectLst>
              <a:outerShdw blurRad="254000" sx="102000" sy="102000" algn="ctr" rotWithShape="0">
                <a:schemeClr val="bg1"/>
              </a:outerShdw>
            </a:effectLst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91" name="Forma livre: Forma 90">
              <a:extLst>
                <a:ext uri="{FF2B5EF4-FFF2-40B4-BE49-F238E27FC236}">
                  <a16:creationId xmlns:a16="http://schemas.microsoft.com/office/drawing/2014/main" id="{EBB44670-36D4-CB05-F8FE-0FCE4C6CE815}"/>
                </a:ext>
              </a:extLst>
            </p:cNvPr>
            <p:cNvSpPr/>
            <p:nvPr/>
          </p:nvSpPr>
          <p:spPr>
            <a:xfrm>
              <a:off x="1906347" y="4230891"/>
              <a:ext cx="628573" cy="687563"/>
            </a:xfrm>
            <a:custGeom>
              <a:avLst/>
              <a:gdLst>
                <a:gd name="connsiteX0" fmla="*/ 1000587 w 1830002"/>
                <a:gd name="connsiteY0" fmla="*/ -94 h 2001741"/>
                <a:gd name="connsiteX1" fmla="*/ 1829735 w 1830002"/>
                <a:gd name="connsiteY1" fmla="*/ 2001648 h 2001741"/>
                <a:gd name="connsiteX2" fmla="*/ 414307 w 1830002"/>
                <a:gd name="connsiteY2" fmla="*/ 2001648 h 2001741"/>
                <a:gd name="connsiteX3" fmla="*/ -267 w 1830002"/>
                <a:gd name="connsiteY3" fmla="*/ 1000777 h 200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0002" h="2001741">
                  <a:moveTo>
                    <a:pt x="1000587" y="-94"/>
                  </a:moveTo>
                  <a:cubicBezTo>
                    <a:pt x="1531470" y="530798"/>
                    <a:pt x="1829735" y="1250848"/>
                    <a:pt x="1829735" y="2001648"/>
                  </a:cubicBezTo>
                  <a:lnTo>
                    <a:pt x="414307" y="2001648"/>
                  </a:lnTo>
                  <a:cubicBezTo>
                    <a:pt x="414307" y="1626244"/>
                    <a:pt x="265183" y="1266227"/>
                    <a:pt x="-267" y="1000777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1"/>
              </a:innerShdw>
            </a:effectLst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92" name="Forma livre: Forma 91">
              <a:extLst>
                <a:ext uri="{FF2B5EF4-FFF2-40B4-BE49-F238E27FC236}">
                  <a16:creationId xmlns:a16="http://schemas.microsoft.com/office/drawing/2014/main" id="{B07CE2CE-8E5D-2924-6B53-003D981CD5EB}"/>
                </a:ext>
              </a:extLst>
            </p:cNvPr>
            <p:cNvSpPr/>
            <p:nvPr/>
          </p:nvSpPr>
          <p:spPr>
            <a:xfrm>
              <a:off x="1906347" y="4918454"/>
              <a:ext cx="628573" cy="687563"/>
            </a:xfrm>
            <a:custGeom>
              <a:avLst/>
              <a:gdLst>
                <a:gd name="connsiteX0" fmla="*/ 1829735 w 1830002"/>
                <a:gd name="connsiteY0" fmla="*/ -94 h 2001742"/>
                <a:gd name="connsiteX1" fmla="*/ 1000587 w 1830002"/>
                <a:gd name="connsiteY1" fmla="*/ 2001648 h 2001742"/>
                <a:gd name="connsiteX2" fmla="*/ -267 w 1830002"/>
                <a:gd name="connsiteY2" fmla="*/ 1000777 h 2001742"/>
                <a:gd name="connsiteX3" fmla="*/ 414307 w 1830002"/>
                <a:gd name="connsiteY3" fmla="*/ -94 h 2001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0002" h="2001742">
                  <a:moveTo>
                    <a:pt x="1829735" y="-94"/>
                  </a:moveTo>
                  <a:cubicBezTo>
                    <a:pt x="1829735" y="750706"/>
                    <a:pt x="1531470" y="1470756"/>
                    <a:pt x="1000587" y="2001648"/>
                  </a:cubicBezTo>
                  <a:lnTo>
                    <a:pt x="-267" y="1000777"/>
                  </a:lnTo>
                  <a:cubicBezTo>
                    <a:pt x="265183" y="735327"/>
                    <a:pt x="414307" y="375310"/>
                    <a:pt x="414307" y="-94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1"/>
              </a:innerShdw>
            </a:effectLst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93" name="Forma livre: Forma 92">
              <a:extLst>
                <a:ext uri="{FF2B5EF4-FFF2-40B4-BE49-F238E27FC236}">
                  <a16:creationId xmlns:a16="http://schemas.microsoft.com/office/drawing/2014/main" id="{C6C86887-1E83-06C6-9396-6EDB41731568}"/>
                </a:ext>
              </a:extLst>
            </p:cNvPr>
            <p:cNvSpPr/>
            <p:nvPr/>
          </p:nvSpPr>
          <p:spPr>
            <a:xfrm>
              <a:off x="1562565" y="5262235"/>
              <a:ext cx="687557" cy="628579"/>
            </a:xfrm>
            <a:custGeom>
              <a:avLst/>
              <a:gdLst>
                <a:gd name="connsiteX0" fmla="*/ 2001458 w 2001724"/>
                <a:gd name="connsiteY0" fmla="*/ 1000777 h 1830018"/>
                <a:gd name="connsiteX1" fmla="*/ -267 w 2001724"/>
                <a:gd name="connsiteY1" fmla="*/ 1829925 h 1830018"/>
                <a:gd name="connsiteX2" fmla="*/ -267 w 2001724"/>
                <a:gd name="connsiteY2" fmla="*/ 414480 h 1830018"/>
                <a:gd name="connsiteX3" fmla="*/ 1000604 w 2001724"/>
                <a:gd name="connsiteY3" fmla="*/ -94 h 1830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1724" h="1830018">
                  <a:moveTo>
                    <a:pt x="2001458" y="1000777"/>
                  </a:moveTo>
                  <a:cubicBezTo>
                    <a:pt x="1470583" y="1531668"/>
                    <a:pt x="750533" y="1829925"/>
                    <a:pt x="-267" y="1829925"/>
                  </a:cubicBezTo>
                  <a:lnTo>
                    <a:pt x="-267" y="414480"/>
                  </a:lnTo>
                  <a:cubicBezTo>
                    <a:pt x="375129" y="414480"/>
                    <a:pt x="735154" y="265356"/>
                    <a:pt x="1000604" y="-94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1"/>
              </a:innerShdw>
            </a:effectLst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94" name="Forma livre: Forma 93">
              <a:extLst>
                <a:ext uri="{FF2B5EF4-FFF2-40B4-BE49-F238E27FC236}">
                  <a16:creationId xmlns:a16="http://schemas.microsoft.com/office/drawing/2014/main" id="{13C20330-78EB-BA10-DDAE-60FD59520B4F}"/>
                </a:ext>
              </a:extLst>
            </p:cNvPr>
            <p:cNvSpPr/>
            <p:nvPr/>
          </p:nvSpPr>
          <p:spPr>
            <a:xfrm>
              <a:off x="875002" y="5262235"/>
              <a:ext cx="687563" cy="628579"/>
            </a:xfrm>
            <a:custGeom>
              <a:avLst/>
              <a:gdLst>
                <a:gd name="connsiteX0" fmla="*/ 2001475 w 2001742"/>
                <a:gd name="connsiteY0" fmla="*/ 1829925 h 1830018"/>
                <a:gd name="connsiteX1" fmla="*/ -267 w 2001742"/>
                <a:gd name="connsiteY1" fmla="*/ 1000777 h 1830018"/>
                <a:gd name="connsiteX2" fmla="*/ 1000604 w 2001742"/>
                <a:gd name="connsiteY2" fmla="*/ -94 h 1830018"/>
                <a:gd name="connsiteX3" fmla="*/ 2001475 w 2001742"/>
                <a:gd name="connsiteY3" fmla="*/ 414480 h 1830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1742" h="1830018">
                  <a:moveTo>
                    <a:pt x="2001475" y="1829925"/>
                  </a:moveTo>
                  <a:cubicBezTo>
                    <a:pt x="1250675" y="1829925"/>
                    <a:pt x="530625" y="1531668"/>
                    <a:pt x="-267" y="1000777"/>
                  </a:cubicBezTo>
                  <a:lnTo>
                    <a:pt x="1000604" y="-94"/>
                  </a:lnTo>
                  <a:cubicBezTo>
                    <a:pt x="1266046" y="265356"/>
                    <a:pt x="1626071" y="414480"/>
                    <a:pt x="2001475" y="414480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1"/>
              </a:innerShdw>
            </a:effectLst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95" name="Forma livre: Forma 94">
              <a:extLst>
                <a:ext uri="{FF2B5EF4-FFF2-40B4-BE49-F238E27FC236}">
                  <a16:creationId xmlns:a16="http://schemas.microsoft.com/office/drawing/2014/main" id="{F9CAE9BB-60B0-B274-0EFA-3E5E2FB48329}"/>
                </a:ext>
              </a:extLst>
            </p:cNvPr>
            <p:cNvSpPr/>
            <p:nvPr/>
          </p:nvSpPr>
          <p:spPr>
            <a:xfrm>
              <a:off x="590205" y="4918454"/>
              <a:ext cx="628579" cy="687563"/>
            </a:xfrm>
            <a:custGeom>
              <a:avLst/>
              <a:gdLst>
                <a:gd name="connsiteX0" fmla="*/ 828881 w 1830018"/>
                <a:gd name="connsiteY0" fmla="*/ 2001648 h 2001742"/>
                <a:gd name="connsiteX1" fmla="*/ -267 w 1830018"/>
                <a:gd name="connsiteY1" fmla="*/ -94 h 2001742"/>
                <a:gd name="connsiteX2" fmla="*/ 1415178 w 1830018"/>
                <a:gd name="connsiteY2" fmla="*/ -94 h 2001742"/>
                <a:gd name="connsiteX3" fmla="*/ 1829752 w 1830018"/>
                <a:gd name="connsiteY3" fmla="*/ 1000777 h 2001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0018" h="2001742">
                  <a:moveTo>
                    <a:pt x="828881" y="2001648"/>
                  </a:moveTo>
                  <a:cubicBezTo>
                    <a:pt x="297990" y="1470748"/>
                    <a:pt x="-267" y="750706"/>
                    <a:pt x="-267" y="-94"/>
                  </a:cubicBezTo>
                  <a:lnTo>
                    <a:pt x="1415178" y="-94"/>
                  </a:lnTo>
                  <a:cubicBezTo>
                    <a:pt x="1415178" y="375302"/>
                    <a:pt x="1564302" y="735327"/>
                    <a:pt x="1829752" y="1000777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1"/>
              </a:innerShdw>
            </a:effectLst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96" name="Forma livre: Forma 95">
              <a:extLst>
                <a:ext uri="{FF2B5EF4-FFF2-40B4-BE49-F238E27FC236}">
                  <a16:creationId xmlns:a16="http://schemas.microsoft.com/office/drawing/2014/main" id="{D0A46C3A-6A1C-ED18-B9BC-2707B149EA4D}"/>
                </a:ext>
              </a:extLst>
            </p:cNvPr>
            <p:cNvSpPr/>
            <p:nvPr/>
          </p:nvSpPr>
          <p:spPr>
            <a:xfrm>
              <a:off x="590205" y="4230891"/>
              <a:ext cx="628579" cy="687563"/>
            </a:xfrm>
            <a:custGeom>
              <a:avLst/>
              <a:gdLst>
                <a:gd name="connsiteX0" fmla="*/ -267 w 1830018"/>
                <a:gd name="connsiteY0" fmla="*/ 2001648 h 2001741"/>
                <a:gd name="connsiteX1" fmla="*/ 828881 w 1830018"/>
                <a:gd name="connsiteY1" fmla="*/ -94 h 2001741"/>
                <a:gd name="connsiteX2" fmla="*/ 1829752 w 1830018"/>
                <a:gd name="connsiteY2" fmla="*/ 1000777 h 2001741"/>
                <a:gd name="connsiteX3" fmla="*/ 1415178 w 1830018"/>
                <a:gd name="connsiteY3" fmla="*/ 2001648 h 200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0018" h="2001741">
                  <a:moveTo>
                    <a:pt x="-267" y="2001648"/>
                  </a:moveTo>
                  <a:cubicBezTo>
                    <a:pt x="-267" y="1250848"/>
                    <a:pt x="297981" y="530798"/>
                    <a:pt x="828881" y="-94"/>
                  </a:cubicBezTo>
                  <a:lnTo>
                    <a:pt x="1829752" y="1000777"/>
                  </a:lnTo>
                  <a:cubicBezTo>
                    <a:pt x="1564302" y="1266219"/>
                    <a:pt x="1415178" y="1626244"/>
                    <a:pt x="1415178" y="2001648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1"/>
              </a:innerShdw>
            </a:effectLst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97" name="Forma livre: Forma 96">
              <a:extLst>
                <a:ext uri="{FF2B5EF4-FFF2-40B4-BE49-F238E27FC236}">
                  <a16:creationId xmlns:a16="http://schemas.microsoft.com/office/drawing/2014/main" id="{992472E9-7E9D-36C8-5537-41ACD7C51A81}"/>
                </a:ext>
              </a:extLst>
            </p:cNvPr>
            <p:cNvSpPr/>
            <p:nvPr/>
          </p:nvSpPr>
          <p:spPr>
            <a:xfrm>
              <a:off x="875002" y="3946093"/>
              <a:ext cx="687563" cy="628579"/>
            </a:xfrm>
            <a:custGeom>
              <a:avLst/>
              <a:gdLst>
                <a:gd name="connsiteX0" fmla="*/ -267 w 2001742"/>
                <a:gd name="connsiteY0" fmla="*/ 829054 h 1830019"/>
                <a:gd name="connsiteX1" fmla="*/ 2001475 w 2001742"/>
                <a:gd name="connsiteY1" fmla="*/ -94 h 1830019"/>
                <a:gd name="connsiteX2" fmla="*/ 2001475 w 2001742"/>
                <a:gd name="connsiteY2" fmla="*/ 1415351 h 1830019"/>
                <a:gd name="connsiteX3" fmla="*/ 1000604 w 2001742"/>
                <a:gd name="connsiteY3" fmla="*/ 1829925 h 1830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1742" h="1830019">
                  <a:moveTo>
                    <a:pt x="-267" y="829054"/>
                  </a:moveTo>
                  <a:cubicBezTo>
                    <a:pt x="530625" y="298163"/>
                    <a:pt x="1250675" y="-94"/>
                    <a:pt x="2001475" y="-94"/>
                  </a:cubicBezTo>
                  <a:lnTo>
                    <a:pt x="2001475" y="1415351"/>
                  </a:lnTo>
                  <a:cubicBezTo>
                    <a:pt x="1626079" y="1415351"/>
                    <a:pt x="1266054" y="1564475"/>
                    <a:pt x="1000604" y="1829925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1"/>
              </a:innerShdw>
            </a:effectLst>
          </p:spPr>
          <p:txBody>
            <a:bodyPr rtlCol="0" anchor="ctr"/>
            <a:lstStyle/>
            <a:p>
              <a:endParaRPr lang="pt-PT"/>
            </a:p>
          </p:txBody>
        </p:sp>
      </p:grpSp>
      <p:grpSp>
        <p:nvGrpSpPr>
          <p:cNvPr id="98" name="Agrupar 97">
            <a:extLst>
              <a:ext uri="{FF2B5EF4-FFF2-40B4-BE49-F238E27FC236}">
                <a16:creationId xmlns:a16="http://schemas.microsoft.com/office/drawing/2014/main" id="{A3055699-D75C-CC99-B740-0910F7683582}"/>
              </a:ext>
            </a:extLst>
          </p:cNvPr>
          <p:cNvGrpSpPr/>
          <p:nvPr/>
        </p:nvGrpSpPr>
        <p:grpSpPr>
          <a:xfrm>
            <a:off x="706622" y="570030"/>
            <a:ext cx="1735120" cy="1709096"/>
            <a:chOff x="706622" y="570030"/>
            <a:chExt cx="1735120" cy="1709096"/>
          </a:xfrm>
        </p:grpSpPr>
        <p:pic>
          <p:nvPicPr>
            <p:cNvPr id="99" name="Gráfico 98" descr="Feminino cientista destaque">
              <a:hlinkClick r:id="rId12" action="ppaction://hlinksldjump"/>
              <a:extLst>
                <a:ext uri="{FF2B5EF4-FFF2-40B4-BE49-F238E27FC236}">
                  <a16:creationId xmlns:a16="http://schemas.microsoft.com/office/drawing/2014/main" id="{E485BBF8-9ABE-79B3-8E45-92A544A2A4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081742" y="1514665"/>
              <a:ext cx="360000" cy="360000"/>
            </a:xfrm>
            <a:prstGeom prst="rect">
              <a:avLst/>
            </a:prstGeom>
          </p:spPr>
        </p:pic>
        <p:pic>
          <p:nvPicPr>
            <p:cNvPr id="100" name="Gráfico 99" descr="Tubos de ensaio destaque">
              <a:hlinkClick r:id="rId15" action="ppaction://hlinksldjump"/>
              <a:extLst>
                <a:ext uri="{FF2B5EF4-FFF2-40B4-BE49-F238E27FC236}">
                  <a16:creationId xmlns:a16="http://schemas.microsoft.com/office/drawing/2014/main" id="{03FF02F4-A3F1-D980-40E7-8F24EA4D33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2066990" y="985955"/>
              <a:ext cx="360000" cy="360000"/>
            </a:xfrm>
            <a:prstGeom prst="rect">
              <a:avLst/>
            </a:prstGeom>
          </p:spPr>
        </p:pic>
        <p:pic>
          <p:nvPicPr>
            <p:cNvPr id="101" name="Gráfico 100" descr="Garrafa de água destaque">
              <a:hlinkClick r:id="rId18" action="ppaction://hlinksldjump"/>
              <a:extLst>
                <a:ext uri="{FF2B5EF4-FFF2-40B4-BE49-F238E27FC236}">
                  <a16:creationId xmlns:a16="http://schemas.microsoft.com/office/drawing/2014/main" id="{48735161-EF60-B1B7-8D07-5A2BF8D12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53907" y="570030"/>
              <a:ext cx="360000" cy="360000"/>
            </a:xfrm>
            <a:prstGeom prst="rect">
              <a:avLst/>
            </a:prstGeom>
          </p:spPr>
        </p:pic>
        <p:pic>
          <p:nvPicPr>
            <p:cNvPr id="102" name="Gráfico 101" descr="ADN destaque">
              <a:hlinkClick r:id="rId21" action="ppaction://hlinksldjump"/>
              <a:extLst>
                <a:ext uri="{FF2B5EF4-FFF2-40B4-BE49-F238E27FC236}">
                  <a16:creationId xmlns:a16="http://schemas.microsoft.com/office/drawing/2014/main" id="{5069DFD1-233C-8A88-EC9A-FCADA5A801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1116809" y="1919126"/>
              <a:ext cx="360000" cy="360000"/>
            </a:xfrm>
            <a:prstGeom prst="rect">
              <a:avLst/>
            </a:prstGeom>
          </p:spPr>
        </p:pic>
        <p:pic>
          <p:nvPicPr>
            <p:cNvPr id="103" name="Gráfico 102" descr="Átomo destaque">
              <a:hlinkClick r:id="rId24" action="ppaction://hlinksldjump"/>
              <a:extLst>
                <a:ext uri="{FF2B5EF4-FFF2-40B4-BE49-F238E27FC236}">
                  <a16:creationId xmlns:a16="http://schemas.microsoft.com/office/drawing/2014/main" id="{BDFC0563-AB67-9B0F-E7D0-60040A5F70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706622" y="1514665"/>
              <a:ext cx="360000" cy="360000"/>
            </a:xfrm>
            <a:prstGeom prst="rect">
              <a:avLst/>
            </a:prstGeom>
          </p:spPr>
        </p:pic>
        <p:pic>
          <p:nvPicPr>
            <p:cNvPr id="104" name="Gráfico 103" descr="Balão de vidro destaque">
              <a:hlinkClick r:id="rId27" action="ppaction://hlinksldjump"/>
              <a:extLst>
                <a:ext uri="{FF2B5EF4-FFF2-40B4-BE49-F238E27FC236}">
                  <a16:creationId xmlns:a16="http://schemas.microsoft.com/office/drawing/2014/main" id="{22A073C2-4C6F-E53D-D5D7-28E3B51D83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1656976" y="1919126"/>
              <a:ext cx="360000" cy="360000"/>
            </a:xfrm>
            <a:prstGeom prst="rect">
              <a:avLst/>
            </a:prstGeom>
          </p:spPr>
        </p:pic>
        <p:pic>
          <p:nvPicPr>
            <p:cNvPr id="105" name="Gráfico 104" descr="Microscópio destaque">
              <a:hlinkClick r:id="rId30" action="ppaction://hlinksldjump"/>
              <a:extLst>
                <a:ext uri="{FF2B5EF4-FFF2-40B4-BE49-F238E27FC236}">
                  <a16:creationId xmlns:a16="http://schemas.microsoft.com/office/drawing/2014/main" id="{E134C31A-E1CB-B34A-68A7-CB0963D5FD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1116809" y="592238"/>
              <a:ext cx="360000" cy="360000"/>
            </a:xfrm>
            <a:prstGeom prst="rect">
              <a:avLst/>
            </a:prstGeom>
          </p:spPr>
        </p:pic>
        <p:pic>
          <p:nvPicPr>
            <p:cNvPr id="106" name="Gráfico 105" descr="Placa de Petri destaque">
              <a:hlinkClick r:id="rId33" action="ppaction://hlinksldjump"/>
              <a:extLst>
                <a:ext uri="{FF2B5EF4-FFF2-40B4-BE49-F238E27FC236}">
                  <a16:creationId xmlns:a16="http://schemas.microsoft.com/office/drawing/2014/main" id="{CB5C288C-32BB-1879-79EC-D0074FBCA8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706622" y="1011831"/>
              <a:ext cx="360000" cy="360000"/>
            </a:xfrm>
            <a:prstGeom prst="rect">
              <a:avLst/>
            </a:prstGeom>
          </p:spPr>
        </p:pic>
      </p:grpSp>
      <p:grpSp>
        <p:nvGrpSpPr>
          <p:cNvPr id="107" name="Agrupar 106">
            <a:extLst>
              <a:ext uri="{FF2B5EF4-FFF2-40B4-BE49-F238E27FC236}">
                <a16:creationId xmlns:a16="http://schemas.microsoft.com/office/drawing/2014/main" id="{90769306-0101-937A-6D64-D60EFB27D482}"/>
              </a:ext>
            </a:extLst>
          </p:cNvPr>
          <p:cNvGrpSpPr/>
          <p:nvPr/>
        </p:nvGrpSpPr>
        <p:grpSpPr>
          <a:xfrm>
            <a:off x="1353237" y="998065"/>
            <a:ext cx="459932" cy="864490"/>
            <a:chOff x="1353237" y="998065"/>
            <a:chExt cx="459932" cy="864490"/>
          </a:xfrm>
        </p:grpSpPr>
        <p:pic>
          <p:nvPicPr>
            <p:cNvPr id="108" name="Gráfico 107" descr="Sinal de Inserção para Cima com preenchimento sólido">
              <a:hlinkClick r:id="rId36" action="ppaction://hlinksldjump"/>
              <a:extLst>
                <a:ext uri="{FF2B5EF4-FFF2-40B4-BE49-F238E27FC236}">
                  <a16:creationId xmlns:a16="http://schemas.microsoft.com/office/drawing/2014/main" id="{F5A9BF70-D024-8AC9-F6EA-ED26D05E6F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8"/>
                </a:ext>
              </a:extLst>
            </a:blip>
            <a:stretch>
              <a:fillRect/>
            </a:stretch>
          </p:blipFill>
          <p:spPr>
            <a:xfrm>
              <a:off x="1364596" y="998065"/>
              <a:ext cx="448573" cy="448573"/>
            </a:xfrm>
            <a:prstGeom prst="rect">
              <a:avLst/>
            </a:prstGeom>
          </p:spPr>
        </p:pic>
        <p:pic>
          <p:nvPicPr>
            <p:cNvPr id="109" name="Gráfico 108" descr="Sinal de Inserção para Baixo com preenchimento sólido">
              <a:hlinkClick r:id="rId39" action="ppaction://hlinksldjump"/>
              <a:extLst>
                <a:ext uri="{FF2B5EF4-FFF2-40B4-BE49-F238E27FC236}">
                  <a16:creationId xmlns:a16="http://schemas.microsoft.com/office/drawing/2014/main" id="{5832FC57-85EA-FC93-A213-7CD453A8D4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1"/>
                </a:ext>
              </a:extLst>
            </a:blip>
            <a:stretch>
              <a:fillRect/>
            </a:stretch>
          </p:blipFill>
          <p:spPr>
            <a:xfrm>
              <a:off x="1353237" y="1413982"/>
              <a:ext cx="448573" cy="4485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35067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5000">
              <a:srgbClr val="5CB270"/>
            </a:gs>
            <a:gs pos="100000">
              <a:srgbClr val="FCFBD4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!!one" descr="Químicos com preenchimento sólido">
            <a:extLst>
              <a:ext uri="{FF2B5EF4-FFF2-40B4-BE49-F238E27FC236}">
                <a16:creationId xmlns:a16="http://schemas.microsoft.com/office/drawing/2014/main" id="{D070A0FF-63F1-9F54-5573-95AA805387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448051">
            <a:off x="2642984" y="2531159"/>
            <a:ext cx="914400" cy="914400"/>
          </a:xfrm>
          <a:prstGeom prst="rect">
            <a:avLst/>
          </a:prstGeom>
        </p:spPr>
      </p:pic>
      <p:sp useBgFill="1"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AF477F28-FEED-822A-521E-104710876E50}"/>
              </a:ext>
            </a:extLst>
          </p:cNvPr>
          <p:cNvSpPr/>
          <p:nvPr/>
        </p:nvSpPr>
        <p:spPr>
          <a:xfrm>
            <a:off x="3667912" y="628998"/>
            <a:ext cx="4856175" cy="789255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>
                <a:latin typeface="Montserrat SemiBold" panose="00000700000000000000" pitchFamily="2" charset="0"/>
              </a:rPr>
              <a:t>Macromoléculas e polímeros</a:t>
            </a:r>
          </a:p>
        </p:txBody>
      </p:sp>
      <p:sp useBgFill="1">
        <p:nvSpPr>
          <p:cNvPr id="73" name="Retângulo: Cantos Arredondados 72">
            <a:extLst>
              <a:ext uri="{FF2B5EF4-FFF2-40B4-BE49-F238E27FC236}">
                <a16:creationId xmlns:a16="http://schemas.microsoft.com/office/drawing/2014/main" id="{F19C2A80-36E7-277E-C046-5E980C6FEDFE}"/>
              </a:ext>
            </a:extLst>
          </p:cNvPr>
          <p:cNvSpPr/>
          <p:nvPr/>
        </p:nvSpPr>
        <p:spPr bwMode="white">
          <a:xfrm>
            <a:off x="6634480" y="3787105"/>
            <a:ext cx="4958080" cy="2373282"/>
          </a:xfrm>
          <a:custGeom>
            <a:avLst/>
            <a:gdLst>
              <a:gd name="connsiteX0" fmla="*/ 0 w 4958080"/>
              <a:gd name="connsiteY0" fmla="*/ 358681 h 2378362"/>
              <a:gd name="connsiteX1" fmla="*/ 358681 w 4958080"/>
              <a:gd name="connsiteY1" fmla="*/ 0 h 2378362"/>
              <a:gd name="connsiteX2" fmla="*/ 4599399 w 4958080"/>
              <a:gd name="connsiteY2" fmla="*/ 0 h 2378362"/>
              <a:gd name="connsiteX3" fmla="*/ 4958080 w 4958080"/>
              <a:gd name="connsiteY3" fmla="*/ 358681 h 2378362"/>
              <a:gd name="connsiteX4" fmla="*/ 4958080 w 4958080"/>
              <a:gd name="connsiteY4" fmla="*/ 2019681 h 2378362"/>
              <a:gd name="connsiteX5" fmla="*/ 4599399 w 4958080"/>
              <a:gd name="connsiteY5" fmla="*/ 2378362 h 2378362"/>
              <a:gd name="connsiteX6" fmla="*/ 358681 w 4958080"/>
              <a:gd name="connsiteY6" fmla="*/ 2378362 h 2378362"/>
              <a:gd name="connsiteX7" fmla="*/ 0 w 4958080"/>
              <a:gd name="connsiteY7" fmla="*/ 2019681 h 2378362"/>
              <a:gd name="connsiteX8" fmla="*/ 0 w 4958080"/>
              <a:gd name="connsiteY8" fmla="*/ 358681 h 2378362"/>
              <a:gd name="connsiteX0" fmla="*/ 0 w 4958080"/>
              <a:gd name="connsiteY0" fmla="*/ 358681 h 2378362"/>
              <a:gd name="connsiteX1" fmla="*/ 358681 w 4958080"/>
              <a:gd name="connsiteY1" fmla="*/ 0 h 2378362"/>
              <a:gd name="connsiteX2" fmla="*/ 4599399 w 4958080"/>
              <a:gd name="connsiteY2" fmla="*/ 0 h 2378362"/>
              <a:gd name="connsiteX3" fmla="*/ 4958080 w 4958080"/>
              <a:gd name="connsiteY3" fmla="*/ 358681 h 2378362"/>
              <a:gd name="connsiteX4" fmla="*/ 4958080 w 4958080"/>
              <a:gd name="connsiteY4" fmla="*/ 2019681 h 2378362"/>
              <a:gd name="connsiteX5" fmla="*/ 4599399 w 4958080"/>
              <a:gd name="connsiteY5" fmla="*/ 2378362 h 2378362"/>
              <a:gd name="connsiteX6" fmla="*/ 358681 w 4958080"/>
              <a:gd name="connsiteY6" fmla="*/ 2378362 h 2378362"/>
              <a:gd name="connsiteX7" fmla="*/ 0 w 4958080"/>
              <a:gd name="connsiteY7" fmla="*/ 2019681 h 2378362"/>
              <a:gd name="connsiteX8" fmla="*/ 0 w 4958080"/>
              <a:gd name="connsiteY8" fmla="*/ 358681 h 2378362"/>
              <a:gd name="connsiteX0" fmla="*/ 0 w 4958080"/>
              <a:gd name="connsiteY0" fmla="*/ 358681 h 2378362"/>
              <a:gd name="connsiteX1" fmla="*/ 358681 w 4958080"/>
              <a:gd name="connsiteY1" fmla="*/ 0 h 2378362"/>
              <a:gd name="connsiteX2" fmla="*/ 4599399 w 4958080"/>
              <a:gd name="connsiteY2" fmla="*/ 0 h 2378362"/>
              <a:gd name="connsiteX3" fmla="*/ 4958080 w 4958080"/>
              <a:gd name="connsiteY3" fmla="*/ 358681 h 2378362"/>
              <a:gd name="connsiteX4" fmla="*/ 4958080 w 4958080"/>
              <a:gd name="connsiteY4" fmla="*/ 2019681 h 2378362"/>
              <a:gd name="connsiteX5" fmla="*/ 4599399 w 4958080"/>
              <a:gd name="connsiteY5" fmla="*/ 2378362 h 2378362"/>
              <a:gd name="connsiteX6" fmla="*/ 358681 w 4958080"/>
              <a:gd name="connsiteY6" fmla="*/ 2378362 h 2378362"/>
              <a:gd name="connsiteX7" fmla="*/ 0 w 4958080"/>
              <a:gd name="connsiteY7" fmla="*/ 2019681 h 2378362"/>
              <a:gd name="connsiteX8" fmla="*/ 0 w 4958080"/>
              <a:gd name="connsiteY8" fmla="*/ 358681 h 2378362"/>
              <a:gd name="connsiteX0" fmla="*/ 0 w 4958080"/>
              <a:gd name="connsiteY0" fmla="*/ 358681 h 2378362"/>
              <a:gd name="connsiteX1" fmla="*/ 568231 w 4958080"/>
              <a:gd name="connsiteY1" fmla="*/ 194310 h 2378362"/>
              <a:gd name="connsiteX2" fmla="*/ 4599399 w 4958080"/>
              <a:gd name="connsiteY2" fmla="*/ 0 h 2378362"/>
              <a:gd name="connsiteX3" fmla="*/ 4958080 w 4958080"/>
              <a:gd name="connsiteY3" fmla="*/ 358681 h 2378362"/>
              <a:gd name="connsiteX4" fmla="*/ 4958080 w 4958080"/>
              <a:gd name="connsiteY4" fmla="*/ 2019681 h 2378362"/>
              <a:gd name="connsiteX5" fmla="*/ 4599399 w 4958080"/>
              <a:gd name="connsiteY5" fmla="*/ 2378362 h 2378362"/>
              <a:gd name="connsiteX6" fmla="*/ 358681 w 4958080"/>
              <a:gd name="connsiteY6" fmla="*/ 2378362 h 2378362"/>
              <a:gd name="connsiteX7" fmla="*/ 0 w 4958080"/>
              <a:gd name="connsiteY7" fmla="*/ 2019681 h 2378362"/>
              <a:gd name="connsiteX8" fmla="*/ 0 w 4958080"/>
              <a:gd name="connsiteY8" fmla="*/ 358681 h 2378362"/>
              <a:gd name="connsiteX0" fmla="*/ 7620 w 4958080"/>
              <a:gd name="connsiteY0" fmla="*/ 846361 h 2378362"/>
              <a:gd name="connsiteX1" fmla="*/ 568231 w 4958080"/>
              <a:gd name="connsiteY1" fmla="*/ 194310 h 2378362"/>
              <a:gd name="connsiteX2" fmla="*/ 4599399 w 4958080"/>
              <a:gd name="connsiteY2" fmla="*/ 0 h 2378362"/>
              <a:gd name="connsiteX3" fmla="*/ 4958080 w 4958080"/>
              <a:gd name="connsiteY3" fmla="*/ 358681 h 2378362"/>
              <a:gd name="connsiteX4" fmla="*/ 4958080 w 4958080"/>
              <a:gd name="connsiteY4" fmla="*/ 2019681 h 2378362"/>
              <a:gd name="connsiteX5" fmla="*/ 4599399 w 4958080"/>
              <a:gd name="connsiteY5" fmla="*/ 2378362 h 2378362"/>
              <a:gd name="connsiteX6" fmla="*/ 358681 w 4958080"/>
              <a:gd name="connsiteY6" fmla="*/ 2378362 h 2378362"/>
              <a:gd name="connsiteX7" fmla="*/ 0 w 4958080"/>
              <a:gd name="connsiteY7" fmla="*/ 2019681 h 2378362"/>
              <a:gd name="connsiteX8" fmla="*/ 7620 w 4958080"/>
              <a:gd name="connsiteY8" fmla="*/ 846361 h 2378362"/>
              <a:gd name="connsiteX0" fmla="*/ 7620 w 4958080"/>
              <a:gd name="connsiteY0" fmla="*/ 846361 h 2378362"/>
              <a:gd name="connsiteX1" fmla="*/ 305341 w 4958080"/>
              <a:gd name="connsiteY1" fmla="*/ 438150 h 2378362"/>
              <a:gd name="connsiteX2" fmla="*/ 4599399 w 4958080"/>
              <a:gd name="connsiteY2" fmla="*/ 0 h 2378362"/>
              <a:gd name="connsiteX3" fmla="*/ 4958080 w 4958080"/>
              <a:gd name="connsiteY3" fmla="*/ 358681 h 2378362"/>
              <a:gd name="connsiteX4" fmla="*/ 4958080 w 4958080"/>
              <a:gd name="connsiteY4" fmla="*/ 2019681 h 2378362"/>
              <a:gd name="connsiteX5" fmla="*/ 4599399 w 4958080"/>
              <a:gd name="connsiteY5" fmla="*/ 2378362 h 2378362"/>
              <a:gd name="connsiteX6" fmla="*/ 358681 w 4958080"/>
              <a:gd name="connsiteY6" fmla="*/ 2378362 h 2378362"/>
              <a:gd name="connsiteX7" fmla="*/ 0 w 4958080"/>
              <a:gd name="connsiteY7" fmla="*/ 2019681 h 2378362"/>
              <a:gd name="connsiteX8" fmla="*/ 7620 w 4958080"/>
              <a:gd name="connsiteY8" fmla="*/ 846361 h 2378362"/>
              <a:gd name="connsiteX0" fmla="*/ 7620 w 4958080"/>
              <a:gd name="connsiteY0" fmla="*/ 846361 h 2378362"/>
              <a:gd name="connsiteX1" fmla="*/ 316771 w 4958080"/>
              <a:gd name="connsiteY1" fmla="*/ 502920 h 2378362"/>
              <a:gd name="connsiteX2" fmla="*/ 4599399 w 4958080"/>
              <a:gd name="connsiteY2" fmla="*/ 0 h 2378362"/>
              <a:gd name="connsiteX3" fmla="*/ 4958080 w 4958080"/>
              <a:gd name="connsiteY3" fmla="*/ 358681 h 2378362"/>
              <a:gd name="connsiteX4" fmla="*/ 4958080 w 4958080"/>
              <a:gd name="connsiteY4" fmla="*/ 2019681 h 2378362"/>
              <a:gd name="connsiteX5" fmla="*/ 4599399 w 4958080"/>
              <a:gd name="connsiteY5" fmla="*/ 2378362 h 2378362"/>
              <a:gd name="connsiteX6" fmla="*/ 358681 w 4958080"/>
              <a:gd name="connsiteY6" fmla="*/ 2378362 h 2378362"/>
              <a:gd name="connsiteX7" fmla="*/ 0 w 4958080"/>
              <a:gd name="connsiteY7" fmla="*/ 2019681 h 2378362"/>
              <a:gd name="connsiteX8" fmla="*/ 7620 w 4958080"/>
              <a:gd name="connsiteY8" fmla="*/ 846361 h 2378362"/>
              <a:gd name="connsiteX0" fmla="*/ 7620 w 4958080"/>
              <a:gd name="connsiteY0" fmla="*/ 846361 h 2378362"/>
              <a:gd name="connsiteX1" fmla="*/ 316771 w 4958080"/>
              <a:gd name="connsiteY1" fmla="*/ 502920 h 2378362"/>
              <a:gd name="connsiteX2" fmla="*/ 4599399 w 4958080"/>
              <a:gd name="connsiteY2" fmla="*/ 0 h 2378362"/>
              <a:gd name="connsiteX3" fmla="*/ 4958080 w 4958080"/>
              <a:gd name="connsiteY3" fmla="*/ 358681 h 2378362"/>
              <a:gd name="connsiteX4" fmla="*/ 4958080 w 4958080"/>
              <a:gd name="connsiteY4" fmla="*/ 2019681 h 2378362"/>
              <a:gd name="connsiteX5" fmla="*/ 4599399 w 4958080"/>
              <a:gd name="connsiteY5" fmla="*/ 2378362 h 2378362"/>
              <a:gd name="connsiteX6" fmla="*/ 358681 w 4958080"/>
              <a:gd name="connsiteY6" fmla="*/ 2378362 h 2378362"/>
              <a:gd name="connsiteX7" fmla="*/ 0 w 4958080"/>
              <a:gd name="connsiteY7" fmla="*/ 2019681 h 2378362"/>
              <a:gd name="connsiteX8" fmla="*/ 7620 w 4958080"/>
              <a:gd name="connsiteY8" fmla="*/ 846361 h 2378362"/>
              <a:gd name="connsiteX0" fmla="*/ 7620 w 4958080"/>
              <a:gd name="connsiteY0" fmla="*/ 846361 h 2378362"/>
              <a:gd name="connsiteX1" fmla="*/ 316771 w 4958080"/>
              <a:gd name="connsiteY1" fmla="*/ 502920 h 2378362"/>
              <a:gd name="connsiteX2" fmla="*/ 2322830 w 4958080"/>
              <a:gd name="connsiteY2" fmla="*/ 144780 h 2378362"/>
              <a:gd name="connsiteX3" fmla="*/ 4599399 w 4958080"/>
              <a:gd name="connsiteY3" fmla="*/ 0 h 2378362"/>
              <a:gd name="connsiteX4" fmla="*/ 4958080 w 4958080"/>
              <a:gd name="connsiteY4" fmla="*/ 358681 h 2378362"/>
              <a:gd name="connsiteX5" fmla="*/ 4958080 w 4958080"/>
              <a:gd name="connsiteY5" fmla="*/ 2019681 h 2378362"/>
              <a:gd name="connsiteX6" fmla="*/ 4599399 w 4958080"/>
              <a:gd name="connsiteY6" fmla="*/ 2378362 h 2378362"/>
              <a:gd name="connsiteX7" fmla="*/ 358681 w 4958080"/>
              <a:gd name="connsiteY7" fmla="*/ 2378362 h 2378362"/>
              <a:gd name="connsiteX8" fmla="*/ 0 w 4958080"/>
              <a:gd name="connsiteY8" fmla="*/ 2019681 h 2378362"/>
              <a:gd name="connsiteX9" fmla="*/ 7620 w 4958080"/>
              <a:gd name="connsiteY9" fmla="*/ 846361 h 2378362"/>
              <a:gd name="connsiteX0" fmla="*/ 7620 w 4958080"/>
              <a:gd name="connsiteY0" fmla="*/ 846361 h 2378362"/>
              <a:gd name="connsiteX1" fmla="*/ 316771 w 4958080"/>
              <a:gd name="connsiteY1" fmla="*/ 502920 h 2378362"/>
              <a:gd name="connsiteX2" fmla="*/ 2322830 w 4958080"/>
              <a:gd name="connsiteY2" fmla="*/ 144780 h 2378362"/>
              <a:gd name="connsiteX3" fmla="*/ 4599399 w 4958080"/>
              <a:gd name="connsiteY3" fmla="*/ 0 h 2378362"/>
              <a:gd name="connsiteX4" fmla="*/ 4958080 w 4958080"/>
              <a:gd name="connsiteY4" fmla="*/ 358681 h 2378362"/>
              <a:gd name="connsiteX5" fmla="*/ 4958080 w 4958080"/>
              <a:gd name="connsiteY5" fmla="*/ 2019681 h 2378362"/>
              <a:gd name="connsiteX6" fmla="*/ 4599399 w 4958080"/>
              <a:gd name="connsiteY6" fmla="*/ 2378362 h 2378362"/>
              <a:gd name="connsiteX7" fmla="*/ 358681 w 4958080"/>
              <a:gd name="connsiteY7" fmla="*/ 2378362 h 2378362"/>
              <a:gd name="connsiteX8" fmla="*/ 0 w 4958080"/>
              <a:gd name="connsiteY8" fmla="*/ 2019681 h 2378362"/>
              <a:gd name="connsiteX9" fmla="*/ 7620 w 4958080"/>
              <a:gd name="connsiteY9" fmla="*/ 846361 h 2378362"/>
              <a:gd name="connsiteX0" fmla="*/ 7620 w 4958080"/>
              <a:gd name="connsiteY0" fmla="*/ 846361 h 2378362"/>
              <a:gd name="connsiteX1" fmla="*/ 316771 w 4958080"/>
              <a:gd name="connsiteY1" fmla="*/ 502920 h 2378362"/>
              <a:gd name="connsiteX2" fmla="*/ 2322830 w 4958080"/>
              <a:gd name="connsiteY2" fmla="*/ 144780 h 2378362"/>
              <a:gd name="connsiteX3" fmla="*/ 4599399 w 4958080"/>
              <a:gd name="connsiteY3" fmla="*/ 0 h 2378362"/>
              <a:gd name="connsiteX4" fmla="*/ 4958080 w 4958080"/>
              <a:gd name="connsiteY4" fmla="*/ 358681 h 2378362"/>
              <a:gd name="connsiteX5" fmla="*/ 4958080 w 4958080"/>
              <a:gd name="connsiteY5" fmla="*/ 2019681 h 2378362"/>
              <a:gd name="connsiteX6" fmla="*/ 4599399 w 4958080"/>
              <a:gd name="connsiteY6" fmla="*/ 2378362 h 2378362"/>
              <a:gd name="connsiteX7" fmla="*/ 358681 w 4958080"/>
              <a:gd name="connsiteY7" fmla="*/ 2378362 h 2378362"/>
              <a:gd name="connsiteX8" fmla="*/ 0 w 4958080"/>
              <a:gd name="connsiteY8" fmla="*/ 2019681 h 2378362"/>
              <a:gd name="connsiteX9" fmla="*/ 7620 w 4958080"/>
              <a:gd name="connsiteY9" fmla="*/ 846361 h 2378362"/>
              <a:gd name="connsiteX0" fmla="*/ 7620 w 4958080"/>
              <a:gd name="connsiteY0" fmla="*/ 846361 h 2378362"/>
              <a:gd name="connsiteX1" fmla="*/ 316771 w 4958080"/>
              <a:gd name="connsiteY1" fmla="*/ 502920 h 2378362"/>
              <a:gd name="connsiteX2" fmla="*/ 2378710 w 4958080"/>
              <a:gd name="connsiteY2" fmla="*/ 106680 h 2378362"/>
              <a:gd name="connsiteX3" fmla="*/ 4599399 w 4958080"/>
              <a:gd name="connsiteY3" fmla="*/ 0 h 2378362"/>
              <a:gd name="connsiteX4" fmla="*/ 4958080 w 4958080"/>
              <a:gd name="connsiteY4" fmla="*/ 358681 h 2378362"/>
              <a:gd name="connsiteX5" fmla="*/ 4958080 w 4958080"/>
              <a:gd name="connsiteY5" fmla="*/ 2019681 h 2378362"/>
              <a:gd name="connsiteX6" fmla="*/ 4599399 w 4958080"/>
              <a:gd name="connsiteY6" fmla="*/ 2378362 h 2378362"/>
              <a:gd name="connsiteX7" fmla="*/ 358681 w 4958080"/>
              <a:gd name="connsiteY7" fmla="*/ 2378362 h 2378362"/>
              <a:gd name="connsiteX8" fmla="*/ 0 w 4958080"/>
              <a:gd name="connsiteY8" fmla="*/ 2019681 h 2378362"/>
              <a:gd name="connsiteX9" fmla="*/ 7620 w 4958080"/>
              <a:gd name="connsiteY9" fmla="*/ 846361 h 2378362"/>
              <a:gd name="connsiteX0" fmla="*/ 7620 w 4958080"/>
              <a:gd name="connsiteY0" fmla="*/ 846361 h 2378362"/>
              <a:gd name="connsiteX1" fmla="*/ 316771 w 4958080"/>
              <a:gd name="connsiteY1" fmla="*/ 502920 h 2378362"/>
              <a:gd name="connsiteX2" fmla="*/ 2378710 w 4958080"/>
              <a:gd name="connsiteY2" fmla="*/ 106680 h 2378362"/>
              <a:gd name="connsiteX3" fmla="*/ 4599399 w 4958080"/>
              <a:gd name="connsiteY3" fmla="*/ 0 h 2378362"/>
              <a:gd name="connsiteX4" fmla="*/ 4958080 w 4958080"/>
              <a:gd name="connsiteY4" fmla="*/ 358681 h 2378362"/>
              <a:gd name="connsiteX5" fmla="*/ 4958080 w 4958080"/>
              <a:gd name="connsiteY5" fmla="*/ 2019681 h 2378362"/>
              <a:gd name="connsiteX6" fmla="*/ 4599399 w 4958080"/>
              <a:gd name="connsiteY6" fmla="*/ 2378362 h 2378362"/>
              <a:gd name="connsiteX7" fmla="*/ 358681 w 4958080"/>
              <a:gd name="connsiteY7" fmla="*/ 2378362 h 2378362"/>
              <a:gd name="connsiteX8" fmla="*/ 0 w 4958080"/>
              <a:gd name="connsiteY8" fmla="*/ 2019681 h 2378362"/>
              <a:gd name="connsiteX9" fmla="*/ 7620 w 4958080"/>
              <a:gd name="connsiteY9" fmla="*/ 846361 h 2378362"/>
              <a:gd name="connsiteX0" fmla="*/ 7620 w 4958080"/>
              <a:gd name="connsiteY0" fmla="*/ 865147 h 2397148"/>
              <a:gd name="connsiteX1" fmla="*/ 316771 w 4958080"/>
              <a:gd name="connsiteY1" fmla="*/ 521706 h 2397148"/>
              <a:gd name="connsiteX2" fmla="*/ 2424430 w 4958080"/>
              <a:gd name="connsiteY2" fmla="*/ 56886 h 2397148"/>
              <a:gd name="connsiteX3" fmla="*/ 4599399 w 4958080"/>
              <a:gd name="connsiteY3" fmla="*/ 18786 h 2397148"/>
              <a:gd name="connsiteX4" fmla="*/ 4958080 w 4958080"/>
              <a:gd name="connsiteY4" fmla="*/ 377467 h 2397148"/>
              <a:gd name="connsiteX5" fmla="*/ 4958080 w 4958080"/>
              <a:gd name="connsiteY5" fmla="*/ 2038467 h 2397148"/>
              <a:gd name="connsiteX6" fmla="*/ 4599399 w 4958080"/>
              <a:gd name="connsiteY6" fmla="*/ 2397148 h 2397148"/>
              <a:gd name="connsiteX7" fmla="*/ 358681 w 4958080"/>
              <a:gd name="connsiteY7" fmla="*/ 2397148 h 2397148"/>
              <a:gd name="connsiteX8" fmla="*/ 0 w 4958080"/>
              <a:gd name="connsiteY8" fmla="*/ 2038467 h 2397148"/>
              <a:gd name="connsiteX9" fmla="*/ 7620 w 4958080"/>
              <a:gd name="connsiteY9" fmla="*/ 865147 h 2397148"/>
              <a:gd name="connsiteX0" fmla="*/ 7620 w 4958080"/>
              <a:gd name="connsiteY0" fmla="*/ 846361 h 2378362"/>
              <a:gd name="connsiteX1" fmla="*/ 316771 w 4958080"/>
              <a:gd name="connsiteY1" fmla="*/ 502920 h 2378362"/>
              <a:gd name="connsiteX2" fmla="*/ 2424430 w 4958080"/>
              <a:gd name="connsiteY2" fmla="*/ 38100 h 2378362"/>
              <a:gd name="connsiteX3" fmla="*/ 4599399 w 4958080"/>
              <a:gd name="connsiteY3" fmla="*/ 0 h 2378362"/>
              <a:gd name="connsiteX4" fmla="*/ 4958080 w 4958080"/>
              <a:gd name="connsiteY4" fmla="*/ 358681 h 2378362"/>
              <a:gd name="connsiteX5" fmla="*/ 4958080 w 4958080"/>
              <a:gd name="connsiteY5" fmla="*/ 2019681 h 2378362"/>
              <a:gd name="connsiteX6" fmla="*/ 4599399 w 4958080"/>
              <a:gd name="connsiteY6" fmla="*/ 2378362 h 2378362"/>
              <a:gd name="connsiteX7" fmla="*/ 358681 w 4958080"/>
              <a:gd name="connsiteY7" fmla="*/ 2378362 h 2378362"/>
              <a:gd name="connsiteX8" fmla="*/ 0 w 4958080"/>
              <a:gd name="connsiteY8" fmla="*/ 2019681 h 2378362"/>
              <a:gd name="connsiteX9" fmla="*/ 7620 w 4958080"/>
              <a:gd name="connsiteY9" fmla="*/ 846361 h 2378362"/>
              <a:gd name="connsiteX0" fmla="*/ 7620 w 4958080"/>
              <a:gd name="connsiteY0" fmla="*/ 864725 h 2396726"/>
              <a:gd name="connsiteX1" fmla="*/ 316771 w 4958080"/>
              <a:gd name="connsiteY1" fmla="*/ 521284 h 2396726"/>
              <a:gd name="connsiteX2" fmla="*/ 2460625 w 4958080"/>
              <a:gd name="connsiteY2" fmla="*/ 24079 h 2396726"/>
              <a:gd name="connsiteX3" fmla="*/ 4599399 w 4958080"/>
              <a:gd name="connsiteY3" fmla="*/ 18364 h 2396726"/>
              <a:gd name="connsiteX4" fmla="*/ 4958080 w 4958080"/>
              <a:gd name="connsiteY4" fmla="*/ 377045 h 2396726"/>
              <a:gd name="connsiteX5" fmla="*/ 4958080 w 4958080"/>
              <a:gd name="connsiteY5" fmla="*/ 2038045 h 2396726"/>
              <a:gd name="connsiteX6" fmla="*/ 4599399 w 4958080"/>
              <a:gd name="connsiteY6" fmla="*/ 2396726 h 2396726"/>
              <a:gd name="connsiteX7" fmla="*/ 358681 w 4958080"/>
              <a:gd name="connsiteY7" fmla="*/ 2396726 h 2396726"/>
              <a:gd name="connsiteX8" fmla="*/ 0 w 4958080"/>
              <a:gd name="connsiteY8" fmla="*/ 2038045 h 2396726"/>
              <a:gd name="connsiteX9" fmla="*/ 7620 w 4958080"/>
              <a:gd name="connsiteY9" fmla="*/ 864725 h 2396726"/>
              <a:gd name="connsiteX0" fmla="*/ 7620 w 4958080"/>
              <a:gd name="connsiteY0" fmla="*/ 846361 h 2378362"/>
              <a:gd name="connsiteX1" fmla="*/ 316771 w 4958080"/>
              <a:gd name="connsiteY1" fmla="*/ 502920 h 2378362"/>
              <a:gd name="connsiteX2" fmla="*/ 2460625 w 4958080"/>
              <a:gd name="connsiteY2" fmla="*/ 5715 h 2378362"/>
              <a:gd name="connsiteX3" fmla="*/ 4599399 w 4958080"/>
              <a:gd name="connsiteY3" fmla="*/ 0 h 2378362"/>
              <a:gd name="connsiteX4" fmla="*/ 4958080 w 4958080"/>
              <a:gd name="connsiteY4" fmla="*/ 358681 h 2378362"/>
              <a:gd name="connsiteX5" fmla="*/ 4958080 w 4958080"/>
              <a:gd name="connsiteY5" fmla="*/ 2019681 h 2378362"/>
              <a:gd name="connsiteX6" fmla="*/ 4599399 w 4958080"/>
              <a:gd name="connsiteY6" fmla="*/ 2378362 h 2378362"/>
              <a:gd name="connsiteX7" fmla="*/ 358681 w 4958080"/>
              <a:gd name="connsiteY7" fmla="*/ 2378362 h 2378362"/>
              <a:gd name="connsiteX8" fmla="*/ 0 w 4958080"/>
              <a:gd name="connsiteY8" fmla="*/ 2019681 h 2378362"/>
              <a:gd name="connsiteX9" fmla="*/ 7620 w 4958080"/>
              <a:gd name="connsiteY9" fmla="*/ 846361 h 237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958080" h="2378362">
                <a:moveTo>
                  <a:pt x="7620" y="846361"/>
                </a:moveTo>
                <a:cubicBezTo>
                  <a:pt x="7620" y="648267"/>
                  <a:pt x="118677" y="502920"/>
                  <a:pt x="316771" y="502920"/>
                </a:cubicBezTo>
                <a:cubicBezTo>
                  <a:pt x="731214" y="429170"/>
                  <a:pt x="2257394" y="535305"/>
                  <a:pt x="2460625" y="5715"/>
                </a:cubicBezTo>
                <a:lnTo>
                  <a:pt x="4599399" y="0"/>
                </a:lnTo>
                <a:cubicBezTo>
                  <a:pt x="4797493" y="0"/>
                  <a:pt x="4958080" y="160587"/>
                  <a:pt x="4958080" y="358681"/>
                </a:cubicBezTo>
                <a:lnTo>
                  <a:pt x="4958080" y="2019681"/>
                </a:lnTo>
                <a:cubicBezTo>
                  <a:pt x="4958080" y="2217775"/>
                  <a:pt x="4797493" y="2378362"/>
                  <a:pt x="4599399" y="2378362"/>
                </a:cubicBezTo>
                <a:lnTo>
                  <a:pt x="358681" y="2378362"/>
                </a:lnTo>
                <a:cubicBezTo>
                  <a:pt x="160587" y="2378362"/>
                  <a:pt x="0" y="2217775"/>
                  <a:pt x="0" y="2019681"/>
                </a:cubicBezTo>
                <a:lnTo>
                  <a:pt x="7620" y="846361"/>
                </a:lnTo>
                <a:close/>
              </a:path>
            </a:pathLst>
          </a:custGeom>
          <a:ln w="0">
            <a:solidFill>
              <a:schemeClr val="bg1"/>
            </a:solidFill>
          </a:ln>
          <a:effectLst>
            <a:innerShdw blurRad="889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30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C970939-D3EF-2549-D77B-4A37BEF9704E}"/>
              </a:ext>
            </a:extLst>
          </p:cNvPr>
          <p:cNvSpPr txBox="1"/>
          <p:nvPr/>
        </p:nvSpPr>
        <p:spPr>
          <a:xfrm flipH="1">
            <a:off x="2884047" y="2122120"/>
            <a:ext cx="64239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Light" panose="00000400000000000000" pitchFamily="50" charset="0"/>
              </a:rPr>
              <a:t>Conhecem-se atualmente mais de uma centena de polímeros como por exemplo o PVC (poli (cloreto de vinilo)) ou a poliamida. Vale reforçar também que nem todas as macromoléculas a são polímeros como é o exemplo da hemoglobina. </a:t>
            </a:r>
            <a:endParaRPr lang="pt-PT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 Light" panose="00000400000000000000" pitchFamily="50" charset="0"/>
            </a:endParaRPr>
          </a:p>
        </p:txBody>
      </p:sp>
      <p:sp useBgFill="1">
        <p:nvSpPr>
          <p:cNvPr id="22" name="Retângulo: Cantos Arredondados 72">
            <a:extLst>
              <a:ext uri="{FF2B5EF4-FFF2-40B4-BE49-F238E27FC236}">
                <a16:creationId xmlns:a16="http://schemas.microsoft.com/office/drawing/2014/main" id="{D932B280-F758-88B5-FBE1-13299A28037B}"/>
              </a:ext>
            </a:extLst>
          </p:cNvPr>
          <p:cNvSpPr/>
          <p:nvPr/>
        </p:nvSpPr>
        <p:spPr bwMode="white">
          <a:xfrm>
            <a:off x="1836419" y="4273515"/>
            <a:ext cx="4331115" cy="1884331"/>
          </a:xfrm>
          <a:prstGeom prst="roundRect">
            <a:avLst>
              <a:gd name="adj" fmla="val 9821"/>
            </a:avLst>
          </a:prstGeom>
          <a:ln w="0">
            <a:solidFill>
              <a:schemeClr val="bg1"/>
            </a:solidFill>
          </a:ln>
          <a:effectLst>
            <a:innerShdw blurRad="889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30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pic>
        <p:nvPicPr>
          <p:cNvPr id="12" name="Imagem 11" descr="Uma imagem com diagrama, texto, mapa">
            <a:extLst>
              <a:ext uri="{FF2B5EF4-FFF2-40B4-BE49-F238E27FC236}">
                <a16:creationId xmlns:a16="http://schemas.microsoft.com/office/drawing/2014/main" id="{B81ABEBF-9B4A-A323-554A-7F4229E51E7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72"/>
          <a:stretch/>
        </p:blipFill>
        <p:spPr>
          <a:xfrm>
            <a:off x="9228151" y="3955875"/>
            <a:ext cx="2102011" cy="2030662"/>
          </a:xfrm>
          <a:prstGeom prst="roundRect">
            <a:avLst>
              <a:gd name="adj" fmla="val 12164"/>
            </a:avLst>
          </a:prstGeom>
          <a:effectLst/>
        </p:spPr>
      </p:pic>
      <p:pic>
        <p:nvPicPr>
          <p:cNvPr id="14" name="Imagem 13" descr="Uma imagem com invertebrado">
            <a:extLst>
              <a:ext uri="{FF2B5EF4-FFF2-40B4-BE49-F238E27FC236}">
                <a16:creationId xmlns:a16="http://schemas.microsoft.com/office/drawing/2014/main" id="{F42FB51F-D658-55DC-3E89-3B51A3ED22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396" y="4442817"/>
            <a:ext cx="2301846" cy="1543720"/>
          </a:xfrm>
          <a:prstGeom prst="roundRect">
            <a:avLst>
              <a:gd name="adj" fmla="val 14034"/>
            </a:avLst>
          </a:prstGeom>
        </p:spPr>
      </p:pic>
      <p:pic>
        <p:nvPicPr>
          <p:cNvPr id="20" name="Imagem 19" descr="Uma imagem com tubo">
            <a:extLst>
              <a:ext uri="{FF2B5EF4-FFF2-40B4-BE49-F238E27FC236}">
                <a16:creationId xmlns:a16="http://schemas.microsoft.com/office/drawing/2014/main" id="{4BDF4FD6-15F6-8D63-17D3-53F5AC0BFB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920" y="4439934"/>
            <a:ext cx="2310565" cy="1546603"/>
          </a:xfrm>
          <a:prstGeom prst="roundRect">
            <a:avLst>
              <a:gd name="adj" fmla="val 7506"/>
            </a:avLst>
          </a:prstGeom>
        </p:spPr>
      </p:pic>
      <p:pic>
        <p:nvPicPr>
          <p:cNvPr id="17" name="Imagem 16" descr="Uma imagem com tecido, rosca, interior, amarelo">
            <a:extLst>
              <a:ext uri="{FF2B5EF4-FFF2-40B4-BE49-F238E27FC236}">
                <a16:creationId xmlns:a16="http://schemas.microsoft.com/office/drawing/2014/main" id="{CDD2B4DD-01DB-3366-6069-77DF4197E7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394" y="4442817"/>
            <a:ext cx="1574696" cy="1543720"/>
          </a:xfrm>
          <a:prstGeom prst="roundRect">
            <a:avLst>
              <a:gd name="adj" fmla="val 10461"/>
            </a:avLst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319509B0-A55E-BBCB-5E50-5C0B126196CA}"/>
              </a:ext>
            </a:extLst>
          </p:cNvPr>
          <p:cNvSpPr txBox="1"/>
          <p:nvPr/>
        </p:nvSpPr>
        <p:spPr>
          <a:xfrm>
            <a:off x="1539396" y="6151123"/>
            <a:ext cx="191008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Light" panose="00000400000000000000" pitchFamily="50" charset="0"/>
              </a:rPr>
              <a:t>Fig.1 PVC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EE84BAB3-9C7E-7904-0C68-0F0497B1632B}"/>
              </a:ext>
            </a:extLst>
          </p:cNvPr>
          <p:cNvSpPr txBox="1"/>
          <p:nvPr/>
        </p:nvSpPr>
        <p:spPr>
          <a:xfrm>
            <a:off x="3847424" y="6151123"/>
            <a:ext cx="191008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Light" panose="00000400000000000000" pitchFamily="50" charset="0"/>
              </a:rPr>
              <a:t>Fig.2 Poliamida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B12D1160-CD9C-BD55-5EB6-04442AA29DF7}"/>
              </a:ext>
            </a:extLst>
          </p:cNvPr>
          <p:cNvSpPr txBox="1">
            <a:spLocks/>
          </p:cNvSpPr>
          <p:nvPr/>
        </p:nvSpPr>
        <p:spPr>
          <a:xfrm>
            <a:off x="7619963" y="6151123"/>
            <a:ext cx="320354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Light" panose="00000400000000000000" pitchFamily="50" charset="0"/>
              </a:rPr>
              <a:t>Fig. 3 Hemácias e molécula de hemoglobina</a:t>
            </a:r>
          </a:p>
        </p:txBody>
      </p: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4E3739FC-DB12-8556-CC21-2896DDD3D7E2}"/>
              </a:ext>
            </a:extLst>
          </p:cNvPr>
          <p:cNvGrpSpPr/>
          <p:nvPr/>
        </p:nvGrpSpPr>
        <p:grpSpPr>
          <a:xfrm>
            <a:off x="601825" y="457949"/>
            <a:ext cx="1944715" cy="1944721"/>
            <a:chOff x="601825" y="457949"/>
            <a:chExt cx="1944715" cy="1944721"/>
          </a:xfrm>
        </p:grpSpPr>
        <p:sp useBgFill="1"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4FD8CC62-ED14-43BA-799E-7F9427B7FDE6}"/>
                </a:ext>
              </a:extLst>
            </p:cNvPr>
            <p:cNvSpPr/>
            <p:nvPr/>
          </p:nvSpPr>
          <p:spPr>
            <a:xfrm>
              <a:off x="1574185" y="457949"/>
              <a:ext cx="687557" cy="628579"/>
            </a:xfrm>
            <a:custGeom>
              <a:avLst/>
              <a:gdLst>
                <a:gd name="connsiteX0" fmla="*/ -267 w 2001724"/>
                <a:gd name="connsiteY0" fmla="*/ -94 h 1830019"/>
                <a:gd name="connsiteX1" fmla="*/ 2001458 w 2001724"/>
                <a:gd name="connsiteY1" fmla="*/ 829054 h 1830019"/>
                <a:gd name="connsiteX2" fmla="*/ 1000604 w 2001724"/>
                <a:gd name="connsiteY2" fmla="*/ 1829925 h 1830019"/>
                <a:gd name="connsiteX3" fmla="*/ -267 w 2001724"/>
                <a:gd name="connsiteY3" fmla="*/ 1415343 h 1830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1724" h="1830019">
                  <a:moveTo>
                    <a:pt x="-267" y="-94"/>
                  </a:moveTo>
                  <a:cubicBezTo>
                    <a:pt x="750533" y="-94"/>
                    <a:pt x="1470583" y="298154"/>
                    <a:pt x="2001458" y="829054"/>
                  </a:cubicBezTo>
                  <a:lnTo>
                    <a:pt x="1000604" y="1829925"/>
                  </a:lnTo>
                  <a:cubicBezTo>
                    <a:pt x="735163" y="1564475"/>
                    <a:pt x="375137" y="1415343"/>
                    <a:pt x="-267" y="1415343"/>
                  </a:cubicBezTo>
                  <a:close/>
                </a:path>
              </a:pathLst>
            </a:custGeom>
            <a:ln w="12700" cap="flat">
              <a:solidFill>
                <a:srgbClr val="FFFFFF"/>
              </a:solidFill>
              <a:prstDash val="solid"/>
              <a:round/>
            </a:ln>
            <a:effectLst>
              <a:innerShdw blurRad="381000">
                <a:schemeClr val="bg1"/>
              </a:innerShdw>
            </a:effectLst>
          </p:spPr>
          <p:txBody>
            <a:bodyPr rtlCol="0" anchor="ctr"/>
            <a:lstStyle/>
            <a:p>
              <a:endParaRPr lang="pt-PT"/>
            </a:p>
          </p:txBody>
        </p:sp>
        <p:sp useBgFill="1"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42F3C635-5F96-68E4-E39C-58975C817EE4}"/>
                </a:ext>
              </a:extLst>
            </p:cNvPr>
            <p:cNvSpPr/>
            <p:nvPr/>
          </p:nvSpPr>
          <p:spPr>
            <a:xfrm>
              <a:off x="1917967" y="742747"/>
              <a:ext cx="628573" cy="687563"/>
            </a:xfrm>
            <a:custGeom>
              <a:avLst/>
              <a:gdLst>
                <a:gd name="connsiteX0" fmla="*/ 1000587 w 1830002"/>
                <a:gd name="connsiteY0" fmla="*/ -94 h 2001741"/>
                <a:gd name="connsiteX1" fmla="*/ 1829735 w 1830002"/>
                <a:gd name="connsiteY1" fmla="*/ 2001648 h 2001741"/>
                <a:gd name="connsiteX2" fmla="*/ 414307 w 1830002"/>
                <a:gd name="connsiteY2" fmla="*/ 2001648 h 2001741"/>
                <a:gd name="connsiteX3" fmla="*/ -267 w 1830002"/>
                <a:gd name="connsiteY3" fmla="*/ 1000777 h 200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0002" h="2001741">
                  <a:moveTo>
                    <a:pt x="1000587" y="-94"/>
                  </a:moveTo>
                  <a:cubicBezTo>
                    <a:pt x="1531470" y="530798"/>
                    <a:pt x="1829735" y="1250848"/>
                    <a:pt x="1829735" y="2001648"/>
                  </a:cubicBezTo>
                  <a:lnTo>
                    <a:pt x="414307" y="2001648"/>
                  </a:lnTo>
                  <a:cubicBezTo>
                    <a:pt x="414307" y="1626244"/>
                    <a:pt x="265183" y="1266227"/>
                    <a:pt x="-267" y="1000777"/>
                  </a:cubicBezTo>
                  <a:close/>
                </a:path>
              </a:pathLst>
            </a:custGeom>
            <a:ln w="12700" cap="flat">
              <a:solidFill>
                <a:srgbClr val="FFFFFF"/>
              </a:solidFill>
              <a:prstDash val="solid"/>
              <a:round/>
            </a:ln>
            <a:effectLst>
              <a:innerShdw blurRad="381000">
                <a:schemeClr val="bg1"/>
              </a:innerShdw>
            </a:effectLst>
          </p:spPr>
          <p:txBody>
            <a:bodyPr rtlCol="0" anchor="ctr"/>
            <a:lstStyle/>
            <a:p>
              <a:endParaRPr lang="pt-PT"/>
            </a:p>
          </p:txBody>
        </p:sp>
        <p:sp useBgFill="1">
          <p:nvSpPr>
            <p:cNvPr id="34" name="Forma livre: Forma 33">
              <a:extLst>
                <a:ext uri="{FF2B5EF4-FFF2-40B4-BE49-F238E27FC236}">
                  <a16:creationId xmlns:a16="http://schemas.microsoft.com/office/drawing/2014/main" id="{F017AAFF-A373-D229-7DF7-3F02DFCAEC22}"/>
                </a:ext>
              </a:extLst>
            </p:cNvPr>
            <p:cNvSpPr/>
            <p:nvPr/>
          </p:nvSpPr>
          <p:spPr>
            <a:xfrm>
              <a:off x="1917967" y="1430310"/>
              <a:ext cx="628573" cy="687563"/>
            </a:xfrm>
            <a:custGeom>
              <a:avLst/>
              <a:gdLst>
                <a:gd name="connsiteX0" fmla="*/ 1829735 w 1830002"/>
                <a:gd name="connsiteY0" fmla="*/ -94 h 2001742"/>
                <a:gd name="connsiteX1" fmla="*/ 1000587 w 1830002"/>
                <a:gd name="connsiteY1" fmla="*/ 2001648 h 2001742"/>
                <a:gd name="connsiteX2" fmla="*/ -267 w 1830002"/>
                <a:gd name="connsiteY2" fmla="*/ 1000777 h 2001742"/>
                <a:gd name="connsiteX3" fmla="*/ 414307 w 1830002"/>
                <a:gd name="connsiteY3" fmla="*/ -94 h 2001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0002" h="2001742">
                  <a:moveTo>
                    <a:pt x="1829735" y="-94"/>
                  </a:moveTo>
                  <a:cubicBezTo>
                    <a:pt x="1829735" y="750706"/>
                    <a:pt x="1531470" y="1470756"/>
                    <a:pt x="1000587" y="2001648"/>
                  </a:cubicBezTo>
                  <a:lnTo>
                    <a:pt x="-267" y="1000777"/>
                  </a:lnTo>
                  <a:cubicBezTo>
                    <a:pt x="265183" y="735327"/>
                    <a:pt x="414307" y="375310"/>
                    <a:pt x="414307" y="-94"/>
                  </a:cubicBezTo>
                  <a:close/>
                </a:path>
              </a:pathLst>
            </a:custGeom>
            <a:ln w="12700" cap="flat">
              <a:solidFill>
                <a:srgbClr val="FFFFFF"/>
              </a:solidFill>
              <a:prstDash val="solid"/>
              <a:round/>
            </a:ln>
            <a:effectLst>
              <a:innerShdw blurRad="381000">
                <a:schemeClr val="bg1"/>
              </a:innerShdw>
            </a:effectLst>
          </p:spPr>
          <p:txBody>
            <a:bodyPr rtlCol="0" anchor="ctr"/>
            <a:lstStyle/>
            <a:p>
              <a:endParaRPr lang="pt-PT"/>
            </a:p>
          </p:txBody>
        </p:sp>
        <p:sp useBgFill="1"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66C1762C-8B83-1BB9-FB06-95E958EDE1CA}"/>
                </a:ext>
              </a:extLst>
            </p:cNvPr>
            <p:cNvSpPr/>
            <p:nvPr/>
          </p:nvSpPr>
          <p:spPr>
            <a:xfrm>
              <a:off x="1574185" y="1774091"/>
              <a:ext cx="687557" cy="628579"/>
            </a:xfrm>
            <a:custGeom>
              <a:avLst/>
              <a:gdLst>
                <a:gd name="connsiteX0" fmla="*/ 2001458 w 2001724"/>
                <a:gd name="connsiteY0" fmla="*/ 1000777 h 1830018"/>
                <a:gd name="connsiteX1" fmla="*/ -267 w 2001724"/>
                <a:gd name="connsiteY1" fmla="*/ 1829925 h 1830018"/>
                <a:gd name="connsiteX2" fmla="*/ -267 w 2001724"/>
                <a:gd name="connsiteY2" fmla="*/ 414480 h 1830018"/>
                <a:gd name="connsiteX3" fmla="*/ 1000604 w 2001724"/>
                <a:gd name="connsiteY3" fmla="*/ -94 h 1830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1724" h="1830018">
                  <a:moveTo>
                    <a:pt x="2001458" y="1000777"/>
                  </a:moveTo>
                  <a:cubicBezTo>
                    <a:pt x="1470583" y="1531668"/>
                    <a:pt x="750533" y="1829925"/>
                    <a:pt x="-267" y="1829925"/>
                  </a:cubicBezTo>
                  <a:lnTo>
                    <a:pt x="-267" y="414480"/>
                  </a:lnTo>
                  <a:cubicBezTo>
                    <a:pt x="375129" y="414480"/>
                    <a:pt x="735154" y="265356"/>
                    <a:pt x="1000604" y="-94"/>
                  </a:cubicBezTo>
                  <a:close/>
                </a:path>
              </a:pathLst>
            </a:custGeom>
            <a:ln w="12700" cap="flat">
              <a:solidFill>
                <a:srgbClr val="FFFFFF"/>
              </a:solidFill>
              <a:prstDash val="solid"/>
              <a:round/>
            </a:ln>
            <a:effectLst>
              <a:innerShdw blurRad="381000">
                <a:schemeClr val="bg1"/>
              </a:innerShdw>
            </a:effectLst>
          </p:spPr>
          <p:txBody>
            <a:bodyPr rtlCol="0" anchor="ctr"/>
            <a:lstStyle/>
            <a:p>
              <a:endParaRPr lang="pt-PT"/>
            </a:p>
          </p:txBody>
        </p:sp>
        <p:sp useBgFill="1"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9DABB63E-1C70-73B6-E6C4-F23B9B4CC385}"/>
                </a:ext>
              </a:extLst>
            </p:cNvPr>
            <p:cNvSpPr/>
            <p:nvPr/>
          </p:nvSpPr>
          <p:spPr>
            <a:xfrm>
              <a:off x="886622" y="1774091"/>
              <a:ext cx="687563" cy="628579"/>
            </a:xfrm>
            <a:custGeom>
              <a:avLst/>
              <a:gdLst>
                <a:gd name="connsiteX0" fmla="*/ 2001475 w 2001742"/>
                <a:gd name="connsiteY0" fmla="*/ 1829925 h 1830018"/>
                <a:gd name="connsiteX1" fmla="*/ -267 w 2001742"/>
                <a:gd name="connsiteY1" fmla="*/ 1000777 h 1830018"/>
                <a:gd name="connsiteX2" fmla="*/ 1000604 w 2001742"/>
                <a:gd name="connsiteY2" fmla="*/ -94 h 1830018"/>
                <a:gd name="connsiteX3" fmla="*/ 2001475 w 2001742"/>
                <a:gd name="connsiteY3" fmla="*/ 414480 h 1830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1742" h="1830018">
                  <a:moveTo>
                    <a:pt x="2001475" y="1829925"/>
                  </a:moveTo>
                  <a:cubicBezTo>
                    <a:pt x="1250675" y="1829925"/>
                    <a:pt x="530625" y="1531668"/>
                    <a:pt x="-267" y="1000777"/>
                  </a:cubicBezTo>
                  <a:lnTo>
                    <a:pt x="1000604" y="-94"/>
                  </a:lnTo>
                  <a:cubicBezTo>
                    <a:pt x="1266046" y="265356"/>
                    <a:pt x="1626071" y="414480"/>
                    <a:pt x="2001475" y="414480"/>
                  </a:cubicBezTo>
                  <a:close/>
                </a:path>
              </a:pathLst>
            </a:custGeom>
            <a:ln w="12700" cap="flat">
              <a:solidFill>
                <a:srgbClr val="FFFFFF"/>
              </a:solidFill>
              <a:prstDash val="solid"/>
              <a:round/>
            </a:ln>
            <a:effectLst>
              <a:innerShdw blurRad="381000">
                <a:schemeClr val="bg1"/>
              </a:innerShdw>
            </a:effectLst>
          </p:spPr>
          <p:txBody>
            <a:bodyPr rtlCol="0" anchor="ctr"/>
            <a:lstStyle/>
            <a:p>
              <a:endParaRPr lang="pt-PT"/>
            </a:p>
          </p:txBody>
        </p:sp>
        <p:sp useBgFill="1">
          <p:nvSpPr>
            <p:cNvPr id="37" name="Forma livre: Forma 36">
              <a:extLst>
                <a:ext uri="{FF2B5EF4-FFF2-40B4-BE49-F238E27FC236}">
                  <a16:creationId xmlns:a16="http://schemas.microsoft.com/office/drawing/2014/main" id="{3080CDC9-CEFB-003F-109F-A19D11C7D139}"/>
                </a:ext>
              </a:extLst>
            </p:cNvPr>
            <p:cNvSpPr/>
            <p:nvPr/>
          </p:nvSpPr>
          <p:spPr>
            <a:xfrm>
              <a:off x="601825" y="1430310"/>
              <a:ext cx="628579" cy="687563"/>
            </a:xfrm>
            <a:custGeom>
              <a:avLst/>
              <a:gdLst>
                <a:gd name="connsiteX0" fmla="*/ 828881 w 1830018"/>
                <a:gd name="connsiteY0" fmla="*/ 2001648 h 2001742"/>
                <a:gd name="connsiteX1" fmla="*/ -267 w 1830018"/>
                <a:gd name="connsiteY1" fmla="*/ -94 h 2001742"/>
                <a:gd name="connsiteX2" fmla="*/ 1415178 w 1830018"/>
                <a:gd name="connsiteY2" fmla="*/ -94 h 2001742"/>
                <a:gd name="connsiteX3" fmla="*/ 1829752 w 1830018"/>
                <a:gd name="connsiteY3" fmla="*/ 1000777 h 2001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0018" h="2001742">
                  <a:moveTo>
                    <a:pt x="828881" y="2001648"/>
                  </a:moveTo>
                  <a:cubicBezTo>
                    <a:pt x="297990" y="1470748"/>
                    <a:pt x="-267" y="750706"/>
                    <a:pt x="-267" y="-94"/>
                  </a:cubicBezTo>
                  <a:lnTo>
                    <a:pt x="1415178" y="-94"/>
                  </a:lnTo>
                  <a:cubicBezTo>
                    <a:pt x="1415178" y="375302"/>
                    <a:pt x="1564302" y="735327"/>
                    <a:pt x="1829752" y="1000777"/>
                  </a:cubicBezTo>
                  <a:close/>
                </a:path>
              </a:pathLst>
            </a:custGeom>
            <a:ln w="12700" cap="flat">
              <a:solidFill>
                <a:srgbClr val="FFFFFF"/>
              </a:solidFill>
              <a:prstDash val="solid"/>
              <a:round/>
            </a:ln>
            <a:effectLst>
              <a:innerShdw blurRad="381000">
                <a:schemeClr val="bg1"/>
              </a:innerShdw>
            </a:effectLst>
          </p:spPr>
          <p:txBody>
            <a:bodyPr rtlCol="0" anchor="ctr"/>
            <a:lstStyle/>
            <a:p>
              <a:endParaRPr lang="pt-PT"/>
            </a:p>
          </p:txBody>
        </p:sp>
        <p:sp useBgFill="1">
          <p:nvSpPr>
            <p:cNvPr id="38" name="Forma livre: Forma 37">
              <a:extLst>
                <a:ext uri="{FF2B5EF4-FFF2-40B4-BE49-F238E27FC236}">
                  <a16:creationId xmlns:a16="http://schemas.microsoft.com/office/drawing/2014/main" id="{A9557F67-6435-2F2E-B22C-716FF736ED2F}"/>
                </a:ext>
              </a:extLst>
            </p:cNvPr>
            <p:cNvSpPr/>
            <p:nvPr/>
          </p:nvSpPr>
          <p:spPr>
            <a:xfrm>
              <a:off x="601825" y="742747"/>
              <a:ext cx="628579" cy="687563"/>
            </a:xfrm>
            <a:custGeom>
              <a:avLst/>
              <a:gdLst>
                <a:gd name="connsiteX0" fmla="*/ -267 w 1830018"/>
                <a:gd name="connsiteY0" fmla="*/ 2001648 h 2001741"/>
                <a:gd name="connsiteX1" fmla="*/ 828881 w 1830018"/>
                <a:gd name="connsiteY1" fmla="*/ -94 h 2001741"/>
                <a:gd name="connsiteX2" fmla="*/ 1829752 w 1830018"/>
                <a:gd name="connsiteY2" fmla="*/ 1000777 h 2001741"/>
                <a:gd name="connsiteX3" fmla="*/ 1415178 w 1830018"/>
                <a:gd name="connsiteY3" fmla="*/ 2001648 h 200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0018" h="2001741">
                  <a:moveTo>
                    <a:pt x="-267" y="2001648"/>
                  </a:moveTo>
                  <a:cubicBezTo>
                    <a:pt x="-267" y="1250848"/>
                    <a:pt x="297981" y="530798"/>
                    <a:pt x="828881" y="-94"/>
                  </a:cubicBezTo>
                  <a:lnTo>
                    <a:pt x="1829752" y="1000777"/>
                  </a:lnTo>
                  <a:cubicBezTo>
                    <a:pt x="1564302" y="1266219"/>
                    <a:pt x="1415178" y="1626244"/>
                    <a:pt x="1415178" y="2001648"/>
                  </a:cubicBezTo>
                  <a:close/>
                </a:path>
              </a:pathLst>
            </a:custGeom>
            <a:ln w="12700" cap="flat">
              <a:solidFill>
                <a:srgbClr val="FFFFFF"/>
              </a:solidFill>
              <a:prstDash val="solid"/>
              <a:round/>
            </a:ln>
            <a:effectLst>
              <a:innerShdw blurRad="381000">
                <a:schemeClr val="bg1"/>
              </a:innerShdw>
            </a:effectLst>
          </p:spPr>
          <p:txBody>
            <a:bodyPr rtlCol="0" anchor="ctr"/>
            <a:lstStyle/>
            <a:p>
              <a:endParaRPr lang="pt-PT"/>
            </a:p>
          </p:txBody>
        </p:sp>
        <p:sp useBgFill="1">
          <p:nvSpPr>
            <p:cNvPr id="39" name="Forma livre: Forma 38">
              <a:extLst>
                <a:ext uri="{FF2B5EF4-FFF2-40B4-BE49-F238E27FC236}">
                  <a16:creationId xmlns:a16="http://schemas.microsoft.com/office/drawing/2014/main" id="{0702E72A-F907-BEE3-7B9C-0123FD2BE143}"/>
                </a:ext>
              </a:extLst>
            </p:cNvPr>
            <p:cNvSpPr/>
            <p:nvPr/>
          </p:nvSpPr>
          <p:spPr>
            <a:xfrm>
              <a:off x="886622" y="457949"/>
              <a:ext cx="687563" cy="628579"/>
            </a:xfrm>
            <a:custGeom>
              <a:avLst/>
              <a:gdLst>
                <a:gd name="connsiteX0" fmla="*/ -267 w 2001742"/>
                <a:gd name="connsiteY0" fmla="*/ 829054 h 1830019"/>
                <a:gd name="connsiteX1" fmla="*/ 2001475 w 2001742"/>
                <a:gd name="connsiteY1" fmla="*/ -94 h 1830019"/>
                <a:gd name="connsiteX2" fmla="*/ 2001475 w 2001742"/>
                <a:gd name="connsiteY2" fmla="*/ 1415351 h 1830019"/>
                <a:gd name="connsiteX3" fmla="*/ 1000604 w 2001742"/>
                <a:gd name="connsiteY3" fmla="*/ 1829925 h 1830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1742" h="1830019">
                  <a:moveTo>
                    <a:pt x="-267" y="829054"/>
                  </a:moveTo>
                  <a:cubicBezTo>
                    <a:pt x="530625" y="298163"/>
                    <a:pt x="1250675" y="-94"/>
                    <a:pt x="2001475" y="-94"/>
                  </a:cubicBezTo>
                  <a:lnTo>
                    <a:pt x="2001475" y="1415351"/>
                  </a:lnTo>
                  <a:cubicBezTo>
                    <a:pt x="1626079" y="1415351"/>
                    <a:pt x="1266054" y="1564475"/>
                    <a:pt x="1000604" y="1829925"/>
                  </a:cubicBezTo>
                  <a:close/>
                </a:path>
              </a:pathLst>
            </a:custGeom>
            <a:ln w="12700" cap="flat">
              <a:solidFill>
                <a:srgbClr val="FFFFFF"/>
              </a:solidFill>
              <a:prstDash val="solid"/>
              <a:round/>
            </a:ln>
            <a:effectLst>
              <a:innerShdw blurRad="381000">
                <a:schemeClr val="bg1"/>
              </a:innerShdw>
            </a:effectLst>
          </p:spPr>
          <p:txBody>
            <a:bodyPr rtlCol="0" anchor="ctr"/>
            <a:lstStyle/>
            <a:p>
              <a:endParaRPr lang="pt-PT"/>
            </a:p>
          </p:txBody>
        </p: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CA468999-0BBF-2099-01E9-C7D26272F256}"/>
              </a:ext>
            </a:extLst>
          </p:cNvPr>
          <p:cNvGrpSpPr/>
          <p:nvPr/>
        </p:nvGrpSpPr>
        <p:grpSpPr>
          <a:xfrm rot="5400000">
            <a:off x="601825" y="457949"/>
            <a:ext cx="1944715" cy="1944721"/>
            <a:chOff x="590205" y="3946093"/>
            <a:chExt cx="1944715" cy="1944721"/>
          </a:xfrm>
        </p:grpSpPr>
        <p:sp>
          <p:nvSpPr>
            <p:cNvPr id="41" name="Forma livre: Forma 40">
              <a:extLst>
                <a:ext uri="{FF2B5EF4-FFF2-40B4-BE49-F238E27FC236}">
                  <a16:creationId xmlns:a16="http://schemas.microsoft.com/office/drawing/2014/main" id="{940A6866-FE41-360B-320A-8329B7FBFDB9}"/>
                </a:ext>
              </a:extLst>
            </p:cNvPr>
            <p:cNvSpPr/>
            <p:nvPr/>
          </p:nvSpPr>
          <p:spPr>
            <a:xfrm>
              <a:off x="1562565" y="3946093"/>
              <a:ext cx="687557" cy="628579"/>
            </a:xfrm>
            <a:custGeom>
              <a:avLst/>
              <a:gdLst>
                <a:gd name="connsiteX0" fmla="*/ -267 w 2001724"/>
                <a:gd name="connsiteY0" fmla="*/ -94 h 1830019"/>
                <a:gd name="connsiteX1" fmla="*/ 2001458 w 2001724"/>
                <a:gd name="connsiteY1" fmla="*/ 829054 h 1830019"/>
                <a:gd name="connsiteX2" fmla="*/ 1000604 w 2001724"/>
                <a:gd name="connsiteY2" fmla="*/ 1829925 h 1830019"/>
                <a:gd name="connsiteX3" fmla="*/ -267 w 2001724"/>
                <a:gd name="connsiteY3" fmla="*/ 1415343 h 1830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1724" h="1830019">
                  <a:moveTo>
                    <a:pt x="-267" y="-94"/>
                  </a:moveTo>
                  <a:cubicBezTo>
                    <a:pt x="750533" y="-94"/>
                    <a:pt x="1470583" y="298154"/>
                    <a:pt x="2001458" y="829054"/>
                  </a:cubicBezTo>
                  <a:lnTo>
                    <a:pt x="1000604" y="1829925"/>
                  </a:lnTo>
                  <a:cubicBezTo>
                    <a:pt x="735163" y="1564475"/>
                    <a:pt x="375137" y="1415343"/>
                    <a:pt x="-267" y="1415343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solidFill>
                <a:srgbClr val="FFFFFF"/>
              </a:solidFill>
              <a:prstDash val="solid"/>
              <a:round/>
            </a:ln>
            <a:effectLst>
              <a:outerShdw blurRad="254000" sx="102000" sy="102000" algn="ctr" rotWithShape="0">
                <a:schemeClr val="bg1"/>
              </a:outerShdw>
            </a:effectLst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BD513724-F69F-3F08-D1F3-1C1DC31D05D8}"/>
                </a:ext>
              </a:extLst>
            </p:cNvPr>
            <p:cNvSpPr/>
            <p:nvPr/>
          </p:nvSpPr>
          <p:spPr>
            <a:xfrm>
              <a:off x="1906347" y="4230891"/>
              <a:ext cx="628573" cy="687563"/>
            </a:xfrm>
            <a:custGeom>
              <a:avLst/>
              <a:gdLst>
                <a:gd name="connsiteX0" fmla="*/ 1000587 w 1830002"/>
                <a:gd name="connsiteY0" fmla="*/ -94 h 2001741"/>
                <a:gd name="connsiteX1" fmla="*/ 1829735 w 1830002"/>
                <a:gd name="connsiteY1" fmla="*/ 2001648 h 2001741"/>
                <a:gd name="connsiteX2" fmla="*/ 414307 w 1830002"/>
                <a:gd name="connsiteY2" fmla="*/ 2001648 h 2001741"/>
                <a:gd name="connsiteX3" fmla="*/ -267 w 1830002"/>
                <a:gd name="connsiteY3" fmla="*/ 1000777 h 200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0002" h="2001741">
                  <a:moveTo>
                    <a:pt x="1000587" y="-94"/>
                  </a:moveTo>
                  <a:cubicBezTo>
                    <a:pt x="1531470" y="530798"/>
                    <a:pt x="1829735" y="1250848"/>
                    <a:pt x="1829735" y="2001648"/>
                  </a:cubicBezTo>
                  <a:lnTo>
                    <a:pt x="414307" y="2001648"/>
                  </a:lnTo>
                  <a:cubicBezTo>
                    <a:pt x="414307" y="1626244"/>
                    <a:pt x="265183" y="1266227"/>
                    <a:pt x="-267" y="1000777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1"/>
              </a:innerShdw>
            </a:effectLst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43" name="Forma livre: Forma 42">
              <a:extLst>
                <a:ext uri="{FF2B5EF4-FFF2-40B4-BE49-F238E27FC236}">
                  <a16:creationId xmlns:a16="http://schemas.microsoft.com/office/drawing/2014/main" id="{3098B1D9-4446-0AB0-68C5-AF536D3A9411}"/>
                </a:ext>
              </a:extLst>
            </p:cNvPr>
            <p:cNvSpPr/>
            <p:nvPr/>
          </p:nvSpPr>
          <p:spPr>
            <a:xfrm>
              <a:off x="1906347" y="4918454"/>
              <a:ext cx="628573" cy="687563"/>
            </a:xfrm>
            <a:custGeom>
              <a:avLst/>
              <a:gdLst>
                <a:gd name="connsiteX0" fmla="*/ 1829735 w 1830002"/>
                <a:gd name="connsiteY0" fmla="*/ -94 h 2001742"/>
                <a:gd name="connsiteX1" fmla="*/ 1000587 w 1830002"/>
                <a:gd name="connsiteY1" fmla="*/ 2001648 h 2001742"/>
                <a:gd name="connsiteX2" fmla="*/ -267 w 1830002"/>
                <a:gd name="connsiteY2" fmla="*/ 1000777 h 2001742"/>
                <a:gd name="connsiteX3" fmla="*/ 414307 w 1830002"/>
                <a:gd name="connsiteY3" fmla="*/ -94 h 2001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0002" h="2001742">
                  <a:moveTo>
                    <a:pt x="1829735" y="-94"/>
                  </a:moveTo>
                  <a:cubicBezTo>
                    <a:pt x="1829735" y="750706"/>
                    <a:pt x="1531470" y="1470756"/>
                    <a:pt x="1000587" y="2001648"/>
                  </a:cubicBezTo>
                  <a:lnTo>
                    <a:pt x="-267" y="1000777"/>
                  </a:lnTo>
                  <a:cubicBezTo>
                    <a:pt x="265183" y="735327"/>
                    <a:pt x="414307" y="375310"/>
                    <a:pt x="414307" y="-94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1"/>
              </a:innerShdw>
            </a:effectLst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44" name="Forma livre: Forma 43">
              <a:extLst>
                <a:ext uri="{FF2B5EF4-FFF2-40B4-BE49-F238E27FC236}">
                  <a16:creationId xmlns:a16="http://schemas.microsoft.com/office/drawing/2014/main" id="{D51EBF91-B4E9-3226-290D-181413A6FFB5}"/>
                </a:ext>
              </a:extLst>
            </p:cNvPr>
            <p:cNvSpPr/>
            <p:nvPr/>
          </p:nvSpPr>
          <p:spPr>
            <a:xfrm>
              <a:off x="1562565" y="5262235"/>
              <a:ext cx="687557" cy="628579"/>
            </a:xfrm>
            <a:custGeom>
              <a:avLst/>
              <a:gdLst>
                <a:gd name="connsiteX0" fmla="*/ 2001458 w 2001724"/>
                <a:gd name="connsiteY0" fmla="*/ 1000777 h 1830018"/>
                <a:gd name="connsiteX1" fmla="*/ -267 w 2001724"/>
                <a:gd name="connsiteY1" fmla="*/ 1829925 h 1830018"/>
                <a:gd name="connsiteX2" fmla="*/ -267 w 2001724"/>
                <a:gd name="connsiteY2" fmla="*/ 414480 h 1830018"/>
                <a:gd name="connsiteX3" fmla="*/ 1000604 w 2001724"/>
                <a:gd name="connsiteY3" fmla="*/ -94 h 1830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1724" h="1830018">
                  <a:moveTo>
                    <a:pt x="2001458" y="1000777"/>
                  </a:moveTo>
                  <a:cubicBezTo>
                    <a:pt x="1470583" y="1531668"/>
                    <a:pt x="750533" y="1829925"/>
                    <a:pt x="-267" y="1829925"/>
                  </a:cubicBezTo>
                  <a:lnTo>
                    <a:pt x="-267" y="414480"/>
                  </a:lnTo>
                  <a:cubicBezTo>
                    <a:pt x="375129" y="414480"/>
                    <a:pt x="735154" y="265356"/>
                    <a:pt x="1000604" y="-94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1"/>
              </a:innerShdw>
            </a:effectLst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45" name="Forma livre: Forma 44">
              <a:extLst>
                <a:ext uri="{FF2B5EF4-FFF2-40B4-BE49-F238E27FC236}">
                  <a16:creationId xmlns:a16="http://schemas.microsoft.com/office/drawing/2014/main" id="{3F9DD1DD-97B9-DDEC-214A-28D268DF5C50}"/>
                </a:ext>
              </a:extLst>
            </p:cNvPr>
            <p:cNvSpPr/>
            <p:nvPr/>
          </p:nvSpPr>
          <p:spPr>
            <a:xfrm>
              <a:off x="875002" y="5262235"/>
              <a:ext cx="687563" cy="628579"/>
            </a:xfrm>
            <a:custGeom>
              <a:avLst/>
              <a:gdLst>
                <a:gd name="connsiteX0" fmla="*/ 2001475 w 2001742"/>
                <a:gd name="connsiteY0" fmla="*/ 1829925 h 1830018"/>
                <a:gd name="connsiteX1" fmla="*/ -267 w 2001742"/>
                <a:gd name="connsiteY1" fmla="*/ 1000777 h 1830018"/>
                <a:gd name="connsiteX2" fmla="*/ 1000604 w 2001742"/>
                <a:gd name="connsiteY2" fmla="*/ -94 h 1830018"/>
                <a:gd name="connsiteX3" fmla="*/ 2001475 w 2001742"/>
                <a:gd name="connsiteY3" fmla="*/ 414480 h 1830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1742" h="1830018">
                  <a:moveTo>
                    <a:pt x="2001475" y="1829925"/>
                  </a:moveTo>
                  <a:cubicBezTo>
                    <a:pt x="1250675" y="1829925"/>
                    <a:pt x="530625" y="1531668"/>
                    <a:pt x="-267" y="1000777"/>
                  </a:cubicBezTo>
                  <a:lnTo>
                    <a:pt x="1000604" y="-94"/>
                  </a:lnTo>
                  <a:cubicBezTo>
                    <a:pt x="1266046" y="265356"/>
                    <a:pt x="1626071" y="414480"/>
                    <a:pt x="2001475" y="414480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1"/>
              </a:innerShdw>
            </a:effectLst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64" name="Forma livre: Forma 63">
              <a:extLst>
                <a:ext uri="{FF2B5EF4-FFF2-40B4-BE49-F238E27FC236}">
                  <a16:creationId xmlns:a16="http://schemas.microsoft.com/office/drawing/2014/main" id="{C8CDB61F-3B2C-8B7B-631C-E2A6CA116110}"/>
                </a:ext>
              </a:extLst>
            </p:cNvPr>
            <p:cNvSpPr/>
            <p:nvPr/>
          </p:nvSpPr>
          <p:spPr>
            <a:xfrm>
              <a:off x="590205" y="4918454"/>
              <a:ext cx="628579" cy="687563"/>
            </a:xfrm>
            <a:custGeom>
              <a:avLst/>
              <a:gdLst>
                <a:gd name="connsiteX0" fmla="*/ 828881 w 1830018"/>
                <a:gd name="connsiteY0" fmla="*/ 2001648 h 2001742"/>
                <a:gd name="connsiteX1" fmla="*/ -267 w 1830018"/>
                <a:gd name="connsiteY1" fmla="*/ -94 h 2001742"/>
                <a:gd name="connsiteX2" fmla="*/ 1415178 w 1830018"/>
                <a:gd name="connsiteY2" fmla="*/ -94 h 2001742"/>
                <a:gd name="connsiteX3" fmla="*/ 1829752 w 1830018"/>
                <a:gd name="connsiteY3" fmla="*/ 1000777 h 2001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0018" h="2001742">
                  <a:moveTo>
                    <a:pt x="828881" y="2001648"/>
                  </a:moveTo>
                  <a:cubicBezTo>
                    <a:pt x="297990" y="1470748"/>
                    <a:pt x="-267" y="750706"/>
                    <a:pt x="-267" y="-94"/>
                  </a:cubicBezTo>
                  <a:lnTo>
                    <a:pt x="1415178" y="-94"/>
                  </a:lnTo>
                  <a:cubicBezTo>
                    <a:pt x="1415178" y="375302"/>
                    <a:pt x="1564302" y="735327"/>
                    <a:pt x="1829752" y="1000777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1"/>
              </a:innerShdw>
            </a:effectLst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65" name="Forma livre: Forma 64">
              <a:extLst>
                <a:ext uri="{FF2B5EF4-FFF2-40B4-BE49-F238E27FC236}">
                  <a16:creationId xmlns:a16="http://schemas.microsoft.com/office/drawing/2014/main" id="{7C3405B9-1CAF-1000-D2DD-4F2F1415C31C}"/>
                </a:ext>
              </a:extLst>
            </p:cNvPr>
            <p:cNvSpPr/>
            <p:nvPr/>
          </p:nvSpPr>
          <p:spPr>
            <a:xfrm>
              <a:off x="590205" y="4230891"/>
              <a:ext cx="628579" cy="687563"/>
            </a:xfrm>
            <a:custGeom>
              <a:avLst/>
              <a:gdLst>
                <a:gd name="connsiteX0" fmla="*/ -267 w 1830018"/>
                <a:gd name="connsiteY0" fmla="*/ 2001648 h 2001741"/>
                <a:gd name="connsiteX1" fmla="*/ 828881 w 1830018"/>
                <a:gd name="connsiteY1" fmla="*/ -94 h 2001741"/>
                <a:gd name="connsiteX2" fmla="*/ 1829752 w 1830018"/>
                <a:gd name="connsiteY2" fmla="*/ 1000777 h 2001741"/>
                <a:gd name="connsiteX3" fmla="*/ 1415178 w 1830018"/>
                <a:gd name="connsiteY3" fmla="*/ 2001648 h 200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0018" h="2001741">
                  <a:moveTo>
                    <a:pt x="-267" y="2001648"/>
                  </a:moveTo>
                  <a:cubicBezTo>
                    <a:pt x="-267" y="1250848"/>
                    <a:pt x="297981" y="530798"/>
                    <a:pt x="828881" y="-94"/>
                  </a:cubicBezTo>
                  <a:lnTo>
                    <a:pt x="1829752" y="1000777"/>
                  </a:lnTo>
                  <a:cubicBezTo>
                    <a:pt x="1564302" y="1266219"/>
                    <a:pt x="1415178" y="1626244"/>
                    <a:pt x="1415178" y="2001648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1"/>
              </a:innerShdw>
            </a:effectLst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66" name="Forma livre: Forma 65">
              <a:extLst>
                <a:ext uri="{FF2B5EF4-FFF2-40B4-BE49-F238E27FC236}">
                  <a16:creationId xmlns:a16="http://schemas.microsoft.com/office/drawing/2014/main" id="{510B0590-A63C-C104-A80D-7C1225D809E5}"/>
                </a:ext>
              </a:extLst>
            </p:cNvPr>
            <p:cNvSpPr/>
            <p:nvPr/>
          </p:nvSpPr>
          <p:spPr>
            <a:xfrm>
              <a:off x="875002" y="3946093"/>
              <a:ext cx="687563" cy="628579"/>
            </a:xfrm>
            <a:custGeom>
              <a:avLst/>
              <a:gdLst>
                <a:gd name="connsiteX0" fmla="*/ -267 w 2001742"/>
                <a:gd name="connsiteY0" fmla="*/ 829054 h 1830019"/>
                <a:gd name="connsiteX1" fmla="*/ 2001475 w 2001742"/>
                <a:gd name="connsiteY1" fmla="*/ -94 h 1830019"/>
                <a:gd name="connsiteX2" fmla="*/ 2001475 w 2001742"/>
                <a:gd name="connsiteY2" fmla="*/ 1415351 h 1830019"/>
                <a:gd name="connsiteX3" fmla="*/ 1000604 w 2001742"/>
                <a:gd name="connsiteY3" fmla="*/ 1829925 h 1830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1742" h="1830019">
                  <a:moveTo>
                    <a:pt x="-267" y="829054"/>
                  </a:moveTo>
                  <a:cubicBezTo>
                    <a:pt x="530625" y="298163"/>
                    <a:pt x="1250675" y="-94"/>
                    <a:pt x="2001475" y="-94"/>
                  </a:cubicBezTo>
                  <a:lnTo>
                    <a:pt x="2001475" y="1415351"/>
                  </a:lnTo>
                  <a:cubicBezTo>
                    <a:pt x="1626079" y="1415351"/>
                    <a:pt x="1266054" y="1564475"/>
                    <a:pt x="1000604" y="1829925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1"/>
              </a:innerShdw>
            </a:effectLst>
          </p:spPr>
          <p:txBody>
            <a:bodyPr rtlCol="0" anchor="ctr"/>
            <a:lstStyle/>
            <a:p>
              <a:endParaRPr lang="pt-PT"/>
            </a:p>
          </p:txBody>
        </p:sp>
      </p:grpSp>
      <p:grpSp>
        <p:nvGrpSpPr>
          <p:cNvPr id="67" name="Agrupar 66">
            <a:extLst>
              <a:ext uri="{FF2B5EF4-FFF2-40B4-BE49-F238E27FC236}">
                <a16:creationId xmlns:a16="http://schemas.microsoft.com/office/drawing/2014/main" id="{62A30648-CE76-1A62-F953-4A5A0F400468}"/>
              </a:ext>
            </a:extLst>
          </p:cNvPr>
          <p:cNvGrpSpPr/>
          <p:nvPr/>
        </p:nvGrpSpPr>
        <p:grpSpPr>
          <a:xfrm>
            <a:off x="706622" y="570030"/>
            <a:ext cx="1735120" cy="1709096"/>
            <a:chOff x="706622" y="570030"/>
            <a:chExt cx="1735120" cy="1709096"/>
          </a:xfrm>
        </p:grpSpPr>
        <p:pic>
          <p:nvPicPr>
            <p:cNvPr id="68" name="Gráfico 67" descr="Feminino cientista destaque">
              <a:hlinkClick r:id="rId8" action="ppaction://hlinksldjump"/>
              <a:extLst>
                <a:ext uri="{FF2B5EF4-FFF2-40B4-BE49-F238E27FC236}">
                  <a16:creationId xmlns:a16="http://schemas.microsoft.com/office/drawing/2014/main" id="{201DBA6B-1E6B-9896-A2DF-B259424D2C1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081742" y="1514665"/>
              <a:ext cx="360000" cy="360000"/>
            </a:xfrm>
            <a:prstGeom prst="rect">
              <a:avLst/>
            </a:prstGeom>
          </p:spPr>
        </p:pic>
        <p:pic>
          <p:nvPicPr>
            <p:cNvPr id="69" name="Gráfico 68" descr="Tubos de ensaio destaque">
              <a:hlinkClick r:id="rId11" action="ppaction://hlinksldjump"/>
              <a:extLst>
                <a:ext uri="{FF2B5EF4-FFF2-40B4-BE49-F238E27FC236}">
                  <a16:creationId xmlns:a16="http://schemas.microsoft.com/office/drawing/2014/main" id="{31FC9BBE-470F-C8E6-EBCC-A04BE8AB4C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066990" y="985955"/>
              <a:ext cx="360000" cy="360000"/>
            </a:xfrm>
            <a:prstGeom prst="rect">
              <a:avLst/>
            </a:prstGeom>
          </p:spPr>
        </p:pic>
        <p:pic>
          <p:nvPicPr>
            <p:cNvPr id="70" name="Gráfico 69" descr="Garrafa de água destaque">
              <a:hlinkClick r:id="rId14" action="ppaction://hlinksldjump"/>
              <a:extLst>
                <a:ext uri="{FF2B5EF4-FFF2-40B4-BE49-F238E27FC236}">
                  <a16:creationId xmlns:a16="http://schemas.microsoft.com/office/drawing/2014/main" id="{F1ED44A7-2946-B9F9-70E7-F00FABF678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653907" y="570030"/>
              <a:ext cx="360000" cy="360000"/>
            </a:xfrm>
            <a:prstGeom prst="rect">
              <a:avLst/>
            </a:prstGeom>
          </p:spPr>
        </p:pic>
        <p:pic>
          <p:nvPicPr>
            <p:cNvPr id="72" name="Gráfico 71" descr="ADN destaque">
              <a:hlinkClick r:id="rId17" action="ppaction://hlinksldjump"/>
              <a:extLst>
                <a:ext uri="{FF2B5EF4-FFF2-40B4-BE49-F238E27FC236}">
                  <a16:creationId xmlns:a16="http://schemas.microsoft.com/office/drawing/2014/main" id="{B50B5890-A238-1499-534F-74A95517D3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116809" y="1919126"/>
              <a:ext cx="360000" cy="360000"/>
            </a:xfrm>
            <a:prstGeom prst="rect">
              <a:avLst/>
            </a:prstGeom>
          </p:spPr>
        </p:pic>
        <p:pic>
          <p:nvPicPr>
            <p:cNvPr id="74" name="Gráfico 73" descr="Átomo destaque">
              <a:hlinkClick r:id="rId20" action="ppaction://hlinksldjump"/>
              <a:extLst>
                <a:ext uri="{FF2B5EF4-FFF2-40B4-BE49-F238E27FC236}">
                  <a16:creationId xmlns:a16="http://schemas.microsoft.com/office/drawing/2014/main" id="{67D33EFC-7076-7F6C-94F1-4D4FBB7375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706622" y="1514665"/>
              <a:ext cx="360000" cy="360000"/>
            </a:xfrm>
            <a:prstGeom prst="rect">
              <a:avLst/>
            </a:prstGeom>
          </p:spPr>
        </p:pic>
        <p:pic>
          <p:nvPicPr>
            <p:cNvPr id="75" name="Gráfico 74" descr="Balão de vidro destaque">
              <a:hlinkClick r:id="rId23" action="ppaction://hlinksldjump"/>
              <a:extLst>
                <a:ext uri="{FF2B5EF4-FFF2-40B4-BE49-F238E27FC236}">
                  <a16:creationId xmlns:a16="http://schemas.microsoft.com/office/drawing/2014/main" id="{52A134B2-C9A4-B8D1-B302-2FB56868B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1656976" y="1919126"/>
              <a:ext cx="360000" cy="360000"/>
            </a:xfrm>
            <a:prstGeom prst="rect">
              <a:avLst/>
            </a:prstGeom>
          </p:spPr>
        </p:pic>
        <p:pic>
          <p:nvPicPr>
            <p:cNvPr id="76" name="Gráfico 75" descr="Microscópio destaque">
              <a:hlinkClick r:id="rId26" action="ppaction://hlinksldjump"/>
              <a:extLst>
                <a:ext uri="{FF2B5EF4-FFF2-40B4-BE49-F238E27FC236}">
                  <a16:creationId xmlns:a16="http://schemas.microsoft.com/office/drawing/2014/main" id="{74542D67-D305-00C7-9F99-9168757B37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1116809" y="592238"/>
              <a:ext cx="360000" cy="360000"/>
            </a:xfrm>
            <a:prstGeom prst="rect">
              <a:avLst/>
            </a:prstGeom>
          </p:spPr>
        </p:pic>
        <p:pic>
          <p:nvPicPr>
            <p:cNvPr id="77" name="Gráfico 76" descr="Placa de Petri destaque">
              <a:hlinkClick r:id="rId29" action="ppaction://hlinksldjump"/>
              <a:extLst>
                <a:ext uri="{FF2B5EF4-FFF2-40B4-BE49-F238E27FC236}">
                  <a16:creationId xmlns:a16="http://schemas.microsoft.com/office/drawing/2014/main" id="{4A6949CE-55C6-056B-F750-BFE70A1BFF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706622" y="1011831"/>
              <a:ext cx="360000" cy="360000"/>
            </a:xfrm>
            <a:prstGeom prst="rect">
              <a:avLst/>
            </a:prstGeom>
          </p:spPr>
        </p:pic>
      </p:grpSp>
      <p:grpSp>
        <p:nvGrpSpPr>
          <p:cNvPr id="78" name="Agrupar 77">
            <a:extLst>
              <a:ext uri="{FF2B5EF4-FFF2-40B4-BE49-F238E27FC236}">
                <a16:creationId xmlns:a16="http://schemas.microsoft.com/office/drawing/2014/main" id="{0572C389-4211-0017-1883-8D8D27155354}"/>
              </a:ext>
            </a:extLst>
          </p:cNvPr>
          <p:cNvGrpSpPr/>
          <p:nvPr/>
        </p:nvGrpSpPr>
        <p:grpSpPr>
          <a:xfrm>
            <a:off x="1353237" y="998065"/>
            <a:ext cx="459932" cy="864490"/>
            <a:chOff x="1353237" y="998065"/>
            <a:chExt cx="459932" cy="864490"/>
          </a:xfrm>
        </p:grpSpPr>
        <p:pic>
          <p:nvPicPr>
            <p:cNvPr id="79" name="Gráfico 78" descr="Sinal de Inserção para Cima com preenchimento sólido">
              <a:hlinkClick r:id="rId32" action="ppaction://hlinksldjump"/>
              <a:extLst>
                <a:ext uri="{FF2B5EF4-FFF2-40B4-BE49-F238E27FC236}">
                  <a16:creationId xmlns:a16="http://schemas.microsoft.com/office/drawing/2014/main" id="{2955ACCA-F193-54D9-7B89-7D2EE6FD7D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1364596" y="998065"/>
              <a:ext cx="448573" cy="448573"/>
            </a:xfrm>
            <a:prstGeom prst="rect">
              <a:avLst/>
            </a:prstGeom>
          </p:spPr>
        </p:pic>
        <p:pic>
          <p:nvPicPr>
            <p:cNvPr id="80" name="Gráfico 79" descr="Sinal de Inserção para Baixo com preenchimento sólido">
              <a:hlinkClick r:id="rId35" action="ppaction://hlinksldjump"/>
              <a:extLst>
                <a:ext uri="{FF2B5EF4-FFF2-40B4-BE49-F238E27FC236}">
                  <a16:creationId xmlns:a16="http://schemas.microsoft.com/office/drawing/2014/main" id="{7F030B38-A715-D883-2D06-B7FF5D01C3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1353237" y="1413982"/>
              <a:ext cx="448573" cy="4485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60084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5000">
              <a:srgbClr val="5CB270"/>
            </a:gs>
            <a:gs pos="100000">
              <a:srgbClr val="FCFBD4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AF477F28-FEED-822A-521E-104710876E50}"/>
              </a:ext>
            </a:extLst>
          </p:cNvPr>
          <p:cNvSpPr/>
          <p:nvPr/>
        </p:nvSpPr>
        <p:spPr>
          <a:xfrm>
            <a:off x="3667912" y="628998"/>
            <a:ext cx="4856175" cy="789255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>
                <a:latin typeface="Montserrat SemiBold" panose="00000700000000000000" pitchFamily="2" charset="0"/>
              </a:rPr>
              <a:t>Tipos de polímeros</a:t>
            </a:r>
          </a:p>
        </p:txBody>
      </p:sp>
      <p:sp useBgFill="1">
        <p:nvSpPr>
          <p:cNvPr id="73" name="Retângulo: Cantos Arredondados 72">
            <a:extLst>
              <a:ext uri="{FF2B5EF4-FFF2-40B4-BE49-F238E27FC236}">
                <a16:creationId xmlns:a16="http://schemas.microsoft.com/office/drawing/2014/main" id="{F19C2A80-36E7-277E-C046-5E980C6FEDFE}"/>
              </a:ext>
            </a:extLst>
          </p:cNvPr>
          <p:cNvSpPr/>
          <p:nvPr/>
        </p:nvSpPr>
        <p:spPr>
          <a:xfrm>
            <a:off x="2058107" y="3803043"/>
            <a:ext cx="8075786" cy="2425959"/>
          </a:xfrm>
          <a:prstGeom prst="roundRect">
            <a:avLst>
              <a:gd name="adj" fmla="val 15081"/>
            </a:avLst>
          </a:prstGeom>
          <a:ln w="0">
            <a:noFill/>
          </a:ln>
          <a:effectLst>
            <a:innerShdw blurRad="63500">
              <a:schemeClr val="bg1"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rtl="0" fontAlgn="base"/>
            <a:r>
              <a:rPr lang="pt-PT" sz="18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Os polímeros podem ser divididos em 3 categorias dependendo da sua origem. </a:t>
            </a:r>
            <a:endParaRPr lang="pt-PT" sz="14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marL="285750" indent="-285750" algn="just" rtl="0" fontAlgn="base">
              <a:buFont typeface="Arial" panose="020B0604020202020204" pitchFamily="34" charset="0"/>
              <a:buChar char="•"/>
            </a:pPr>
            <a:r>
              <a:rPr lang="pt-PT" sz="18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Polímeros naturais – são ´´fabricados`` pela natureza sendo a celulose, o amido, as proteínas e os ácidos nucleicos exemplos. </a:t>
            </a:r>
            <a:endParaRPr lang="pt-PT" sz="14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marL="285750" indent="-285750" algn="just" rtl="0" fontAlgn="base">
              <a:buFont typeface="Arial" panose="020B0604020202020204" pitchFamily="34" charset="0"/>
              <a:buChar char="•"/>
            </a:pPr>
            <a:r>
              <a:rPr lang="pt-PT" sz="18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Polímeros artificiais – são polímeros naturais modificados pelo Homem como por exemplo o rayon e a viscose. </a:t>
            </a:r>
            <a:endParaRPr lang="pt-PT" sz="14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marL="285750" indent="-285750" algn="just" rtl="0" fontAlgn="base">
              <a:buFont typeface="Arial" panose="020B0604020202020204" pitchFamily="34" charset="0"/>
              <a:buChar char="•"/>
            </a:pPr>
            <a:r>
              <a:rPr lang="pt-PT" sz="18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Polímeros sintéticos – são produzidos em laboratório sem recurso a polímeros naturais. Exemplos: polietileno, nylon, PVC, entre outros. </a:t>
            </a:r>
            <a:endParaRPr lang="pt-PT" sz="14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</p:txBody>
      </p:sp>
      <p:grpSp>
        <p:nvGrpSpPr>
          <p:cNvPr id="150" name="!!one">
            <a:extLst>
              <a:ext uri="{FF2B5EF4-FFF2-40B4-BE49-F238E27FC236}">
                <a16:creationId xmlns:a16="http://schemas.microsoft.com/office/drawing/2014/main" id="{B960279B-3FCE-CAD6-2D2C-468CCBDA7E45}"/>
              </a:ext>
            </a:extLst>
          </p:cNvPr>
          <p:cNvGrpSpPr/>
          <p:nvPr/>
        </p:nvGrpSpPr>
        <p:grpSpPr>
          <a:xfrm>
            <a:off x="4974430" y="1464601"/>
            <a:ext cx="2246701" cy="2199035"/>
            <a:chOff x="4974430" y="1464601"/>
            <a:chExt cx="2246701" cy="2199035"/>
          </a:xfrm>
        </p:grpSpPr>
        <p:sp useBgFill="1"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0C087F02-53B4-65EE-2FB0-8ACF9F623F87}"/>
                </a:ext>
              </a:extLst>
            </p:cNvPr>
            <p:cNvSpPr/>
            <p:nvPr/>
          </p:nvSpPr>
          <p:spPr>
            <a:xfrm>
              <a:off x="5126120" y="1714357"/>
              <a:ext cx="637693" cy="596503"/>
            </a:xfrm>
            <a:custGeom>
              <a:avLst/>
              <a:gdLst>
                <a:gd name="connsiteX0" fmla="*/ 637694 w 637693"/>
                <a:gd name="connsiteY0" fmla="*/ 210741 h 596503"/>
                <a:gd name="connsiteX1" fmla="*/ 637694 w 637693"/>
                <a:gd name="connsiteY1" fmla="*/ 203597 h 596503"/>
                <a:gd name="connsiteX2" fmla="*/ 430525 w 637693"/>
                <a:gd name="connsiteY2" fmla="*/ 203597 h 596503"/>
                <a:gd name="connsiteX3" fmla="*/ 430525 w 637693"/>
                <a:gd name="connsiteY3" fmla="*/ 0 h 596503"/>
                <a:gd name="connsiteX4" fmla="*/ 423381 w 637693"/>
                <a:gd name="connsiteY4" fmla="*/ 0 h 596503"/>
                <a:gd name="connsiteX5" fmla="*/ 423381 w 637693"/>
                <a:gd name="connsiteY5" fmla="*/ 203597 h 596503"/>
                <a:gd name="connsiteX6" fmla="*/ 216213 w 637693"/>
                <a:gd name="connsiteY6" fmla="*/ 203597 h 596503"/>
                <a:gd name="connsiteX7" fmla="*/ 216213 w 637693"/>
                <a:gd name="connsiteY7" fmla="*/ 3572 h 596503"/>
                <a:gd name="connsiteX8" fmla="*/ 209069 w 637693"/>
                <a:gd name="connsiteY8" fmla="*/ 3572 h 596503"/>
                <a:gd name="connsiteX9" fmla="*/ 209069 w 637693"/>
                <a:gd name="connsiteY9" fmla="*/ 416009 h 596503"/>
                <a:gd name="connsiteX10" fmla="*/ 0 w 637693"/>
                <a:gd name="connsiteY10" fmla="*/ 416009 h 596503"/>
                <a:gd name="connsiteX11" fmla="*/ 0 w 637693"/>
                <a:gd name="connsiteY11" fmla="*/ 423153 h 596503"/>
                <a:gd name="connsiteX12" fmla="*/ 209069 w 637693"/>
                <a:gd name="connsiteY12" fmla="*/ 423153 h 596503"/>
                <a:gd name="connsiteX13" fmla="*/ 209069 w 637693"/>
                <a:gd name="connsiteY13" fmla="*/ 596503 h 596503"/>
                <a:gd name="connsiteX14" fmla="*/ 216213 w 637693"/>
                <a:gd name="connsiteY14" fmla="*/ 596503 h 596503"/>
                <a:gd name="connsiteX15" fmla="*/ 216213 w 637693"/>
                <a:gd name="connsiteY15" fmla="*/ 423153 h 596503"/>
                <a:gd name="connsiteX16" fmla="*/ 423381 w 637693"/>
                <a:gd name="connsiteY16" fmla="*/ 423153 h 596503"/>
                <a:gd name="connsiteX17" fmla="*/ 423381 w 637693"/>
                <a:gd name="connsiteY17" fmla="*/ 496491 h 596503"/>
                <a:gd name="connsiteX18" fmla="*/ 430525 w 637693"/>
                <a:gd name="connsiteY18" fmla="*/ 496491 h 596503"/>
                <a:gd name="connsiteX19" fmla="*/ 430525 w 637693"/>
                <a:gd name="connsiteY19" fmla="*/ 423153 h 596503"/>
                <a:gd name="connsiteX20" fmla="*/ 635794 w 637693"/>
                <a:gd name="connsiteY20" fmla="*/ 423153 h 596503"/>
                <a:gd name="connsiteX21" fmla="*/ 635794 w 637693"/>
                <a:gd name="connsiteY21" fmla="*/ 416009 h 596503"/>
                <a:gd name="connsiteX22" fmla="*/ 430525 w 637693"/>
                <a:gd name="connsiteY22" fmla="*/ 416009 h 596503"/>
                <a:gd name="connsiteX23" fmla="*/ 430525 w 637693"/>
                <a:gd name="connsiteY23" fmla="*/ 210741 h 596503"/>
                <a:gd name="connsiteX24" fmla="*/ 637694 w 637693"/>
                <a:gd name="connsiteY24" fmla="*/ 210741 h 596503"/>
                <a:gd name="connsiteX25" fmla="*/ 423381 w 637693"/>
                <a:gd name="connsiteY25" fmla="*/ 416009 h 596503"/>
                <a:gd name="connsiteX26" fmla="*/ 216213 w 637693"/>
                <a:gd name="connsiteY26" fmla="*/ 416009 h 596503"/>
                <a:gd name="connsiteX27" fmla="*/ 216213 w 637693"/>
                <a:gd name="connsiteY27" fmla="*/ 210741 h 596503"/>
                <a:gd name="connsiteX28" fmla="*/ 423381 w 637693"/>
                <a:gd name="connsiteY28" fmla="*/ 210741 h 596503"/>
                <a:gd name="connsiteX29" fmla="*/ 423381 w 637693"/>
                <a:gd name="connsiteY29" fmla="*/ 416009 h 596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37693" h="596503">
                  <a:moveTo>
                    <a:pt x="637694" y="210741"/>
                  </a:moveTo>
                  <a:lnTo>
                    <a:pt x="637694" y="203597"/>
                  </a:lnTo>
                  <a:lnTo>
                    <a:pt x="430525" y="203597"/>
                  </a:lnTo>
                  <a:lnTo>
                    <a:pt x="430525" y="0"/>
                  </a:lnTo>
                  <a:lnTo>
                    <a:pt x="423381" y="0"/>
                  </a:lnTo>
                  <a:lnTo>
                    <a:pt x="423381" y="203597"/>
                  </a:lnTo>
                  <a:lnTo>
                    <a:pt x="216213" y="203597"/>
                  </a:lnTo>
                  <a:lnTo>
                    <a:pt x="216213" y="3572"/>
                  </a:lnTo>
                  <a:lnTo>
                    <a:pt x="209069" y="3572"/>
                  </a:lnTo>
                  <a:lnTo>
                    <a:pt x="209069" y="416009"/>
                  </a:lnTo>
                  <a:lnTo>
                    <a:pt x="0" y="416009"/>
                  </a:lnTo>
                  <a:lnTo>
                    <a:pt x="0" y="423153"/>
                  </a:lnTo>
                  <a:lnTo>
                    <a:pt x="209069" y="423153"/>
                  </a:lnTo>
                  <a:lnTo>
                    <a:pt x="209069" y="596503"/>
                  </a:lnTo>
                  <a:lnTo>
                    <a:pt x="216213" y="596503"/>
                  </a:lnTo>
                  <a:lnTo>
                    <a:pt x="216213" y="423153"/>
                  </a:lnTo>
                  <a:lnTo>
                    <a:pt x="423381" y="423153"/>
                  </a:lnTo>
                  <a:lnTo>
                    <a:pt x="423381" y="496491"/>
                  </a:lnTo>
                  <a:lnTo>
                    <a:pt x="430525" y="496491"/>
                  </a:lnTo>
                  <a:lnTo>
                    <a:pt x="430525" y="423153"/>
                  </a:lnTo>
                  <a:lnTo>
                    <a:pt x="635794" y="423153"/>
                  </a:lnTo>
                  <a:lnTo>
                    <a:pt x="635794" y="416009"/>
                  </a:lnTo>
                  <a:lnTo>
                    <a:pt x="430525" y="416009"/>
                  </a:lnTo>
                  <a:lnTo>
                    <a:pt x="430525" y="210741"/>
                  </a:lnTo>
                  <a:lnTo>
                    <a:pt x="637694" y="210741"/>
                  </a:lnTo>
                  <a:close/>
                  <a:moveTo>
                    <a:pt x="423381" y="416009"/>
                  </a:moveTo>
                  <a:lnTo>
                    <a:pt x="216213" y="416009"/>
                  </a:lnTo>
                  <a:lnTo>
                    <a:pt x="216213" y="210741"/>
                  </a:lnTo>
                  <a:lnTo>
                    <a:pt x="423381" y="210741"/>
                  </a:lnTo>
                  <a:lnTo>
                    <a:pt x="423381" y="416009"/>
                  </a:lnTo>
                  <a:close/>
                </a:path>
              </a:pathLst>
            </a:custGeom>
            <a:ln w="3572" cap="flat">
              <a:solidFill>
                <a:schemeClr val="bg1"/>
              </a:solidFill>
              <a:prstDash val="solid"/>
              <a:miter/>
            </a:ln>
            <a:effectLst>
              <a:innerShdw blurRad="508000">
                <a:schemeClr val="bg1"/>
              </a:innerShdw>
            </a:effectLst>
          </p:spPr>
          <p:txBody>
            <a:bodyPr rtlCol="0" anchor="ctr"/>
            <a:lstStyle/>
            <a:p>
              <a:endParaRPr lang="pt-PT"/>
            </a:p>
          </p:txBody>
        </p:sp>
        <p:grpSp>
          <p:nvGrpSpPr>
            <p:cNvPr id="33" name="Gráfico 24" descr="laboratório de química">
              <a:extLst>
                <a:ext uri="{FF2B5EF4-FFF2-40B4-BE49-F238E27FC236}">
                  <a16:creationId xmlns:a16="http://schemas.microsoft.com/office/drawing/2014/main" id="{C25BCCB0-924E-BF8B-BA6D-ED8ECDD9C2EE}"/>
                </a:ext>
              </a:extLst>
            </p:cNvPr>
            <p:cNvGrpSpPr/>
            <p:nvPr/>
          </p:nvGrpSpPr>
          <p:grpSpPr>
            <a:xfrm>
              <a:off x="5681661" y="1659814"/>
              <a:ext cx="194124" cy="194124"/>
              <a:chOff x="5681661" y="1659814"/>
              <a:chExt cx="194124" cy="194124"/>
            </a:xfrm>
            <a:noFill/>
            <a:effectLst>
              <a:innerShdw blurRad="508000">
                <a:schemeClr val="bg1"/>
              </a:innerShdw>
            </a:effectLst>
          </p:grpSpPr>
          <p:sp>
            <p:nvSpPr>
              <p:cNvPr id="34" name="Forma livre: Forma 33">
                <a:extLst>
                  <a:ext uri="{FF2B5EF4-FFF2-40B4-BE49-F238E27FC236}">
                    <a16:creationId xmlns:a16="http://schemas.microsoft.com/office/drawing/2014/main" id="{1A3A15E4-1D3A-2222-2209-534E1E608606}"/>
                  </a:ext>
                </a:extLst>
              </p:cNvPr>
              <p:cNvSpPr/>
              <p:nvPr/>
            </p:nvSpPr>
            <p:spPr>
              <a:xfrm>
                <a:off x="5681661" y="1659814"/>
                <a:ext cx="194124" cy="194124"/>
              </a:xfrm>
              <a:custGeom>
                <a:avLst/>
                <a:gdLst>
                  <a:gd name="connsiteX0" fmla="*/ 194124 w 194124"/>
                  <a:gd name="connsiteY0" fmla="*/ 97062 h 194124"/>
                  <a:gd name="connsiteX1" fmla="*/ 97062 w 194124"/>
                  <a:gd name="connsiteY1" fmla="*/ 194124 h 194124"/>
                  <a:gd name="connsiteX2" fmla="*/ 0 w 194124"/>
                  <a:gd name="connsiteY2" fmla="*/ 97062 h 194124"/>
                  <a:gd name="connsiteX3" fmla="*/ 97062 w 194124"/>
                  <a:gd name="connsiteY3" fmla="*/ 0 h 194124"/>
                  <a:gd name="connsiteX4" fmla="*/ 194124 w 194124"/>
                  <a:gd name="connsiteY4" fmla="*/ 97062 h 194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4124" h="194124">
                    <a:moveTo>
                      <a:pt x="194124" y="97062"/>
                    </a:moveTo>
                    <a:cubicBezTo>
                      <a:pt x="194124" y="150668"/>
                      <a:pt x="150668" y="194124"/>
                      <a:pt x="97062" y="194124"/>
                    </a:cubicBezTo>
                    <a:cubicBezTo>
                      <a:pt x="43456" y="194124"/>
                      <a:pt x="0" y="150668"/>
                      <a:pt x="0" y="97062"/>
                    </a:cubicBezTo>
                    <a:cubicBezTo>
                      <a:pt x="0" y="43456"/>
                      <a:pt x="43456" y="0"/>
                      <a:pt x="97062" y="0"/>
                    </a:cubicBezTo>
                    <a:cubicBezTo>
                      <a:pt x="150668" y="0"/>
                      <a:pt x="194124" y="43456"/>
                      <a:pt x="194124" y="97062"/>
                    </a:cubicBezTo>
                    <a:close/>
                  </a:path>
                </a:pathLst>
              </a:custGeom>
              <a:grpFill/>
              <a:ln w="3572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PT"/>
              </a:p>
            </p:txBody>
          </p:sp>
          <p:sp>
            <p:nvSpPr>
              <p:cNvPr id="35" name="Forma livre: Forma 34">
                <a:extLst>
                  <a:ext uri="{FF2B5EF4-FFF2-40B4-BE49-F238E27FC236}">
                    <a16:creationId xmlns:a16="http://schemas.microsoft.com/office/drawing/2014/main" id="{3D200B4A-D831-D113-0CA2-1CDDB5DFDCD5}"/>
                  </a:ext>
                </a:extLst>
              </p:cNvPr>
              <p:cNvSpPr/>
              <p:nvPr/>
            </p:nvSpPr>
            <p:spPr>
              <a:xfrm>
                <a:off x="5771579" y="1672080"/>
                <a:ext cx="91936" cy="91936"/>
              </a:xfrm>
              <a:custGeom>
                <a:avLst/>
                <a:gdLst>
                  <a:gd name="connsiteX0" fmla="*/ 84793 w 91936"/>
                  <a:gd name="connsiteY0" fmla="*/ 91937 h 91936"/>
                  <a:gd name="connsiteX1" fmla="*/ 77649 w 91936"/>
                  <a:gd name="connsiteY1" fmla="*/ 84793 h 91936"/>
                  <a:gd name="connsiteX2" fmla="*/ 7144 w 91936"/>
                  <a:gd name="connsiteY2" fmla="*/ 14288 h 91936"/>
                  <a:gd name="connsiteX3" fmla="*/ 0 w 91936"/>
                  <a:gd name="connsiteY3" fmla="*/ 7144 h 91936"/>
                  <a:gd name="connsiteX4" fmla="*/ 7144 w 91936"/>
                  <a:gd name="connsiteY4" fmla="*/ 0 h 91936"/>
                  <a:gd name="connsiteX5" fmla="*/ 91936 w 91936"/>
                  <a:gd name="connsiteY5" fmla="*/ 84793 h 91936"/>
                  <a:gd name="connsiteX6" fmla="*/ 84793 w 91936"/>
                  <a:gd name="connsiteY6" fmla="*/ 91937 h 91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1936" h="91936">
                    <a:moveTo>
                      <a:pt x="84793" y="91937"/>
                    </a:moveTo>
                    <a:cubicBezTo>
                      <a:pt x="80849" y="91937"/>
                      <a:pt x="77649" y="88736"/>
                      <a:pt x="77649" y="84793"/>
                    </a:cubicBezTo>
                    <a:cubicBezTo>
                      <a:pt x="77649" y="45916"/>
                      <a:pt x="46020" y="14288"/>
                      <a:pt x="7144" y="14288"/>
                    </a:cubicBezTo>
                    <a:cubicBezTo>
                      <a:pt x="3200" y="14288"/>
                      <a:pt x="0" y="11087"/>
                      <a:pt x="0" y="7144"/>
                    </a:cubicBezTo>
                    <a:cubicBezTo>
                      <a:pt x="0" y="3200"/>
                      <a:pt x="3200" y="0"/>
                      <a:pt x="7144" y="0"/>
                    </a:cubicBezTo>
                    <a:cubicBezTo>
                      <a:pt x="53900" y="0"/>
                      <a:pt x="91936" y="38037"/>
                      <a:pt x="91936" y="84793"/>
                    </a:cubicBezTo>
                    <a:cubicBezTo>
                      <a:pt x="91936" y="88740"/>
                      <a:pt x="88736" y="91937"/>
                      <a:pt x="84793" y="91937"/>
                    </a:cubicBezTo>
                    <a:close/>
                  </a:path>
                </a:pathLst>
              </a:custGeom>
              <a:grpFill/>
              <a:ln w="3572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PT"/>
              </a:p>
            </p:txBody>
          </p:sp>
        </p:grpSp>
        <p:sp useBgFill="1"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28EE5246-6956-6E98-A5B6-C32563251A6A}"/>
                </a:ext>
              </a:extLst>
            </p:cNvPr>
            <p:cNvSpPr/>
            <p:nvPr/>
          </p:nvSpPr>
          <p:spPr>
            <a:xfrm>
              <a:off x="6031705" y="1464601"/>
              <a:ext cx="800100" cy="1473398"/>
            </a:xfrm>
            <a:custGeom>
              <a:avLst/>
              <a:gdLst>
                <a:gd name="connsiteX0" fmla="*/ 800100 w 800100"/>
                <a:gd name="connsiteY0" fmla="*/ 1473398 h 1473398"/>
                <a:gd name="connsiteX1" fmla="*/ 778669 w 800100"/>
                <a:gd name="connsiteY1" fmla="*/ 1473398 h 1473398"/>
                <a:gd name="connsiteX2" fmla="*/ 778669 w 800100"/>
                <a:gd name="connsiteY2" fmla="*/ 76795 h 1473398"/>
                <a:gd name="connsiteX3" fmla="*/ 723305 w 800100"/>
                <a:gd name="connsiteY3" fmla="*/ 21431 h 1473398"/>
                <a:gd name="connsiteX4" fmla="*/ 480417 w 800100"/>
                <a:gd name="connsiteY4" fmla="*/ 21431 h 1473398"/>
                <a:gd name="connsiteX5" fmla="*/ 425053 w 800100"/>
                <a:gd name="connsiteY5" fmla="*/ 76795 h 1473398"/>
                <a:gd name="connsiteX6" fmla="*/ 425053 w 800100"/>
                <a:gd name="connsiteY6" fmla="*/ 204708 h 1473398"/>
                <a:gd name="connsiteX7" fmla="*/ 480417 w 800100"/>
                <a:gd name="connsiteY7" fmla="*/ 204708 h 1473398"/>
                <a:gd name="connsiteX8" fmla="*/ 557213 w 800100"/>
                <a:gd name="connsiteY8" fmla="*/ 281503 h 1473398"/>
                <a:gd name="connsiteX9" fmla="*/ 557213 w 800100"/>
                <a:gd name="connsiteY9" fmla="*/ 327937 h 1473398"/>
                <a:gd name="connsiteX10" fmla="*/ 480417 w 800100"/>
                <a:gd name="connsiteY10" fmla="*/ 404733 h 1473398"/>
                <a:gd name="connsiteX11" fmla="*/ 403622 w 800100"/>
                <a:gd name="connsiteY11" fmla="*/ 327937 h 1473398"/>
                <a:gd name="connsiteX12" fmla="*/ 403622 w 800100"/>
                <a:gd name="connsiteY12" fmla="*/ 226139 h 1473398"/>
                <a:gd name="connsiteX13" fmla="*/ 76795 w 800100"/>
                <a:gd name="connsiteY13" fmla="*/ 226139 h 1473398"/>
                <a:gd name="connsiteX14" fmla="*/ 21431 w 800100"/>
                <a:gd name="connsiteY14" fmla="*/ 281503 h 1473398"/>
                <a:gd name="connsiteX15" fmla="*/ 21431 w 800100"/>
                <a:gd name="connsiteY15" fmla="*/ 905470 h 1473398"/>
                <a:gd name="connsiteX16" fmla="*/ 0 w 800100"/>
                <a:gd name="connsiteY16" fmla="*/ 905470 h 1473398"/>
                <a:gd name="connsiteX17" fmla="*/ 0 w 800100"/>
                <a:gd name="connsiteY17" fmla="*/ 281503 h 1473398"/>
                <a:gd name="connsiteX18" fmla="*/ 76795 w 800100"/>
                <a:gd name="connsiteY18" fmla="*/ 204708 h 1473398"/>
                <a:gd name="connsiteX19" fmla="*/ 403622 w 800100"/>
                <a:gd name="connsiteY19" fmla="*/ 204708 h 1473398"/>
                <a:gd name="connsiteX20" fmla="*/ 403622 w 800100"/>
                <a:gd name="connsiteY20" fmla="*/ 76795 h 1473398"/>
                <a:gd name="connsiteX21" fmla="*/ 480417 w 800100"/>
                <a:gd name="connsiteY21" fmla="*/ 0 h 1473398"/>
                <a:gd name="connsiteX22" fmla="*/ 723305 w 800100"/>
                <a:gd name="connsiteY22" fmla="*/ 0 h 1473398"/>
                <a:gd name="connsiteX23" fmla="*/ 800100 w 800100"/>
                <a:gd name="connsiteY23" fmla="*/ 76795 h 1473398"/>
                <a:gd name="connsiteX24" fmla="*/ 800100 w 800100"/>
                <a:gd name="connsiteY24" fmla="*/ 1473398 h 1473398"/>
                <a:gd name="connsiteX25" fmla="*/ 425053 w 800100"/>
                <a:gd name="connsiteY25" fmla="*/ 226139 h 1473398"/>
                <a:gd name="connsiteX26" fmla="*/ 425053 w 800100"/>
                <a:gd name="connsiteY26" fmla="*/ 327937 h 1473398"/>
                <a:gd name="connsiteX27" fmla="*/ 480417 w 800100"/>
                <a:gd name="connsiteY27" fmla="*/ 383302 h 1473398"/>
                <a:gd name="connsiteX28" fmla="*/ 535781 w 800100"/>
                <a:gd name="connsiteY28" fmla="*/ 327937 h 1473398"/>
                <a:gd name="connsiteX29" fmla="*/ 535781 w 800100"/>
                <a:gd name="connsiteY29" fmla="*/ 281503 h 1473398"/>
                <a:gd name="connsiteX30" fmla="*/ 480417 w 800100"/>
                <a:gd name="connsiteY30" fmla="*/ 226139 h 1473398"/>
                <a:gd name="connsiteX31" fmla="*/ 425053 w 800100"/>
                <a:gd name="connsiteY31" fmla="*/ 226139 h 1473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00100" h="1473398">
                  <a:moveTo>
                    <a:pt x="800100" y="1473398"/>
                  </a:moveTo>
                  <a:lnTo>
                    <a:pt x="778669" y="1473398"/>
                  </a:lnTo>
                  <a:lnTo>
                    <a:pt x="778669" y="76795"/>
                  </a:lnTo>
                  <a:cubicBezTo>
                    <a:pt x="778669" y="46267"/>
                    <a:pt x="753834" y="21431"/>
                    <a:pt x="723305" y="21431"/>
                  </a:cubicBezTo>
                  <a:lnTo>
                    <a:pt x="480417" y="21431"/>
                  </a:lnTo>
                  <a:cubicBezTo>
                    <a:pt x="449888" y="21431"/>
                    <a:pt x="425053" y="46267"/>
                    <a:pt x="425053" y="76795"/>
                  </a:cubicBezTo>
                  <a:lnTo>
                    <a:pt x="425053" y="204708"/>
                  </a:lnTo>
                  <a:lnTo>
                    <a:pt x="480417" y="204708"/>
                  </a:lnTo>
                  <a:cubicBezTo>
                    <a:pt x="522762" y="204708"/>
                    <a:pt x="557213" y="239158"/>
                    <a:pt x="557213" y="281503"/>
                  </a:cubicBezTo>
                  <a:lnTo>
                    <a:pt x="557213" y="327937"/>
                  </a:lnTo>
                  <a:cubicBezTo>
                    <a:pt x="557213" y="370282"/>
                    <a:pt x="522762" y="404733"/>
                    <a:pt x="480417" y="404733"/>
                  </a:cubicBezTo>
                  <a:cubicBezTo>
                    <a:pt x="438073" y="404733"/>
                    <a:pt x="403622" y="370282"/>
                    <a:pt x="403622" y="327937"/>
                  </a:cubicBezTo>
                  <a:lnTo>
                    <a:pt x="403622" y="226139"/>
                  </a:lnTo>
                  <a:lnTo>
                    <a:pt x="76795" y="226139"/>
                  </a:lnTo>
                  <a:cubicBezTo>
                    <a:pt x="46267" y="226139"/>
                    <a:pt x="21431" y="250974"/>
                    <a:pt x="21431" y="281503"/>
                  </a:cubicBezTo>
                  <a:lnTo>
                    <a:pt x="21431" y="905470"/>
                  </a:lnTo>
                  <a:lnTo>
                    <a:pt x="0" y="905470"/>
                  </a:lnTo>
                  <a:lnTo>
                    <a:pt x="0" y="281503"/>
                  </a:lnTo>
                  <a:cubicBezTo>
                    <a:pt x="0" y="239158"/>
                    <a:pt x="34451" y="204708"/>
                    <a:pt x="76795" y="204708"/>
                  </a:cubicBezTo>
                  <a:lnTo>
                    <a:pt x="403622" y="204708"/>
                  </a:lnTo>
                  <a:lnTo>
                    <a:pt x="403622" y="76795"/>
                  </a:lnTo>
                  <a:cubicBezTo>
                    <a:pt x="403622" y="34451"/>
                    <a:pt x="438073" y="0"/>
                    <a:pt x="480417" y="0"/>
                  </a:cubicBezTo>
                  <a:lnTo>
                    <a:pt x="723305" y="0"/>
                  </a:lnTo>
                  <a:cubicBezTo>
                    <a:pt x="765649" y="0"/>
                    <a:pt x="800100" y="34451"/>
                    <a:pt x="800100" y="76795"/>
                  </a:cubicBezTo>
                  <a:lnTo>
                    <a:pt x="800100" y="1473398"/>
                  </a:lnTo>
                  <a:close/>
                  <a:moveTo>
                    <a:pt x="425053" y="226139"/>
                  </a:moveTo>
                  <a:lnTo>
                    <a:pt x="425053" y="327937"/>
                  </a:lnTo>
                  <a:cubicBezTo>
                    <a:pt x="425053" y="358466"/>
                    <a:pt x="449888" y="383302"/>
                    <a:pt x="480417" y="383302"/>
                  </a:cubicBezTo>
                  <a:cubicBezTo>
                    <a:pt x="510946" y="383302"/>
                    <a:pt x="535781" y="358466"/>
                    <a:pt x="535781" y="327937"/>
                  </a:cubicBezTo>
                  <a:lnTo>
                    <a:pt x="535781" y="281503"/>
                  </a:lnTo>
                  <a:cubicBezTo>
                    <a:pt x="535781" y="250974"/>
                    <a:pt x="510946" y="226139"/>
                    <a:pt x="480417" y="226139"/>
                  </a:cubicBezTo>
                  <a:lnTo>
                    <a:pt x="425053" y="226139"/>
                  </a:lnTo>
                  <a:close/>
                </a:path>
              </a:pathLst>
            </a:custGeom>
            <a:ln w="3572" cap="flat">
              <a:solidFill>
                <a:schemeClr val="bg1"/>
              </a:solidFill>
              <a:prstDash val="solid"/>
              <a:miter/>
            </a:ln>
            <a:effectLst>
              <a:innerShdw blurRad="508000">
                <a:schemeClr val="bg1"/>
              </a:innerShdw>
            </a:effectLst>
          </p:spPr>
          <p:txBody>
            <a:bodyPr rtlCol="0" anchor="ctr"/>
            <a:lstStyle/>
            <a:p>
              <a:endParaRPr lang="pt-PT"/>
            </a:p>
          </p:txBody>
        </p:sp>
        <p:grpSp>
          <p:nvGrpSpPr>
            <p:cNvPr id="37" name="Gráfico 24" descr="laboratório de química">
              <a:extLst>
                <a:ext uri="{FF2B5EF4-FFF2-40B4-BE49-F238E27FC236}">
                  <a16:creationId xmlns:a16="http://schemas.microsoft.com/office/drawing/2014/main" id="{9AD7011C-9829-7890-2205-C220EB5A8D5A}"/>
                </a:ext>
              </a:extLst>
            </p:cNvPr>
            <p:cNvGrpSpPr/>
            <p:nvPr/>
          </p:nvGrpSpPr>
          <p:grpSpPr>
            <a:xfrm>
              <a:off x="6553199" y="2370050"/>
              <a:ext cx="667932" cy="839411"/>
              <a:chOff x="6553199" y="2370050"/>
              <a:chExt cx="667932" cy="839411"/>
            </a:xfrm>
            <a:noFill/>
            <a:effectLst>
              <a:innerShdw blurRad="508000">
                <a:schemeClr val="bg1"/>
              </a:innerShdw>
            </a:effectLst>
          </p:grpSpPr>
          <p:sp useBgFill="1"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id="{8BF97FD6-1D58-99F6-1FDD-2C138F41F707}"/>
                  </a:ext>
                </a:extLst>
              </p:cNvPr>
              <p:cNvSpPr/>
              <p:nvPr/>
            </p:nvSpPr>
            <p:spPr>
              <a:xfrm>
                <a:off x="6553199" y="2911874"/>
                <a:ext cx="535781" cy="297587"/>
              </a:xfrm>
              <a:custGeom>
                <a:avLst/>
                <a:gdLst>
                  <a:gd name="connsiteX0" fmla="*/ 32 w 535781"/>
                  <a:gd name="connsiteY0" fmla="*/ 28593 h 297587"/>
                  <a:gd name="connsiteX1" fmla="*/ 0 w 535781"/>
                  <a:gd name="connsiteY1" fmla="*/ 29696 h 297587"/>
                  <a:gd name="connsiteX2" fmla="*/ 0 w 535781"/>
                  <a:gd name="connsiteY2" fmla="*/ 29696 h 297587"/>
                  <a:gd name="connsiteX3" fmla="*/ 267891 w 535781"/>
                  <a:gd name="connsiteY3" fmla="*/ 297587 h 297587"/>
                  <a:gd name="connsiteX4" fmla="*/ 267891 w 535781"/>
                  <a:gd name="connsiteY4" fmla="*/ 297587 h 297587"/>
                  <a:gd name="connsiteX5" fmla="*/ 535781 w 535781"/>
                  <a:gd name="connsiteY5" fmla="*/ 29696 h 297587"/>
                  <a:gd name="connsiteX6" fmla="*/ 535781 w 535781"/>
                  <a:gd name="connsiteY6" fmla="*/ 29696 h 297587"/>
                  <a:gd name="connsiteX7" fmla="*/ 535756 w 535781"/>
                  <a:gd name="connsiteY7" fmla="*/ 28593 h 297587"/>
                  <a:gd name="connsiteX8" fmla="*/ 267891 w 535781"/>
                  <a:gd name="connsiteY8" fmla="*/ 0 h 297587"/>
                  <a:gd name="connsiteX9" fmla="*/ 32 w 535781"/>
                  <a:gd name="connsiteY9" fmla="*/ 28593 h 297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35781" h="297587">
                    <a:moveTo>
                      <a:pt x="32" y="28593"/>
                    </a:moveTo>
                    <a:cubicBezTo>
                      <a:pt x="29" y="28964"/>
                      <a:pt x="0" y="29325"/>
                      <a:pt x="0" y="29696"/>
                    </a:cubicBezTo>
                    <a:lnTo>
                      <a:pt x="0" y="29696"/>
                    </a:lnTo>
                    <a:cubicBezTo>
                      <a:pt x="0" y="177647"/>
                      <a:pt x="119940" y="297587"/>
                      <a:pt x="267891" y="297587"/>
                    </a:cubicBezTo>
                    <a:lnTo>
                      <a:pt x="267891" y="297587"/>
                    </a:lnTo>
                    <a:cubicBezTo>
                      <a:pt x="415845" y="297587"/>
                      <a:pt x="535781" y="177647"/>
                      <a:pt x="535781" y="29696"/>
                    </a:cubicBezTo>
                    <a:lnTo>
                      <a:pt x="535781" y="29696"/>
                    </a:lnTo>
                    <a:cubicBezTo>
                      <a:pt x="535781" y="29325"/>
                      <a:pt x="535756" y="28964"/>
                      <a:pt x="535756" y="28593"/>
                    </a:cubicBezTo>
                    <a:cubicBezTo>
                      <a:pt x="535756" y="28593"/>
                      <a:pt x="420767" y="0"/>
                      <a:pt x="267891" y="0"/>
                    </a:cubicBezTo>
                    <a:cubicBezTo>
                      <a:pt x="115014" y="0"/>
                      <a:pt x="32" y="28593"/>
                      <a:pt x="32" y="28593"/>
                    </a:cubicBezTo>
                    <a:close/>
                  </a:path>
                </a:pathLst>
              </a:custGeom>
              <a:ln w="3572" cap="flat">
                <a:solidFill>
                  <a:schemeClr val="bg1"/>
                </a:solidFill>
                <a:prstDash val="solid"/>
                <a:miter/>
              </a:ln>
              <a:effectLst>
                <a:innerShdw blurRad="114300">
                  <a:schemeClr val="bg1"/>
                </a:innerShdw>
              </a:effectLst>
            </p:spPr>
            <p:txBody>
              <a:bodyPr rtlCol="0" anchor="ctr"/>
              <a:lstStyle/>
              <a:p>
                <a:endParaRPr lang="pt-PT" dirty="0"/>
              </a:p>
            </p:txBody>
          </p:sp>
          <p:sp useBgFill="1"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id="{13500EAE-D4DD-91B2-5F1A-C02DDAE8D7F7}"/>
                  </a:ext>
                </a:extLst>
              </p:cNvPr>
              <p:cNvSpPr/>
              <p:nvPr/>
            </p:nvSpPr>
            <p:spPr>
              <a:xfrm>
                <a:off x="6553231" y="2414452"/>
                <a:ext cx="629038" cy="526019"/>
              </a:xfrm>
              <a:custGeom>
                <a:avLst/>
                <a:gdLst>
                  <a:gd name="connsiteX0" fmla="*/ 612245 w 629038"/>
                  <a:gd name="connsiteY0" fmla="*/ 221849 h 526019"/>
                  <a:gd name="connsiteX1" fmla="*/ 598621 w 629038"/>
                  <a:gd name="connsiteY1" fmla="*/ 208226 h 526019"/>
                  <a:gd name="connsiteX2" fmla="*/ 517533 w 629038"/>
                  <a:gd name="connsiteY2" fmla="*/ 208226 h 526019"/>
                  <a:gd name="connsiteX3" fmla="*/ 419463 w 629038"/>
                  <a:gd name="connsiteY3" fmla="*/ 306295 h 526019"/>
                  <a:gd name="connsiteX4" fmla="*/ 357155 w 629038"/>
                  <a:gd name="connsiteY4" fmla="*/ 274534 h 526019"/>
                  <a:gd name="connsiteX5" fmla="*/ 357155 w 629038"/>
                  <a:gd name="connsiteY5" fmla="*/ 0 h 526019"/>
                  <a:gd name="connsiteX6" fmla="*/ 178562 w 629038"/>
                  <a:gd name="connsiteY6" fmla="*/ 0 h 526019"/>
                  <a:gd name="connsiteX7" fmla="*/ 178562 w 629038"/>
                  <a:gd name="connsiteY7" fmla="*/ 274534 h 526019"/>
                  <a:gd name="connsiteX8" fmla="*/ 0 w 629038"/>
                  <a:gd name="connsiteY8" fmla="*/ 526019 h 526019"/>
                  <a:gd name="connsiteX9" fmla="*/ 535724 w 629038"/>
                  <a:gd name="connsiteY9" fmla="*/ 526019 h 526019"/>
                  <a:gd name="connsiteX10" fmla="*/ 507589 w 629038"/>
                  <a:gd name="connsiteY10" fmla="*/ 407597 h 526019"/>
                  <a:gd name="connsiteX11" fmla="*/ 612245 w 629038"/>
                  <a:gd name="connsiteY11" fmla="*/ 302942 h 526019"/>
                  <a:gd name="connsiteX12" fmla="*/ 612245 w 629038"/>
                  <a:gd name="connsiteY12" fmla="*/ 221849 h 526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29038" h="526019">
                    <a:moveTo>
                      <a:pt x="612245" y="221849"/>
                    </a:moveTo>
                    <a:lnTo>
                      <a:pt x="598621" y="208226"/>
                    </a:lnTo>
                    <a:cubicBezTo>
                      <a:pt x="576229" y="185834"/>
                      <a:pt x="539925" y="185834"/>
                      <a:pt x="517533" y="208226"/>
                    </a:cubicBezTo>
                    <a:lnTo>
                      <a:pt x="419463" y="306295"/>
                    </a:lnTo>
                    <a:cubicBezTo>
                      <a:pt x="400340" y="293137"/>
                      <a:pt x="379426" y="282410"/>
                      <a:pt x="357155" y="274534"/>
                    </a:cubicBezTo>
                    <a:lnTo>
                      <a:pt x="357155" y="0"/>
                    </a:lnTo>
                    <a:lnTo>
                      <a:pt x="178562" y="0"/>
                    </a:lnTo>
                    <a:lnTo>
                      <a:pt x="178562" y="274534"/>
                    </a:lnTo>
                    <a:cubicBezTo>
                      <a:pt x="74867" y="311203"/>
                      <a:pt x="468" y="409869"/>
                      <a:pt x="0" y="526019"/>
                    </a:cubicBezTo>
                    <a:lnTo>
                      <a:pt x="535724" y="526019"/>
                    </a:lnTo>
                    <a:cubicBezTo>
                      <a:pt x="535553" y="483464"/>
                      <a:pt x="525409" y="443277"/>
                      <a:pt x="507589" y="407597"/>
                    </a:cubicBezTo>
                    <a:lnTo>
                      <a:pt x="612245" y="302942"/>
                    </a:lnTo>
                    <a:cubicBezTo>
                      <a:pt x="634637" y="280546"/>
                      <a:pt x="634637" y="244241"/>
                      <a:pt x="612245" y="221849"/>
                    </a:cubicBezTo>
                    <a:close/>
                  </a:path>
                </a:pathLst>
              </a:custGeom>
              <a:ln w="3572" cap="flat">
                <a:solidFill>
                  <a:schemeClr val="bg1"/>
                </a:solidFill>
                <a:prstDash val="solid"/>
                <a:miter/>
              </a:ln>
              <a:effectLst>
                <a:innerShdw blurRad="114300">
                  <a:schemeClr val="bg1"/>
                </a:innerShdw>
              </a:effectLst>
            </p:spPr>
            <p:txBody>
              <a:bodyPr rtlCol="0" anchor="ctr"/>
              <a:lstStyle/>
              <a:p>
                <a:endParaRPr lang="pt-PT" dirty="0"/>
              </a:p>
            </p:txBody>
          </p:sp>
          <p:sp useBgFill="1"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ED72ED17-A9F8-BE50-812B-7249B0A42B3D}"/>
                  </a:ext>
                </a:extLst>
              </p:cNvPr>
              <p:cNvSpPr/>
              <p:nvPr/>
            </p:nvSpPr>
            <p:spPr>
              <a:xfrm rot="2700000">
                <a:off x="7092900" y="2565958"/>
                <a:ext cx="73669" cy="184839"/>
              </a:xfrm>
              <a:custGeom>
                <a:avLst/>
                <a:gdLst>
                  <a:gd name="connsiteX0" fmla="*/ 0 w 73669"/>
                  <a:gd name="connsiteY0" fmla="*/ 0 h 184839"/>
                  <a:gd name="connsiteX1" fmla="*/ 73669 w 73669"/>
                  <a:gd name="connsiteY1" fmla="*/ 0 h 184839"/>
                  <a:gd name="connsiteX2" fmla="*/ 73669 w 73669"/>
                  <a:gd name="connsiteY2" fmla="*/ 184839 h 184839"/>
                  <a:gd name="connsiteX3" fmla="*/ 0 w 73669"/>
                  <a:gd name="connsiteY3" fmla="*/ 184839 h 184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669" h="184839">
                    <a:moveTo>
                      <a:pt x="0" y="0"/>
                    </a:moveTo>
                    <a:lnTo>
                      <a:pt x="73669" y="0"/>
                    </a:lnTo>
                    <a:lnTo>
                      <a:pt x="73669" y="184839"/>
                    </a:lnTo>
                    <a:lnTo>
                      <a:pt x="0" y="184839"/>
                    </a:lnTo>
                    <a:close/>
                  </a:path>
                </a:pathLst>
              </a:custGeom>
              <a:ln w="3572" cap="flat">
                <a:solidFill>
                  <a:schemeClr val="bg1"/>
                </a:solidFill>
                <a:prstDash val="solid"/>
                <a:miter/>
              </a:ln>
              <a:effectLst>
                <a:innerShdw blurRad="114300">
                  <a:schemeClr val="bg1"/>
                </a:innerShdw>
              </a:effectLst>
            </p:spPr>
            <p:txBody>
              <a:bodyPr rtlCol="0" anchor="ctr"/>
              <a:lstStyle/>
              <a:p>
                <a:endParaRPr lang="pt-PT"/>
              </a:p>
            </p:txBody>
          </p:sp>
          <p:sp useBgFill="1">
            <p:nvSpPr>
              <p:cNvPr id="41" name="Forma livre: Forma 40">
                <a:extLst>
                  <a:ext uri="{FF2B5EF4-FFF2-40B4-BE49-F238E27FC236}">
                    <a16:creationId xmlns:a16="http://schemas.microsoft.com/office/drawing/2014/main" id="{5E0D63BD-7E7A-B91A-7B5E-A69674D21D52}"/>
                  </a:ext>
                </a:extLst>
              </p:cNvPr>
              <p:cNvSpPr/>
              <p:nvPr/>
            </p:nvSpPr>
            <p:spPr>
              <a:xfrm>
                <a:off x="7090141" y="2569549"/>
                <a:ext cx="128462" cy="128462"/>
              </a:xfrm>
              <a:custGeom>
                <a:avLst/>
                <a:gdLst>
                  <a:gd name="connsiteX0" fmla="*/ 106378 w 128462"/>
                  <a:gd name="connsiteY0" fmla="*/ 125323 h 128462"/>
                  <a:gd name="connsiteX1" fmla="*/ 3140 w 128462"/>
                  <a:gd name="connsiteY1" fmla="*/ 22085 h 128462"/>
                  <a:gd name="connsiteX2" fmla="*/ 3140 w 128462"/>
                  <a:gd name="connsiteY2" fmla="*/ 6929 h 128462"/>
                  <a:gd name="connsiteX3" fmla="*/ 6930 w 128462"/>
                  <a:gd name="connsiteY3" fmla="*/ 3140 h 128462"/>
                  <a:gd name="connsiteX4" fmla="*/ 22085 w 128462"/>
                  <a:gd name="connsiteY4" fmla="*/ 3140 h 128462"/>
                  <a:gd name="connsiteX5" fmla="*/ 125323 w 128462"/>
                  <a:gd name="connsiteY5" fmla="*/ 106378 h 128462"/>
                  <a:gd name="connsiteX6" fmla="*/ 125323 w 128462"/>
                  <a:gd name="connsiteY6" fmla="*/ 121533 h 128462"/>
                  <a:gd name="connsiteX7" fmla="*/ 121533 w 128462"/>
                  <a:gd name="connsiteY7" fmla="*/ 125323 h 128462"/>
                  <a:gd name="connsiteX8" fmla="*/ 106378 w 128462"/>
                  <a:gd name="connsiteY8" fmla="*/ 125323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8462" h="128462">
                    <a:moveTo>
                      <a:pt x="106378" y="125323"/>
                    </a:moveTo>
                    <a:lnTo>
                      <a:pt x="3140" y="22085"/>
                    </a:lnTo>
                    <a:cubicBezTo>
                      <a:pt x="-1047" y="17899"/>
                      <a:pt x="-1047" y="11116"/>
                      <a:pt x="3140" y="6929"/>
                    </a:cubicBezTo>
                    <a:lnTo>
                      <a:pt x="6930" y="3140"/>
                    </a:lnTo>
                    <a:cubicBezTo>
                      <a:pt x="11116" y="-1047"/>
                      <a:pt x="17899" y="-1047"/>
                      <a:pt x="22085" y="3140"/>
                    </a:cubicBezTo>
                    <a:lnTo>
                      <a:pt x="125323" y="106378"/>
                    </a:lnTo>
                    <a:cubicBezTo>
                      <a:pt x="129509" y="110564"/>
                      <a:pt x="129509" y="117347"/>
                      <a:pt x="125323" y="121533"/>
                    </a:cubicBezTo>
                    <a:lnTo>
                      <a:pt x="121533" y="125323"/>
                    </a:lnTo>
                    <a:cubicBezTo>
                      <a:pt x="117347" y="129509"/>
                      <a:pt x="110560" y="129509"/>
                      <a:pt x="106378" y="125323"/>
                    </a:cubicBezTo>
                    <a:close/>
                  </a:path>
                </a:pathLst>
              </a:custGeom>
              <a:ln w="3572" cap="flat">
                <a:solidFill>
                  <a:schemeClr val="bg1"/>
                </a:solidFill>
                <a:prstDash val="solid"/>
                <a:miter/>
              </a:ln>
              <a:effectLst>
                <a:innerShdw blurRad="114300">
                  <a:schemeClr val="bg1"/>
                </a:innerShdw>
              </a:effectLst>
            </p:spPr>
            <p:txBody>
              <a:bodyPr rtlCol="0" anchor="ctr"/>
              <a:lstStyle/>
              <a:p>
                <a:endParaRPr lang="pt-PT" dirty="0"/>
              </a:p>
            </p:txBody>
          </p:sp>
          <p:sp>
            <p:nvSpPr>
              <p:cNvPr id="42" name="Forma livre: Forma 41">
                <a:extLst>
                  <a:ext uri="{FF2B5EF4-FFF2-40B4-BE49-F238E27FC236}">
                    <a16:creationId xmlns:a16="http://schemas.microsoft.com/office/drawing/2014/main" id="{715A6AA6-C77B-8080-64CA-9D87F04E0C9F}"/>
                  </a:ext>
                </a:extLst>
              </p:cNvPr>
              <p:cNvSpPr/>
              <p:nvPr/>
            </p:nvSpPr>
            <p:spPr>
              <a:xfrm>
                <a:off x="6810374" y="2929755"/>
                <a:ext cx="21431" cy="249138"/>
              </a:xfrm>
              <a:custGeom>
                <a:avLst/>
                <a:gdLst>
                  <a:gd name="connsiteX0" fmla="*/ 10716 w 21431"/>
                  <a:gd name="connsiteY0" fmla="*/ 249138 h 249138"/>
                  <a:gd name="connsiteX1" fmla="*/ 0 w 21431"/>
                  <a:gd name="connsiteY1" fmla="*/ 238423 h 249138"/>
                  <a:gd name="connsiteX2" fmla="*/ 0 w 21431"/>
                  <a:gd name="connsiteY2" fmla="*/ 10716 h 249138"/>
                  <a:gd name="connsiteX3" fmla="*/ 10716 w 21431"/>
                  <a:gd name="connsiteY3" fmla="*/ 0 h 249138"/>
                  <a:gd name="connsiteX4" fmla="*/ 21431 w 21431"/>
                  <a:gd name="connsiteY4" fmla="*/ 10716 h 249138"/>
                  <a:gd name="connsiteX5" fmla="*/ 21431 w 21431"/>
                  <a:gd name="connsiteY5" fmla="*/ 238423 h 249138"/>
                  <a:gd name="connsiteX6" fmla="*/ 10716 w 21431"/>
                  <a:gd name="connsiteY6" fmla="*/ 249138 h 249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431" h="249138">
                    <a:moveTo>
                      <a:pt x="10716" y="249138"/>
                    </a:moveTo>
                    <a:cubicBezTo>
                      <a:pt x="4797" y="249138"/>
                      <a:pt x="0" y="244341"/>
                      <a:pt x="0" y="238423"/>
                    </a:cubicBezTo>
                    <a:lnTo>
                      <a:pt x="0" y="10716"/>
                    </a:lnTo>
                    <a:cubicBezTo>
                      <a:pt x="0" y="4797"/>
                      <a:pt x="4797" y="0"/>
                      <a:pt x="10716" y="0"/>
                    </a:cubicBezTo>
                    <a:cubicBezTo>
                      <a:pt x="16634" y="0"/>
                      <a:pt x="21431" y="4797"/>
                      <a:pt x="21431" y="10716"/>
                    </a:cubicBezTo>
                    <a:lnTo>
                      <a:pt x="21431" y="238423"/>
                    </a:lnTo>
                    <a:cubicBezTo>
                      <a:pt x="21431" y="244338"/>
                      <a:pt x="16634" y="249138"/>
                      <a:pt x="10716" y="249138"/>
                    </a:cubicBezTo>
                    <a:close/>
                  </a:path>
                </a:pathLst>
              </a:custGeom>
              <a:grpFill/>
              <a:ln w="3572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PT"/>
              </a:p>
            </p:txBody>
          </p:sp>
          <p:sp>
            <p:nvSpPr>
              <p:cNvPr id="43" name="Forma livre: Forma 42">
                <a:extLst>
                  <a:ext uri="{FF2B5EF4-FFF2-40B4-BE49-F238E27FC236}">
                    <a16:creationId xmlns:a16="http://schemas.microsoft.com/office/drawing/2014/main" id="{AB528BAC-5E5D-A4EA-204A-A8D899554AAB}"/>
                  </a:ext>
                </a:extLst>
              </p:cNvPr>
              <p:cNvSpPr/>
              <p:nvPr/>
            </p:nvSpPr>
            <p:spPr>
              <a:xfrm>
                <a:off x="6988967" y="2827818"/>
                <a:ext cx="35718" cy="35718"/>
              </a:xfrm>
              <a:custGeom>
                <a:avLst/>
                <a:gdLst>
                  <a:gd name="connsiteX0" fmla="*/ 35719 w 35718"/>
                  <a:gd name="connsiteY0" fmla="*/ 17859 h 35718"/>
                  <a:gd name="connsiteX1" fmla="*/ 17859 w 35718"/>
                  <a:gd name="connsiteY1" fmla="*/ 35719 h 35718"/>
                  <a:gd name="connsiteX2" fmla="*/ 0 w 35718"/>
                  <a:gd name="connsiteY2" fmla="*/ 17859 h 35718"/>
                  <a:gd name="connsiteX3" fmla="*/ 17859 w 35718"/>
                  <a:gd name="connsiteY3" fmla="*/ 0 h 35718"/>
                  <a:gd name="connsiteX4" fmla="*/ 35719 w 35718"/>
                  <a:gd name="connsiteY4" fmla="*/ 17859 h 35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718" h="35718">
                    <a:moveTo>
                      <a:pt x="35719" y="17859"/>
                    </a:moveTo>
                    <a:cubicBezTo>
                      <a:pt x="35719" y="27723"/>
                      <a:pt x="27723" y="35719"/>
                      <a:pt x="17859" y="35719"/>
                    </a:cubicBezTo>
                    <a:cubicBezTo>
                      <a:pt x="7996" y="35719"/>
                      <a:pt x="0" y="27723"/>
                      <a:pt x="0" y="17859"/>
                    </a:cubicBezTo>
                    <a:cubicBezTo>
                      <a:pt x="0" y="7996"/>
                      <a:pt x="7996" y="0"/>
                      <a:pt x="17859" y="0"/>
                    </a:cubicBezTo>
                    <a:cubicBezTo>
                      <a:pt x="27723" y="0"/>
                      <a:pt x="35719" y="7996"/>
                      <a:pt x="35719" y="17859"/>
                    </a:cubicBezTo>
                    <a:close/>
                  </a:path>
                </a:pathLst>
              </a:custGeom>
              <a:grpFill/>
              <a:ln w="3572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PT"/>
              </a:p>
            </p:txBody>
          </p:sp>
          <p:sp>
            <p:nvSpPr>
              <p:cNvPr id="44" name="Forma livre: Forma 43">
                <a:extLst>
                  <a:ext uri="{FF2B5EF4-FFF2-40B4-BE49-F238E27FC236}">
                    <a16:creationId xmlns:a16="http://schemas.microsoft.com/office/drawing/2014/main" id="{303E2B92-2CF2-1206-542A-F3397B5B681F}"/>
                  </a:ext>
                </a:extLst>
              </p:cNvPr>
              <p:cNvSpPr/>
              <p:nvPr/>
            </p:nvSpPr>
            <p:spPr>
              <a:xfrm>
                <a:off x="6910386" y="2849249"/>
                <a:ext cx="53578" cy="53578"/>
              </a:xfrm>
              <a:custGeom>
                <a:avLst/>
                <a:gdLst>
                  <a:gd name="connsiteX0" fmla="*/ 53578 w 53578"/>
                  <a:gd name="connsiteY0" fmla="*/ 26789 h 53578"/>
                  <a:gd name="connsiteX1" fmla="*/ 26789 w 53578"/>
                  <a:gd name="connsiteY1" fmla="*/ 53578 h 53578"/>
                  <a:gd name="connsiteX2" fmla="*/ 0 w 53578"/>
                  <a:gd name="connsiteY2" fmla="*/ 26789 h 53578"/>
                  <a:gd name="connsiteX3" fmla="*/ 26789 w 53578"/>
                  <a:gd name="connsiteY3" fmla="*/ 0 h 53578"/>
                  <a:gd name="connsiteX4" fmla="*/ 53578 w 53578"/>
                  <a:gd name="connsiteY4" fmla="*/ 26789 h 53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578" h="53578">
                    <a:moveTo>
                      <a:pt x="53578" y="26789"/>
                    </a:moveTo>
                    <a:cubicBezTo>
                      <a:pt x="53578" y="41584"/>
                      <a:pt x="41584" y="53578"/>
                      <a:pt x="26789" y="53578"/>
                    </a:cubicBezTo>
                    <a:cubicBezTo>
                      <a:pt x="11994" y="53578"/>
                      <a:pt x="0" y="41584"/>
                      <a:pt x="0" y="26789"/>
                    </a:cubicBezTo>
                    <a:cubicBezTo>
                      <a:pt x="0" y="11994"/>
                      <a:pt x="11994" y="0"/>
                      <a:pt x="26789" y="0"/>
                    </a:cubicBezTo>
                    <a:cubicBezTo>
                      <a:pt x="41584" y="0"/>
                      <a:pt x="53578" y="11994"/>
                      <a:pt x="53578" y="26789"/>
                    </a:cubicBezTo>
                    <a:close/>
                  </a:path>
                </a:pathLst>
              </a:custGeom>
              <a:grpFill/>
              <a:ln w="3572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PT"/>
              </a:p>
            </p:txBody>
          </p:sp>
          <p:sp>
            <p:nvSpPr>
              <p:cNvPr id="45" name="Forma livre: Forma 44">
                <a:extLst>
                  <a:ext uri="{FF2B5EF4-FFF2-40B4-BE49-F238E27FC236}">
                    <a16:creationId xmlns:a16="http://schemas.microsoft.com/office/drawing/2014/main" id="{7ED9A7CB-4C43-6FAD-7329-21E7F3D964F1}"/>
                  </a:ext>
                </a:extLst>
              </p:cNvPr>
              <p:cNvSpPr/>
              <p:nvPr/>
            </p:nvSpPr>
            <p:spPr>
              <a:xfrm>
                <a:off x="6728220" y="2763524"/>
                <a:ext cx="53578" cy="53578"/>
              </a:xfrm>
              <a:custGeom>
                <a:avLst/>
                <a:gdLst>
                  <a:gd name="connsiteX0" fmla="*/ 53578 w 53578"/>
                  <a:gd name="connsiteY0" fmla="*/ 26789 h 53578"/>
                  <a:gd name="connsiteX1" fmla="*/ 26789 w 53578"/>
                  <a:gd name="connsiteY1" fmla="*/ 53578 h 53578"/>
                  <a:gd name="connsiteX2" fmla="*/ 0 w 53578"/>
                  <a:gd name="connsiteY2" fmla="*/ 26789 h 53578"/>
                  <a:gd name="connsiteX3" fmla="*/ 26789 w 53578"/>
                  <a:gd name="connsiteY3" fmla="*/ 0 h 53578"/>
                  <a:gd name="connsiteX4" fmla="*/ 53578 w 53578"/>
                  <a:gd name="connsiteY4" fmla="*/ 26789 h 53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578" h="53578">
                    <a:moveTo>
                      <a:pt x="53578" y="26789"/>
                    </a:moveTo>
                    <a:cubicBezTo>
                      <a:pt x="53578" y="41584"/>
                      <a:pt x="41584" y="53578"/>
                      <a:pt x="26789" y="53578"/>
                    </a:cubicBezTo>
                    <a:cubicBezTo>
                      <a:pt x="11994" y="53578"/>
                      <a:pt x="0" y="41584"/>
                      <a:pt x="0" y="26789"/>
                    </a:cubicBezTo>
                    <a:cubicBezTo>
                      <a:pt x="0" y="11994"/>
                      <a:pt x="11994" y="0"/>
                      <a:pt x="26789" y="0"/>
                    </a:cubicBezTo>
                    <a:cubicBezTo>
                      <a:pt x="41584" y="0"/>
                      <a:pt x="53578" y="11994"/>
                      <a:pt x="53578" y="26789"/>
                    </a:cubicBezTo>
                    <a:close/>
                  </a:path>
                </a:pathLst>
              </a:custGeom>
              <a:grpFill/>
              <a:ln w="3572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PT"/>
              </a:p>
            </p:txBody>
          </p:sp>
          <p:sp useBgFill="1">
            <p:nvSpPr>
              <p:cNvPr id="64" name="Forma livre: Forma 63">
                <a:extLst>
                  <a:ext uri="{FF2B5EF4-FFF2-40B4-BE49-F238E27FC236}">
                    <a16:creationId xmlns:a16="http://schemas.microsoft.com/office/drawing/2014/main" id="{376BF126-0937-F252-AE05-69490596176B}"/>
                  </a:ext>
                </a:extLst>
              </p:cNvPr>
              <p:cNvSpPr/>
              <p:nvPr/>
            </p:nvSpPr>
            <p:spPr>
              <a:xfrm>
                <a:off x="6771083" y="2370050"/>
                <a:ext cx="98226" cy="223263"/>
              </a:xfrm>
              <a:custGeom>
                <a:avLst/>
                <a:gdLst>
                  <a:gd name="connsiteX0" fmla="*/ 0 w 98226"/>
                  <a:gd name="connsiteY0" fmla="*/ 0 h 223263"/>
                  <a:gd name="connsiteX1" fmla="*/ 98227 w 98226"/>
                  <a:gd name="connsiteY1" fmla="*/ 0 h 223263"/>
                  <a:gd name="connsiteX2" fmla="*/ 98227 w 98226"/>
                  <a:gd name="connsiteY2" fmla="*/ 223264 h 223263"/>
                  <a:gd name="connsiteX3" fmla="*/ 0 w 98226"/>
                  <a:gd name="connsiteY3" fmla="*/ 223264 h 223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8226" h="223263">
                    <a:moveTo>
                      <a:pt x="0" y="0"/>
                    </a:moveTo>
                    <a:lnTo>
                      <a:pt x="98227" y="0"/>
                    </a:lnTo>
                    <a:lnTo>
                      <a:pt x="98227" y="223264"/>
                    </a:lnTo>
                    <a:lnTo>
                      <a:pt x="0" y="223264"/>
                    </a:lnTo>
                    <a:close/>
                  </a:path>
                </a:pathLst>
              </a:custGeom>
              <a:ln w="3572" cap="flat">
                <a:solidFill>
                  <a:schemeClr val="bg1"/>
                </a:solidFill>
                <a:prstDash val="solid"/>
                <a:miter/>
              </a:ln>
              <a:effectLst>
                <a:innerShdw blurRad="114300">
                  <a:schemeClr val="bg1"/>
                </a:innerShdw>
              </a:effectLst>
            </p:spPr>
            <p:txBody>
              <a:bodyPr rtlCol="0" anchor="ctr"/>
              <a:lstStyle/>
              <a:p>
                <a:endParaRPr lang="pt-PT"/>
              </a:p>
            </p:txBody>
          </p:sp>
          <p:sp useBgFill="1">
            <p:nvSpPr>
              <p:cNvPr id="65" name="Forma livre: Forma 64">
                <a:extLst>
                  <a:ext uri="{FF2B5EF4-FFF2-40B4-BE49-F238E27FC236}">
                    <a16:creationId xmlns:a16="http://schemas.microsoft.com/office/drawing/2014/main" id="{AD3126A1-9045-6AF0-DBD7-924229EB6F92}"/>
                  </a:ext>
                </a:extLst>
              </p:cNvPr>
              <p:cNvSpPr/>
              <p:nvPr/>
            </p:nvSpPr>
            <p:spPr>
              <a:xfrm>
                <a:off x="6709468" y="2404686"/>
                <a:ext cx="223242" cy="35718"/>
              </a:xfrm>
              <a:custGeom>
                <a:avLst/>
                <a:gdLst>
                  <a:gd name="connsiteX0" fmla="*/ 208955 w 223242"/>
                  <a:gd name="connsiteY0" fmla="*/ 35719 h 35718"/>
                  <a:gd name="connsiteX1" fmla="*/ 14288 w 223242"/>
                  <a:gd name="connsiteY1" fmla="*/ 35719 h 35718"/>
                  <a:gd name="connsiteX2" fmla="*/ 0 w 223242"/>
                  <a:gd name="connsiteY2" fmla="*/ 21431 h 35718"/>
                  <a:gd name="connsiteX3" fmla="*/ 0 w 223242"/>
                  <a:gd name="connsiteY3" fmla="*/ 14288 h 35718"/>
                  <a:gd name="connsiteX4" fmla="*/ 14288 w 223242"/>
                  <a:gd name="connsiteY4" fmla="*/ 0 h 35718"/>
                  <a:gd name="connsiteX5" fmla="*/ 208955 w 223242"/>
                  <a:gd name="connsiteY5" fmla="*/ 0 h 35718"/>
                  <a:gd name="connsiteX6" fmla="*/ 223242 w 223242"/>
                  <a:gd name="connsiteY6" fmla="*/ 14288 h 35718"/>
                  <a:gd name="connsiteX7" fmla="*/ 223242 w 223242"/>
                  <a:gd name="connsiteY7" fmla="*/ 21431 h 35718"/>
                  <a:gd name="connsiteX8" fmla="*/ 208955 w 223242"/>
                  <a:gd name="connsiteY8" fmla="*/ 35719 h 35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3242" h="35718">
                    <a:moveTo>
                      <a:pt x="208955" y="35719"/>
                    </a:moveTo>
                    <a:lnTo>
                      <a:pt x="14288" y="35719"/>
                    </a:lnTo>
                    <a:cubicBezTo>
                      <a:pt x="6397" y="35719"/>
                      <a:pt x="0" y="29321"/>
                      <a:pt x="0" y="21431"/>
                    </a:cubicBezTo>
                    <a:lnTo>
                      <a:pt x="0" y="14288"/>
                    </a:lnTo>
                    <a:cubicBezTo>
                      <a:pt x="0" y="6397"/>
                      <a:pt x="6397" y="0"/>
                      <a:pt x="14288" y="0"/>
                    </a:cubicBezTo>
                    <a:lnTo>
                      <a:pt x="208955" y="0"/>
                    </a:lnTo>
                    <a:cubicBezTo>
                      <a:pt x="216845" y="0"/>
                      <a:pt x="223242" y="6397"/>
                      <a:pt x="223242" y="14288"/>
                    </a:cubicBezTo>
                    <a:lnTo>
                      <a:pt x="223242" y="21431"/>
                    </a:lnTo>
                    <a:cubicBezTo>
                      <a:pt x="223242" y="29321"/>
                      <a:pt x="216845" y="35719"/>
                      <a:pt x="208955" y="35719"/>
                    </a:cubicBezTo>
                    <a:close/>
                  </a:path>
                </a:pathLst>
              </a:custGeom>
              <a:ln w="3572" cap="flat">
                <a:solidFill>
                  <a:schemeClr val="bg1"/>
                </a:solidFill>
                <a:prstDash val="solid"/>
                <a:miter/>
              </a:ln>
              <a:effectLst>
                <a:innerShdw blurRad="114300">
                  <a:schemeClr val="bg1"/>
                </a:innerShdw>
              </a:effectLst>
            </p:spPr>
            <p:txBody>
              <a:bodyPr rtlCol="0" anchor="ctr"/>
              <a:lstStyle/>
              <a:p>
                <a:endParaRPr lang="pt-PT" dirty="0"/>
              </a:p>
            </p:txBody>
          </p:sp>
        </p:grpSp>
        <p:grpSp>
          <p:nvGrpSpPr>
            <p:cNvPr id="66" name="Gráfico 24" descr="laboratório de química">
              <a:extLst>
                <a:ext uri="{FF2B5EF4-FFF2-40B4-BE49-F238E27FC236}">
                  <a16:creationId xmlns:a16="http://schemas.microsoft.com/office/drawing/2014/main" id="{147C6F96-05F7-40BE-69C4-E00F7C48CD93}"/>
                </a:ext>
              </a:extLst>
            </p:cNvPr>
            <p:cNvGrpSpPr/>
            <p:nvPr/>
          </p:nvGrpSpPr>
          <p:grpSpPr>
            <a:xfrm>
              <a:off x="5793832" y="1836054"/>
              <a:ext cx="495744" cy="841198"/>
              <a:chOff x="5793832" y="1836054"/>
              <a:chExt cx="495744" cy="841198"/>
            </a:xfrm>
            <a:noFill/>
            <a:effectLst>
              <a:innerShdw blurRad="508000">
                <a:schemeClr val="bg1"/>
              </a:innerShdw>
            </a:effectLst>
          </p:grpSpPr>
          <p:sp useBgFill="1">
            <p:nvSpPr>
              <p:cNvPr id="67" name="Forma livre: Forma 66">
                <a:extLst>
                  <a:ext uri="{FF2B5EF4-FFF2-40B4-BE49-F238E27FC236}">
                    <a16:creationId xmlns:a16="http://schemas.microsoft.com/office/drawing/2014/main" id="{707617E5-6E42-4DDB-F876-C46DF64E4E93}"/>
                  </a:ext>
                </a:extLst>
              </p:cNvPr>
              <p:cNvSpPr/>
              <p:nvPr/>
            </p:nvSpPr>
            <p:spPr>
              <a:xfrm>
                <a:off x="5793832" y="2375618"/>
                <a:ext cx="495744" cy="301634"/>
              </a:xfrm>
              <a:custGeom>
                <a:avLst/>
                <a:gdLst>
                  <a:gd name="connsiteX0" fmla="*/ 493576 w 495744"/>
                  <a:gd name="connsiteY0" fmla="*/ 212869 h 301634"/>
                  <a:gd name="connsiteX1" fmla="*/ 429632 w 495744"/>
                  <a:gd name="connsiteY1" fmla="*/ 30125 h 301634"/>
                  <a:gd name="connsiteX2" fmla="*/ 248585 w 495744"/>
                  <a:gd name="connsiteY2" fmla="*/ 0 h 301634"/>
                  <a:gd name="connsiteX3" fmla="*/ 66112 w 495744"/>
                  <a:gd name="connsiteY3" fmla="*/ 30125 h 301634"/>
                  <a:gd name="connsiteX4" fmla="*/ 2168 w 495744"/>
                  <a:gd name="connsiteY4" fmla="*/ 212869 h 301634"/>
                  <a:gd name="connsiteX5" fmla="*/ 71473 w 495744"/>
                  <a:gd name="connsiteY5" fmla="*/ 301634 h 301634"/>
                  <a:gd name="connsiteX6" fmla="*/ 424268 w 495744"/>
                  <a:gd name="connsiteY6" fmla="*/ 301634 h 301634"/>
                  <a:gd name="connsiteX7" fmla="*/ 493576 w 495744"/>
                  <a:gd name="connsiteY7" fmla="*/ 212869 h 301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95744" h="301634">
                    <a:moveTo>
                      <a:pt x="493576" y="212869"/>
                    </a:moveTo>
                    <a:lnTo>
                      <a:pt x="429632" y="30125"/>
                    </a:lnTo>
                    <a:cubicBezTo>
                      <a:pt x="429632" y="30125"/>
                      <a:pt x="341932" y="0"/>
                      <a:pt x="248585" y="0"/>
                    </a:cubicBezTo>
                    <a:cubicBezTo>
                      <a:pt x="155237" y="0"/>
                      <a:pt x="66112" y="30125"/>
                      <a:pt x="66112" y="30125"/>
                    </a:cubicBezTo>
                    <a:lnTo>
                      <a:pt x="2168" y="212869"/>
                    </a:lnTo>
                    <a:cubicBezTo>
                      <a:pt x="-9104" y="257957"/>
                      <a:pt x="25000" y="301634"/>
                      <a:pt x="71473" y="301634"/>
                    </a:cubicBezTo>
                    <a:lnTo>
                      <a:pt x="424268" y="301634"/>
                    </a:lnTo>
                    <a:cubicBezTo>
                      <a:pt x="470748" y="301634"/>
                      <a:pt x="504849" y="257957"/>
                      <a:pt x="493576" y="212869"/>
                    </a:cubicBezTo>
                    <a:close/>
                  </a:path>
                </a:pathLst>
              </a:custGeom>
              <a:ln w="3572" cap="flat">
                <a:solidFill>
                  <a:schemeClr val="bg1"/>
                </a:solidFill>
                <a:prstDash val="solid"/>
                <a:miter/>
              </a:ln>
              <a:effectLst>
                <a:innerShdw blurRad="114300">
                  <a:schemeClr val="bg1"/>
                </a:innerShdw>
              </a:effectLst>
            </p:spPr>
            <p:txBody>
              <a:bodyPr rtlCol="0" anchor="ctr"/>
              <a:lstStyle/>
              <a:p>
                <a:endParaRPr lang="pt-PT"/>
              </a:p>
            </p:txBody>
          </p:sp>
          <p:sp useBgFill="1">
            <p:nvSpPr>
              <p:cNvPr id="68" name="Forma livre: Forma 67">
                <a:extLst>
                  <a:ext uri="{FF2B5EF4-FFF2-40B4-BE49-F238E27FC236}">
                    <a16:creationId xmlns:a16="http://schemas.microsoft.com/office/drawing/2014/main" id="{5C1FBD8D-5FB9-35F0-F18A-521A6444BEA4}"/>
                  </a:ext>
                </a:extLst>
              </p:cNvPr>
              <p:cNvSpPr/>
              <p:nvPr/>
            </p:nvSpPr>
            <p:spPr>
              <a:xfrm>
                <a:off x="5859948" y="1882239"/>
                <a:ext cx="363520" cy="523504"/>
              </a:xfrm>
              <a:custGeom>
                <a:avLst/>
                <a:gdLst>
                  <a:gd name="connsiteX0" fmla="*/ 271059 w 363520"/>
                  <a:gd name="connsiteY0" fmla="*/ 259232 h 523504"/>
                  <a:gd name="connsiteX1" fmla="*/ 271059 w 363520"/>
                  <a:gd name="connsiteY1" fmla="*/ 0 h 523504"/>
                  <a:gd name="connsiteX2" fmla="*/ 92465 w 363520"/>
                  <a:gd name="connsiteY2" fmla="*/ 0 h 523504"/>
                  <a:gd name="connsiteX3" fmla="*/ 92465 w 363520"/>
                  <a:gd name="connsiteY3" fmla="*/ 259232 h 523504"/>
                  <a:gd name="connsiteX4" fmla="*/ 0 w 363520"/>
                  <a:gd name="connsiteY4" fmla="*/ 523505 h 523504"/>
                  <a:gd name="connsiteX5" fmla="*/ 363520 w 363520"/>
                  <a:gd name="connsiteY5" fmla="*/ 523505 h 523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520" h="523504">
                    <a:moveTo>
                      <a:pt x="271059" y="259232"/>
                    </a:moveTo>
                    <a:lnTo>
                      <a:pt x="271059" y="0"/>
                    </a:lnTo>
                    <a:lnTo>
                      <a:pt x="92465" y="0"/>
                    </a:lnTo>
                    <a:lnTo>
                      <a:pt x="92465" y="259232"/>
                    </a:lnTo>
                    <a:lnTo>
                      <a:pt x="0" y="523505"/>
                    </a:lnTo>
                    <a:lnTo>
                      <a:pt x="363520" y="523505"/>
                    </a:lnTo>
                    <a:close/>
                  </a:path>
                </a:pathLst>
              </a:custGeom>
              <a:ln w="3572" cap="flat">
                <a:solidFill>
                  <a:schemeClr val="bg1"/>
                </a:solidFill>
                <a:prstDash val="solid"/>
                <a:miter/>
              </a:ln>
              <a:effectLst>
                <a:innerShdw blurRad="114300">
                  <a:schemeClr val="bg1"/>
                </a:innerShdw>
              </a:effectLst>
            </p:spPr>
            <p:txBody>
              <a:bodyPr rtlCol="0" anchor="ctr"/>
              <a:lstStyle/>
              <a:p>
                <a:endParaRPr lang="pt-PT" dirty="0"/>
              </a:p>
            </p:txBody>
          </p:sp>
          <p:sp>
            <p:nvSpPr>
              <p:cNvPr id="69" name="Forma livre: Forma 68">
                <a:extLst>
                  <a:ext uri="{FF2B5EF4-FFF2-40B4-BE49-F238E27FC236}">
                    <a16:creationId xmlns:a16="http://schemas.microsoft.com/office/drawing/2014/main" id="{2261BE28-9977-D275-BC42-89CD2E740611}"/>
                  </a:ext>
                </a:extLst>
              </p:cNvPr>
              <p:cNvSpPr/>
              <p:nvPr/>
            </p:nvSpPr>
            <p:spPr>
              <a:xfrm>
                <a:off x="6031633" y="2395028"/>
                <a:ext cx="21431" cy="249138"/>
              </a:xfrm>
              <a:custGeom>
                <a:avLst/>
                <a:gdLst>
                  <a:gd name="connsiteX0" fmla="*/ 10716 w 21431"/>
                  <a:gd name="connsiteY0" fmla="*/ 249138 h 249138"/>
                  <a:gd name="connsiteX1" fmla="*/ 0 w 21431"/>
                  <a:gd name="connsiteY1" fmla="*/ 238423 h 249138"/>
                  <a:gd name="connsiteX2" fmla="*/ 0 w 21431"/>
                  <a:gd name="connsiteY2" fmla="*/ 10716 h 249138"/>
                  <a:gd name="connsiteX3" fmla="*/ 10716 w 21431"/>
                  <a:gd name="connsiteY3" fmla="*/ 0 h 249138"/>
                  <a:gd name="connsiteX4" fmla="*/ 21431 w 21431"/>
                  <a:gd name="connsiteY4" fmla="*/ 10716 h 249138"/>
                  <a:gd name="connsiteX5" fmla="*/ 21431 w 21431"/>
                  <a:gd name="connsiteY5" fmla="*/ 238423 h 249138"/>
                  <a:gd name="connsiteX6" fmla="*/ 10716 w 21431"/>
                  <a:gd name="connsiteY6" fmla="*/ 249138 h 249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431" h="249138">
                    <a:moveTo>
                      <a:pt x="10716" y="249138"/>
                    </a:moveTo>
                    <a:cubicBezTo>
                      <a:pt x="4797" y="249138"/>
                      <a:pt x="0" y="244341"/>
                      <a:pt x="0" y="238423"/>
                    </a:cubicBezTo>
                    <a:lnTo>
                      <a:pt x="0" y="10716"/>
                    </a:lnTo>
                    <a:cubicBezTo>
                      <a:pt x="0" y="4797"/>
                      <a:pt x="4797" y="0"/>
                      <a:pt x="10716" y="0"/>
                    </a:cubicBezTo>
                    <a:cubicBezTo>
                      <a:pt x="16634" y="0"/>
                      <a:pt x="21431" y="4797"/>
                      <a:pt x="21431" y="10716"/>
                    </a:cubicBezTo>
                    <a:lnTo>
                      <a:pt x="21431" y="238423"/>
                    </a:lnTo>
                    <a:cubicBezTo>
                      <a:pt x="21431" y="244341"/>
                      <a:pt x="16634" y="249138"/>
                      <a:pt x="10716" y="249138"/>
                    </a:cubicBezTo>
                    <a:close/>
                  </a:path>
                </a:pathLst>
              </a:custGeom>
              <a:grpFill/>
              <a:ln w="3572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PT"/>
              </a:p>
            </p:txBody>
          </p:sp>
          <p:sp>
            <p:nvSpPr>
              <p:cNvPr id="70" name="Forma livre: Forma 69">
                <a:extLst>
                  <a:ext uri="{FF2B5EF4-FFF2-40B4-BE49-F238E27FC236}">
                    <a16:creationId xmlns:a16="http://schemas.microsoft.com/office/drawing/2014/main" id="{1F0148A0-9797-8B01-3EC8-2AB01491B126}"/>
                  </a:ext>
                </a:extLst>
              </p:cNvPr>
              <p:cNvSpPr/>
              <p:nvPr/>
            </p:nvSpPr>
            <p:spPr>
              <a:xfrm>
                <a:off x="6167365" y="2468251"/>
                <a:ext cx="35718" cy="35718"/>
              </a:xfrm>
              <a:custGeom>
                <a:avLst/>
                <a:gdLst>
                  <a:gd name="connsiteX0" fmla="*/ 35719 w 35718"/>
                  <a:gd name="connsiteY0" fmla="*/ 17859 h 35718"/>
                  <a:gd name="connsiteX1" fmla="*/ 17859 w 35718"/>
                  <a:gd name="connsiteY1" fmla="*/ 35719 h 35718"/>
                  <a:gd name="connsiteX2" fmla="*/ 0 w 35718"/>
                  <a:gd name="connsiteY2" fmla="*/ 17859 h 35718"/>
                  <a:gd name="connsiteX3" fmla="*/ 17859 w 35718"/>
                  <a:gd name="connsiteY3" fmla="*/ 0 h 35718"/>
                  <a:gd name="connsiteX4" fmla="*/ 35719 w 35718"/>
                  <a:gd name="connsiteY4" fmla="*/ 17859 h 35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718" h="35718">
                    <a:moveTo>
                      <a:pt x="35719" y="17859"/>
                    </a:moveTo>
                    <a:cubicBezTo>
                      <a:pt x="35719" y="27723"/>
                      <a:pt x="27723" y="35719"/>
                      <a:pt x="17859" y="35719"/>
                    </a:cubicBezTo>
                    <a:cubicBezTo>
                      <a:pt x="7996" y="35719"/>
                      <a:pt x="0" y="27723"/>
                      <a:pt x="0" y="17859"/>
                    </a:cubicBezTo>
                    <a:cubicBezTo>
                      <a:pt x="0" y="7996"/>
                      <a:pt x="7996" y="0"/>
                      <a:pt x="17859" y="0"/>
                    </a:cubicBezTo>
                    <a:cubicBezTo>
                      <a:pt x="27723" y="0"/>
                      <a:pt x="35719" y="7996"/>
                      <a:pt x="35719" y="17859"/>
                    </a:cubicBezTo>
                    <a:close/>
                  </a:path>
                </a:pathLst>
              </a:custGeom>
              <a:grpFill/>
              <a:ln w="3572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PT"/>
              </a:p>
            </p:txBody>
          </p:sp>
          <p:sp>
            <p:nvSpPr>
              <p:cNvPr id="72" name="Forma livre: Forma 71">
                <a:extLst>
                  <a:ext uri="{FF2B5EF4-FFF2-40B4-BE49-F238E27FC236}">
                    <a16:creationId xmlns:a16="http://schemas.microsoft.com/office/drawing/2014/main" id="{430DA3F1-7B4A-5297-597D-70D7AB17DC89}"/>
                  </a:ext>
                </a:extLst>
              </p:cNvPr>
              <p:cNvSpPr/>
              <p:nvPr/>
            </p:nvSpPr>
            <p:spPr>
              <a:xfrm>
                <a:off x="6113786" y="2521829"/>
                <a:ext cx="53578" cy="53578"/>
              </a:xfrm>
              <a:custGeom>
                <a:avLst/>
                <a:gdLst>
                  <a:gd name="connsiteX0" fmla="*/ 53578 w 53578"/>
                  <a:gd name="connsiteY0" fmla="*/ 26789 h 53578"/>
                  <a:gd name="connsiteX1" fmla="*/ 26789 w 53578"/>
                  <a:gd name="connsiteY1" fmla="*/ 53578 h 53578"/>
                  <a:gd name="connsiteX2" fmla="*/ 0 w 53578"/>
                  <a:gd name="connsiteY2" fmla="*/ 26789 h 53578"/>
                  <a:gd name="connsiteX3" fmla="*/ 26789 w 53578"/>
                  <a:gd name="connsiteY3" fmla="*/ 0 h 53578"/>
                  <a:gd name="connsiteX4" fmla="*/ 53578 w 53578"/>
                  <a:gd name="connsiteY4" fmla="*/ 26789 h 53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578" h="53578">
                    <a:moveTo>
                      <a:pt x="53578" y="26789"/>
                    </a:moveTo>
                    <a:cubicBezTo>
                      <a:pt x="53578" y="41584"/>
                      <a:pt x="41584" y="53578"/>
                      <a:pt x="26789" y="53578"/>
                    </a:cubicBezTo>
                    <a:cubicBezTo>
                      <a:pt x="11994" y="53578"/>
                      <a:pt x="0" y="41584"/>
                      <a:pt x="0" y="26789"/>
                    </a:cubicBezTo>
                    <a:cubicBezTo>
                      <a:pt x="0" y="11994"/>
                      <a:pt x="11994" y="0"/>
                      <a:pt x="26789" y="0"/>
                    </a:cubicBezTo>
                    <a:cubicBezTo>
                      <a:pt x="41584" y="0"/>
                      <a:pt x="53578" y="11994"/>
                      <a:pt x="53578" y="26789"/>
                    </a:cubicBezTo>
                    <a:close/>
                  </a:path>
                </a:pathLst>
              </a:custGeom>
              <a:grpFill/>
              <a:ln w="3572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PT"/>
              </a:p>
            </p:txBody>
          </p:sp>
          <p:sp>
            <p:nvSpPr>
              <p:cNvPr id="74" name="Forma livre: Forma 73">
                <a:extLst>
                  <a:ext uri="{FF2B5EF4-FFF2-40B4-BE49-F238E27FC236}">
                    <a16:creationId xmlns:a16="http://schemas.microsoft.com/office/drawing/2014/main" id="{F1F58832-5F2F-CD7A-2A79-7763B10E32AE}"/>
                  </a:ext>
                </a:extLst>
              </p:cNvPr>
              <p:cNvSpPr/>
              <p:nvPr/>
            </p:nvSpPr>
            <p:spPr>
              <a:xfrm>
                <a:off x="5992414" y="1836054"/>
                <a:ext cx="98226" cy="223263"/>
              </a:xfrm>
              <a:custGeom>
                <a:avLst/>
                <a:gdLst>
                  <a:gd name="connsiteX0" fmla="*/ 0 w 98226"/>
                  <a:gd name="connsiteY0" fmla="*/ 0 h 223263"/>
                  <a:gd name="connsiteX1" fmla="*/ 98227 w 98226"/>
                  <a:gd name="connsiteY1" fmla="*/ 0 h 223263"/>
                  <a:gd name="connsiteX2" fmla="*/ 98227 w 98226"/>
                  <a:gd name="connsiteY2" fmla="*/ 223264 h 223263"/>
                  <a:gd name="connsiteX3" fmla="*/ 0 w 98226"/>
                  <a:gd name="connsiteY3" fmla="*/ 223264 h 223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8226" h="223263">
                    <a:moveTo>
                      <a:pt x="0" y="0"/>
                    </a:moveTo>
                    <a:lnTo>
                      <a:pt x="98227" y="0"/>
                    </a:lnTo>
                    <a:lnTo>
                      <a:pt x="98227" y="223264"/>
                    </a:lnTo>
                    <a:lnTo>
                      <a:pt x="0" y="223264"/>
                    </a:lnTo>
                    <a:close/>
                  </a:path>
                </a:pathLst>
              </a:custGeom>
              <a:grpFill/>
              <a:ln w="3572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PT"/>
              </a:p>
            </p:txBody>
          </p:sp>
          <p:sp>
            <p:nvSpPr>
              <p:cNvPr id="75" name="Forma livre: Forma 74">
                <a:extLst>
                  <a:ext uri="{FF2B5EF4-FFF2-40B4-BE49-F238E27FC236}">
                    <a16:creationId xmlns:a16="http://schemas.microsoft.com/office/drawing/2014/main" id="{B5FD5743-D8D8-D409-0F57-C960FF00B131}"/>
                  </a:ext>
                </a:extLst>
              </p:cNvPr>
              <p:cNvSpPr/>
              <p:nvPr/>
            </p:nvSpPr>
            <p:spPr>
              <a:xfrm>
                <a:off x="5930088" y="1869962"/>
                <a:ext cx="223242" cy="35718"/>
              </a:xfrm>
              <a:custGeom>
                <a:avLst/>
                <a:gdLst>
                  <a:gd name="connsiteX0" fmla="*/ 208955 w 223242"/>
                  <a:gd name="connsiteY0" fmla="*/ 35719 h 35718"/>
                  <a:gd name="connsiteX1" fmla="*/ 14288 w 223242"/>
                  <a:gd name="connsiteY1" fmla="*/ 35719 h 35718"/>
                  <a:gd name="connsiteX2" fmla="*/ 0 w 223242"/>
                  <a:gd name="connsiteY2" fmla="*/ 21431 h 35718"/>
                  <a:gd name="connsiteX3" fmla="*/ 0 w 223242"/>
                  <a:gd name="connsiteY3" fmla="*/ 14288 h 35718"/>
                  <a:gd name="connsiteX4" fmla="*/ 14288 w 223242"/>
                  <a:gd name="connsiteY4" fmla="*/ 0 h 35718"/>
                  <a:gd name="connsiteX5" fmla="*/ 208955 w 223242"/>
                  <a:gd name="connsiteY5" fmla="*/ 0 h 35718"/>
                  <a:gd name="connsiteX6" fmla="*/ 223242 w 223242"/>
                  <a:gd name="connsiteY6" fmla="*/ 14288 h 35718"/>
                  <a:gd name="connsiteX7" fmla="*/ 223242 w 223242"/>
                  <a:gd name="connsiteY7" fmla="*/ 21431 h 35718"/>
                  <a:gd name="connsiteX8" fmla="*/ 208955 w 223242"/>
                  <a:gd name="connsiteY8" fmla="*/ 35719 h 35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3242" h="35718">
                    <a:moveTo>
                      <a:pt x="208955" y="35719"/>
                    </a:moveTo>
                    <a:lnTo>
                      <a:pt x="14288" y="35719"/>
                    </a:lnTo>
                    <a:cubicBezTo>
                      <a:pt x="6397" y="35719"/>
                      <a:pt x="0" y="29321"/>
                      <a:pt x="0" y="21431"/>
                    </a:cubicBezTo>
                    <a:lnTo>
                      <a:pt x="0" y="14288"/>
                    </a:lnTo>
                    <a:cubicBezTo>
                      <a:pt x="0" y="6397"/>
                      <a:pt x="6397" y="0"/>
                      <a:pt x="14288" y="0"/>
                    </a:cubicBezTo>
                    <a:lnTo>
                      <a:pt x="208955" y="0"/>
                    </a:lnTo>
                    <a:cubicBezTo>
                      <a:pt x="216845" y="0"/>
                      <a:pt x="223242" y="6397"/>
                      <a:pt x="223242" y="14288"/>
                    </a:cubicBezTo>
                    <a:lnTo>
                      <a:pt x="223242" y="21431"/>
                    </a:lnTo>
                    <a:cubicBezTo>
                      <a:pt x="223242" y="29321"/>
                      <a:pt x="216845" y="35719"/>
                      <a:pt x="208955" y="35719"/>
                    </a:cubicBezTo>
                    <a:close/>
                  </a:path>
                </a:pathLst>
              </a:custGeom>
              <a:grpFill/>
              <a:ln w="3572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PT"/>
              </a:p>
            </p:txBody>
          </p:sp>
        </p:grpSp>
        <p:grpSp>
          <p:nvGrpSpPr>
            <p:cNvPr id="76" name="Gráfico 24" descr="laboratório de química">
              <a:extLst>
                <a:ext uri="{FF2B5EF4-FFF2-40B4-BE49-F238E27FC236}">
                  <a16:creationId xmlns:a16="http://schemas.microsoft.com/office/drawing/2014/main" id="{A533EAA2-6C3B-CEBC-787E-CA072FE38EAB}"/>
                </a:ext>
              </a:extLst>
            </p:cNvPr>
            <p:cNvGrpSpPr/>
            <p:nvPr/>
          </p:nvGrpSpPr>
          <p:grpSpPr>
            <a:xfrm>
              <a:off x="5267324" y="2388802"/>
              <a:ext cx="517922" cy="1128387"/>
              <a:chOff x="5267324" y="2388802"/>
              <a:chExt cx="517922" cy="1128387"/>
            </a:xfrm>
            <a:noFill/>
            <a:effectLst>
              <a:innerShdw blurRad="508000">
                <a:schemeClr val="bg1"/>
              </a:innerShdw>
            </a:effectLst>
          </p:grpSpPr>
          <p:sp useBgFill="1">
            <p:nvSpPr>
              <p:cNvPr id="77" name="Forma livre: Forma 76">
                <a:extLst>
                  <a:ext uri="{FF2B5EF4-FFF2-40B4-BE49-F238E27FC236}">
                    <a16:creationId xmlns:a16="http://schemas.microsoft.com/office/drawing/2014/main" id="{4411B9AF-7981-E6FF-2F49-D6038ED947B6}"/>
                  </a:ext>
                </a:extLst>
              </p:cNvPr>
              <p:cNvSpPr/>
              <p:nvPr/>
            </p:nvSpPr>
            <p:spPr>
              <a:xfrm>
                <a:off x="5289506" y="3215723"/>
                <a:ext cx="495739" cy="301466"/>
              </a:xfrm>
              <a:custGeom>
                <a:avLst/>
                <a:gdLst>
                  <a:gd name="connsiteX0" fmla="*/ 2167 w 495739"/>
                  <a:gd name="connsiteY0" fmla="*/ 212701 h 301466"/>
                  <a:gd name="connsiteX1" fmla="*/ 66111 w 495739"/>
                  <a:gd name="connsiteY1" fmla="*/ 29957 h 301466"/>
                  <a:gd name="connsiteX2" fmla="*/ 246923 w 495739"/>
                  <a:gd name="connsiteY2" fmla="*/ 0 h 301466"/>
                  <a:gd name="connsiteX3" fmla="*/ 429628 w 495739"/>
                  <a:gd name="connsiteY3" fmla="*/ 29957 h 301466"/>
                  <a:gd name="connsiteX4" fmla="*/ 493572 w 495739"/>
                  <a:gd name="connsiteY4" fmla="*/ 212701 h 301466"/>
                  <a:gd name="connsiteX5" fmla="*/ 424266 w 495739"/>
                  <a:gd name="connsiteY5" fmla="*/ 301466 h 301466"/>
                  <a:gd name="connsiteX6" fmla="*/ 71472 w 495739"/>
                  <a:gd name="connsiteY6" fmla="*/ 301466 h 301466"/>
                  <a:gd name="connsiteX7" fmla="*/ 2167 w 495739"/>
                  <a:gd name="connsiteY7" fmla="*/ 212701 h 301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95739" h="301466">
                    <a:moveTo>
                      <a:pt x="2167" y="212701"/>
                    </a:moveTo>
                    <a:lnTo>
                      <a:pt x="66111" y="29957"/>
                    </a:lnTo>
                    <a:cubicBezTo>
                      <a:pt x="66111" y="29957"/>
                      <a:pt x="150507" y="0"/>
                      <a:pt x="246923" y="0"/>
                    </a:cubicBezTo>
                    <a:cubicBezTo>
                      <a:pt x="343339" y="0"/>
                      <a:pt x="429628" y="29957"/>
                      <a:pt x="429628" y="29957"/>
                    </a:cubicBezTo>
                    <a:lnTo>
                      <a:pt x="493572" y="212701"/>
                    </a:lnTo>
                    <a:cubicBezTo>
                      <a:pt x="504844" y="257789"/>
                      <a:pt x="470740" y="301466"/>
                      <a:pt x="424266" y="301466"/>
                    </a:cubicBezTo>
                    <a:lnTo>
                      <a:pt x="71472" y="301466"/>
                    </a:lnTo>
                    <a:cubicBezTo>
                      <a:pt x="24999" y="301466"/>
                      <a:pt x="-9102" y="257789"/>
                      <a:pt x="2167" y="212701"/>
                    </a:cubicBezTo>
                    <a:close/>
                  </a:path>
                </a:pathLst>
              </a:custGeom>
              <a:ln w="3572" cap="flat">
                <a:solidFill>
                  <a:schemeClr val="bg1"/>
                </a:solidFill>
                <a:prstDash val="solid"/>
                <a:miter/>
              </a:ln>
              <a:effectLst>
                <a:innerShdw blurRad="114300">
                  <a:schemeClr val="bg1"/>
                </a:innerShdw>
              </a:effectLst>
            </p:spPr>
            <p:txBody>
              <a:bodyPr rtlCol="0" anchor="ctr"/>
              <a:lstStyle/>
              <a:p>
                <a:endParaRPr lang="pt-PT"/>
              </a:p>
            </p:txBody>
          </p:sp>
          <p:sp useBgFill="1">
            <p:nvSpPr>
              <p:cNvPr id="78" name="Forma livre: Forma 77">
                <a:extLst>
                  <a:ext uri="{FF2B5EF4-FFF2-40B4-BE49-F238E27FC236}">
                    <a16:creationId xmlns:a16="http://schemas.microsoft.com/office/drawing/2014/main" id="{6F605E17-171B-053C-528C-D7E8E1ED3CD1}"/>
                  </a:ext>
                </a:extLst>
              </p:cNvPr>
              <p:cNvSpPr/>
              <p:nvPr/>
            </p:nvSpPr>
            <p:spPr>
              <a:xfrm>
                <a:off x="5355617" y="2722176"/>
                <a:ext cx="363516" cy="523504"/>
              </a:xfrm>
              <a:custGeom>
                <a:avLst/>
                <a:gdLst>
                  <a:gd name="connsiteX0" fmla="*/ 271055 w 363516"/>
                  <a:gd name="connsiteY0" fmla="*/ 259232 h 523504"/>
                  <a:gd name="connsiteX1" fmla="*/ 271055 w 363516"/>
                  <a:gd name="connsiteY1" fmla="*/ 0 h 523504"/>
                  <a:gd name="connsiteX2" fmla="*/ 92462 w 363516"/>
                  <a:gd name="connsiteY2" fmla="*/ 0 h 523504"/>
                  <a:gd name="connsiteX3" fmla="*/ 92462 w 363516"/>
                  <a:gd name="connsiteY3" fmla="*/ 259232 h 523504"/>
                  <a:gd name="connsiteX4" fmla="*/ 0 w 363516"/>
                  <a:gd name="connsiteY4" fmla="*/ 523505 h 523504"/>
                  <a:gd name="connsiteX5" fmla="*/ 363517 w 363516"/>
                  <a:gd name="connsiteY5" fmla="*/ 523505 h 523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516" h="523504">
                    <a:moveTo>
                      <a:pt x="271055" y="259232"/>
                    </a:moveTo>
                    <a:lnTo>
                      <a:pt x="271055" y="0"/>
                    </a:lnTo>
                    <a:lnTo>
                      <a:pt x="92462" y="0"/>
                    </a:lnTo>
                    <a:lnTo>
                      <a:pt x="92462" y="259232"/>
                    </a:lnTo>
                    <a:lnTo>
                      <a:pt x="0" y="523505"/>
                    </a:lnTo>
                    <a:lnTo>
                      <a:pt x="363517" y="523505"/>
                    </a:lnTo>
                    <a:close/>
                  </a:path>
                </a:pathLst>
              </a:custGeom>
              <a:ln w="3572" cap="flat">
                <a:solidFill>
                  <a:schemeClr val="bg1"/>
                </a:solidFill>
                <a:prstDash val="solid"/>
                <a:miter/>
              </a:ln>
              <a:effectLst>
                <a:innerShdw blurRad="114300">
                  <a:schemeClr val="bg1"/>
                </a:innerShdw>
              </a:effectLst>
            </p:spPr>
            <p:txBody>
              <a:bodyPr rtlCol="0" anchor="ctr"/>
              <a:lstStyle/>
              <a:p>
                <a:endParaRPr lang="pt-PT" dirty="0"/>
              </a:p>
            </p:txBody>
          </p:sp>
          <p:sp>
            <p:nvSpPr>
              <p:cNvPr id="79" name="Forma livre: Forma 78">
                <a:extLst>
                  <a:ext uri="{FF2B5EF4-FFF2-40B4-BE49-F238E27FC236}">
                    <a16:creationId xmlns:a16="http://schemas.microsoft.com/office/drawing/2014/main" id="{A6EE07C1-AA02-487B-66DE-D60BC6B750E9}"/>
                  </a:ext>
                </a:extLst>
              </p:cNvPr>
              <p:cNvSpPr/>
              <p:nvPr/>
            </p:nvSpPr>
            <p:spPr>
              <a:xfrm>
                <a:off x="5526017" y="3245727"/>
                <a:ext cx="21431" cy="238376"/>
              </a:xfrm>
              <a:custGeom>
                <a:avLst/>
                <a:gdLst>
                  <a:gd name="connsiteX0" fmla="*/ 10716 w 21431"/>
                  <a:gd name="connsiteY0" fmla="*/ 238376 h 238376"/>
                  <a:gd name="connsiteX1" fmla="*/ 0 w 21431"/>
                  <a:gd name="connsiteY1" fmla="*/ 227661 h 238376"/>
                  <a:gd name="connsiteX2" fmla="*/ 0 w 21431"/>
                  <a:gd name="connsiteY2" fmla="*/ 10716 h 238376"/>
                  <a:gd name="connsiteX3" fmla="*/ 10716 w 21431"/>
                  <a:gd name="connsiteY3" fmla="*/ 0 h 238376"/>
                  <a:gd name="connsiteX4" fmla="*/ 21431 w 21431"/>
                  <a:gd name="connsiteY4" fmla="*/ 10716 h 238376"/>
                  <a:gd name="connsiteX5" fmla="*/ 21431 w 21431"/>
                  <a:gd name="connsiteY5" fmla="*/ 227661 h 238376"/>
                  <a:gd name="connsiteX6" fmla="*/ 10716 w 21431"/>
                  <a:gd name="connsiteY6" fmla="*/ 238376 h 238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431" h="238376">
                    <a:moveTo>
                      <a:pt x="10716" y="238376"/>
                    </a:moveTo>
                    <a:cubicBezTo>
                      <a:pt x="4797" y="238376"/>
                      <a:pt x="0" y="233579"/>
                      <a:pt x="0" y="227661"/>
                    </a:cubicBezTo>
                    <a:lnTo>
                      <a:pt x="0" y="10716"/>
                    </a:lnTo>
                    <a:cubicBezTo>
                      <a:pt x="0" y="4797"/>
                      <a:pt x="4797" y="0"/>
                      <a:pt x="10716" y="0"/>
                    </a:cubicBezTo>
                    <a:cubicBezTo>
                      <a:pt x="16634" y="0"/>
                      <a:pt x="21431" y="4797"/>
                      <a:pt x="21431" y="10716"/>
                    </a:cubicBezTo>
                    <a:lnTo>
                      <a:pt x="21431" y="227661"/>
                    </a:lnTo>
                    <a:cubicBezTo>
                      <a:pt x="21431" y="233579"/>
                      <a:pt x="16634" y="238376"/>
                      <a:pt x="10716" y="238376"/>
                    </a:cubicBezTo>
                    <a:close/>
                  </a:path>
                </a:pathLst>
              </a:custGeom>
              <a:grpFill/>
              <a:ln w="3572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PT"/>
              </a:p>
            </p:txBody>
          </p:sp>
          <p:sp>
            <p:nvSpPr>
              <p:cNvPr id="80" name="Forma livre: Forma 79">
                <a:extLst>
                  <a:ext uri="{FF2B5EF4-FFF2-40B4-BE49-F238E27FC236}">
                    <a16:creationId xmlns:a16="http://schemas.microsoft.com/office/drawing/2014/main" id="{94E32278-5289-0843-BFF2-D6628690C151}"/>
                  </a:ext>
                </a:extLst>
              </p:cNvPr>
              <p:cNvSpPr/>
              <p:nvPr/>
            </p:nvSpPr>
            <p:spPr>
              <a:xfrm>
                <a:off x="5592364" y="3120711"/>
                <a:ext cx="35718" cy="35718"/>
              </a:xfrm>
              <a:custGeom>
                <a:avLst/>
                <a:gdLst>
                  <a:gd name="connsiteX0" fmla="*/ 35719 w 35718"/>
                  <a:gd name="connsiteY0" fmla="*/ 17859 h 35718"/>
                  <a:gd name="connsiteX1" fmla="*/ 17859 w 35718"/>
                  <a:gd name="connsiteY1" fmla="*/ 35719 h 35718"/>
                  <a:gd name="connsiteX2" fmla="*/ 0 w 35718"/>
                  <a:gd name="connsiteY2" fmla="*/ 17859 h 35718"/>
                  <a:gd name="connsiteX3" fmla="*/ 17859 w 35718"/>
                  <a:gd name="connsiteY3" fmla="*/ 0 h 35718"/>
                  <a:gd name="connsiteX4" fmla="*/ 35719 w 35718"/>
                  <a:gd name="connsiteY4" fmla="*/ 17859 h 35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718" h="35718">
                    <a:moveTo>
                      <a:pt x="35719" y="17859"/>
                    </a:moveTo>
                    <a:cubicBezTo>
                      <a:pt x="35719" y="27723"/>
                      <a:pt x="27723" y="35719"/>
                      <a:pt x="17859" y="35719"/>
                    </a:cubicBezTo>
                    <a:cubicBezTo>
                      <a:pt x="7996" y="35719"/>
                      <a:pt x="0" y="27723"/>
                      <a:pt x="0" y="17859"/>
                    </a:cubicBezTo>
                    <a:cubicBezTo>
                      <a:pt x="0" y="7996"/>
                      <a:pt x="7996" y="0"/>
                      <a:pt x="17859" y="0"/>
                    </a:cubicBezTo>
                    <a:cubicBezTo>
                      <a:pt x="27723" y="0"/>
                      <a:pt x="35719" y="7996"/>
                      <a:pt x="35719" y="17859"/>
                    </a:cubicBezTo>
                    <a:close/>
                  </a:path>
                </a:pathLst>
              </a:custGeom>
              <a:grpFill/>
              <a:ln w="3572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PT"/>
              </a:p>
            </p:txBody>
          </p:sp>
          <p:sp>
            <p:nvSpPr>
              <p:cNvPr id="81" name="Forma livre: Forma 80">
                <a:extLst>
                  <a:ext uri="{FF2B5EF4-FFF2-40B4-BE49-F238E27FC236}">
                    <a16:creationId xmlns:a16="http://schemas.microsoft.com/office/drawing/2014/main" id="{A68D2A5B-6998-52EA-A146-27C6D749CA72}"/>
                  </a:ext>
                </a:extLst>
              </p:cNvPr>
              <p:cNvSpPr/>
              <p:nvPr/>
            </p:nvSpPr>
            <p:spPr>
              <a:xfrm>
                <a:off x="5542358" y="3045702"/>
                <a:ext cx="53578" cy="53578"/>
              </a:xfrm>
              <a:custGeom>
                <a:avLst/>
                <a:gdLst>
                  <a:gd name="connsiteX0" fmla="*/ 53578 w 53578"/>
                  <a:gd name="connsiteY0" fmla="*/ 26789 h 53578"/>
                  <a:gd name="connsiteX1" fmla="*/ 26789 w 53578"/>
                  <a:gd name="connsiteY1" fmla="*/ 53578 h 53578"/>
                  <a:gd name="connsiteX2" fmla="*/ 0 w 53578"/>
                  <a:gd name="connsiteY2" fmla="*/ 26789 h 53578"/>
                  <a:gd name="connsiteX3" fmla="*/ 26789 w 53578"/>
                  <a:gd name="connsiteY3" fmla="*/ 0 h 53578"/>
                  <a:gd name="connsiteX4" fmla="*/ 53578 w 53578"/>
                  <a:gd name="connsiteY4" fmla="*/ 26789 h 53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578" h="53578">
                    <a:moveTo>
                      <a:pt x="53578" y="26789"/>
                    </a:moveTo>
                    <a:cubicBezTo>
                      <a:pt x="53578" y="41584"/>
                      <a:pt x="41584" y="53578"/>
                      <a:pt x="26789" y="53578"/>
                    </a:cubicBezTo>
                    <a:cubicBezTo>
                      <a:pt x="11994" y="53578"/>
                      <a:pt x="0" y="41584"/>
                      <a:pt x="0" y="26789"/>
                    </a:cubicBezTo>
                    <a:cubicBezTo>
                      <a:pt x="0" y="11994"/>
                      <a:pt x="11994" y="0"/>
                      <a:pt x="26789" y="0"/>
                    </a:cubicBezTo>
                    <a:cubicBezTo>
                      <a:pt x="41584" y="0"/>
                      <a:pt x="53578" y="11994"/>
                      <a:pt x="53578" y="26789"/>
                    </a:cubicBezTo>
                    <a:close/>
                  </a:path>
                </a:pathLst>
              </a:custGeom>
              <a:grpFill/>
              <a:ln w="3572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PT"/>
              </a:p>
            </p:txBody>
          </p:sp>
          <p:sp>
            <p:nvSpPr>
              <p:cNvPr id="82" name="Forma livre: Forma 81">
                <a:extLst>
                  <a:ext uri="{FF2B5EF4-FFF2-40B4-BE49-F238E27FC236}">
                    <a16:creationId xmlns:a16="http://schemas.microsoft.com/office/drawing/2014/main" id="{94AA94C5-E89D-C393-9D83-2C66F93AE236}"/>
                  </a:ext>
                </a:extLst>
              </p:cNvPr>
              <p:cNvSpPr/>
              <p:nvPr/>
            </p:nvSpPr>
            <p:spPr>
              <a:xfrm>
                <a:off x="5267324" y="2388802"/>
                <a:ext cx="490975" cy="640279"/>
              </a:xfrm>
              <a:custGeom>
                <a:avLst/>
                <a:gdLst>
                  <a:gd name="connsiteX0" fmla="*/ 280056 w 490975"/>
                  <a:gd name="connsiteY0" fmla="*/ 640280 h 640279"/>
                  <a:gd name="connsiteX1" fmla="*/ 258625 w 490975"/>
                  <a:gd name="connsiteY1" fmla="*/ 640280 h 640279"/>
                  <a:gd name="connsiteX2" fmla="*/ 258625 w 490975"/>
                  <a:gd name="connsiteY2" fmla="*/ 197239 h 640279"/>
                  <a:gd name="connsiteX3" fmla="*/ 203261 w 490975"/>
                  <a:gd name="connsiteY3" fmla="*/ 141875 h 640279"/>
                  <a:gd name="connsiteX4" fmla="*/ 153591 w 490975"/>
                  <a:gd name="connsiteY4" fmla="*/ 141875 h 640279"/>
                  <a:gd name="connsiteX5" fmla="*/ 153591 w 490975"/>
                  <a:gd name="connsiteY5" fmla="*/ 243673 h 640279"/>
                  <a:gd name="connsiteX6" fmla="*/ 76795 w 490975"/>
                  <a:gd name="connsiteY6" fmla="*/ 320469 h 640279"/>
                  <a:gd name="connsiteX7" fmla="*/ 0 w 490975"/>
                  <a:gd name="connsiteY7" fmla="*/ 243673 h 640279"/>
                  <a:gd name="connsiteX8" fmla="*/ 0 w 490975"/>
                  <a:gd name="connsiteY8" fmla="*/ 197239 h 640279"/>
                  <a:gd name="connsiteX9" fmla="*/ 76795 w 490975"/>
                  <a:gd name="connsiteY9" fmla="*/ 120444 h 640279"/>
                  <a:gd name="connsiteX10" fmla="*/ 132159 w 490975"/>
                  <a:gd name="connsiteY10" fmla="*/ 120444 h 640279"/>
                  <a:gd name="connsiteX11" fmla="*/ 132159 w 490975"/>
                  <a:gd name="connsiteY11" fmla="*/ 76795 h 640279"/>
                  <a:gd name="connsiteX12" fmla="*/ 208955 w 490975"/>
                  <a:gd name="connsiteY12" fmla="*/ 0 h 640279"/>
                  <a:gd name="connsiteX13" fmla="*/ 490976 w 490975"/>
                  <a:gd name="connsiteY13" fmla="*/ 0 h 640279"/>
                  <a:gd name="connsiteX14" fmla="*/ 490976 w 490975"/>
                  <a:gd name="connsiteY14" fmla="*/ 21431 h 640279"/>
                  <a:gd name="connsiteX15" fmla="*/ 208955 w 490975"/>
                  <a:gd name="connsiteY15" fmla="*/ 21431 h 640279"/>
                  <a:gd name="connsiteX16" fmla="*/ 153591 w 490975"/>
                  <a:gd name="connsiteY16" fmla="*/ 76795 h 640279"/>
                  <a:gd name="connsiteX17" fmla="*/ 153591 w 490975"/>
                  <a:gd name="connsiteY17" fmla="*/ 120444 h 640279"/>
                  <a:gd name="connsiteX18" fmla="*/ 203261 w 490975"/>
                  <a:gd name="connsiteY18" fmla="*/ 120444 h 640279"/>
                  <a:gd name="connsiteX19" fmla="*/ 280056 w 490975"/>
                  <a:gd name="connsiteY19" fmla="*/ 197239 h 640279"/>
                  <a:gd name="connsiteX20" fmla="*/ 280056 w 490975"/>
                  <a:gd name="connsiteY20" fmla="*/ 640280 h 640279"/>
                  <a:gd name="connsiteX21" fmla="*/ 76795 w 490975"/>
                  <a:gd name="connsiteY21" fmla="*/ 141875 h 640279"/>
                  <a:gd name="connsiteX22" fmla="*/ 21431 w 490975"/>
                  <a:gd name="connsiteY22" fmla="*/ 197239 h 640279"/>
                  <a:gd name="connsiteX23" fmla="*/ 21431 w 490975"/>
                  <a:gd name="connsiteY23" fmla="*/ 243673 h 640279"/>
                  <a:gd name="connsiteX24" fmla="*/ 76795 w 490975"/>
                  <a:gd name="connsiteY24" fmla="*/ 299037 h 640279"/>
                  <a:gd name="connsiteX25" fmla="*/ 132159 w 490975"/>
                  <a:gd name="connsiteY25" fmla="*/ 243673 h 640279"/>
                  <a:gd name="connsiteX26" fmla="*/ 132159 w 490975"/>
                  <a:gd name="connsiteY26" fmla="*/ 141875 h 640279"/>
                  <a:gd name="connsiteX27" fmla="*/ 76795 w 490975"/>
                  <a:gd name="connsiteY27" fmla="*/ 141875 h 64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490975" h="640279">
                    <a:moveTo>
                      <a:pt x="280056" y="640280"/>
                    </a:moveTo>
                    <a:lnTo>
                      <a:pt x="258625" y="640280"/>
                    </a:lnTo>
                    <a:lnTo>
                      <a:pt x="258625" y="197239"/>
                    </a:lnTo>
                    <a:cubicBezTo>
                      <a:pt x="258625" y="166710"/>
                      <a:pt x="233790" y="141875"/>
                      <a:pt x="203261" y="141875"/>
                    </a:cubicBezTo>
                    <a:lnTo>
                      <a:pt x="153591" y="141875"/>
                    </a:lnTo>
                    <a:lnTo>
                      <a:pt x="153591" y="243673"/>
                    </a:lnTo>
                    <a:cubicBezTo>
                      <a:pt x="153591" y="286018"/>
                      <a:pt x="119140" y="320469"/>
                      <a:pt x="76795" y="320469"/>
                    </a:cubicBezTo>
                    <a:cubicBezTo>
                      <a:pt x="34451" y="320469"/>
                      <a:pt x="0" y="286018"/>
                      <a:pt x="0" y="243673"/>
                    </a:cubicBezTo>
                    <a:lnTo>
                      <a:pt x="0" y="197239"/>
                    </a:lnTo>
                    <a:cubicBezTo>
                      <a:pt x="0" y="154894"/>
                      <a:pt x="34451" y="120444"/>
                      <a:pt x="76795" y="120444"/>
                    </a:cubicBezTo>
                    <a:lnTo>
                      <a:pt x="132159" y="120444"/>
                    </a:lnTo>
                    <a:lnTo>
                      <a:pt x="132159" y="76795"/>
                    </a:lnTo>
                    <a:cubicBezTo>
                      <a:pt x="132159" y="34451"/>
                      <a:pt x="166610" y="0"/>
                      <a:pt x="208955" y="0"/>
                    </a:cubicBezTo>
                    <a:lnTo>
                      <a:pt x="490976" y="0"/>
                    </a:lnTo>
                    <a:lnTo>
                      <a:pt x="490976" y="21431"/>
                    </a:lnTo>
                    <a:lnTo>
                      <a:pt x="208955" y="21431"/>
                    </a:lnTo>
                    <a:cubicBezTo>
                      <a:pt x="178426" y="21431"/>
                      <a:pt x="153591" y="46267"/>
                      <a:pt x="153591" y="76795"/>
                    </a:cubicBezTo>
                    <a:lnTo>
                      <a:pt x="153591" y="120444"/>
                    </a:lnTo>
                    <a:lnTo>
                      <a:pt x="203261" y="120444"/>
                    </a:lnTo>
                    <a:cubicBezTo>
                      <a:pt x="245606" y="120444"/>
                      <a:pt x="280056" y="154894"/>
                      <a:pt x="280056" y="197239"/>
                    </a:cubicBezTo>
                    <a:lnTo>
                      <a:pt x="280056" y="640280"/>
                    </a:lnTo>
                    <a:close/>
                    <a:moveTo>
                      <a:pt x="76795" y="141875"/>
                    </a:moveTo>
                    <a:cubicBezTo>
                      <a:pt x="46267" y="141875"/>
                      <a:pt x="21431" y="166710"/>
                      <a:pt x="21431" y="197239"/>
                    </a:cubicBezTo>
                    <a:lnTo>
                      <a:pt x="21431" y="243673"/>
                    </a:lnTo>
                    <a:cubicBezTo>
                      <a:pt x="21431" y="274202"/>
                      <a:pt x="46267" y="299037"/>
                      <a:pt x="76795" y="299037"/>
                    </a:cubicBezTo>
                    <a:cubicBezTo>
                      <a:pt x="107324" y="299037"/>
                      <a:pt x="132159" y="274202"/>
                      <a:pt x="132159" y="243673"/>
                    </a:cubicBezTo>
                    <a:lnTo>
                      <a:pt x="132159" y="141875"/>
                    </a:lnTo>
                    <a:lnTo>
                      <a:pt x="76795" y="141875"/>
                    </a:lnTo>
                    <a:close/>
                  </a:path>
                </a:pathLst>
              </a:custGeom>
              <a:grpFill/>
              <a:ln w="3572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PT"/>
              </a:p>
            </p:txBody>
          </p:sp>
          <p:sp>
            <p:nvSpPr>
              <p:cNvPr id="83" name="Forma livre: Forma 82">
                <a:extLst>
                  <a:ext uri="{FF2B5EF4-FFF2-40B4-BE49-F238E27FC236}">
                    <a16:creationId xmlns:a16="http://schemas.microsoft.com/office/drawing/2014/main" id="{D5301230-DB6D-7D1C-7647-366513632EBB}"/>
                  </a:ext>
                </a:extLst>
              </p:cNvPr>
              <p:cNvSpPr/>
              <p:nvPr/>
            </p:nvSpPr>
            <p:spPr>
              <a:xfrm rot="-10800000">
                <a:off x="5488444" y="2675977"/>
                <a:ext cx="98226" cy="223263"/>
              </a:xfrm>
              <a:custGeom>
                <a:avLst/>
                <a:gdLst>
                  <a:gd name="connsiteX0" fmla="*/ 0 w 98226"/>
                  <a:gd name="connsiteY0" fmla="*/ 0 h 223263"/>
                  <a:gd name="connsiteX1" fmla="*/ 98227 w 98226"/>
                  <a:gd name="connsiteY1" fmla="*/ 0 h 223263"/>
                  <a:gd name="connsiteX2" fmla="*/ 98227 w 98226"/>
                  <a:gd name="connsiteY2" fmla="*/ 223264 h 223263"/>
                  <a:gd name="connsiteX3" fmla="*/ 0 w 98226"/>
                  <a:gd name="connsiteY3" fmla="*/ 223264 h 223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8226" h="223263">
                    <a:moveTo>
                      <a:pt x="0" y="0"/>
                    </a:moveTo>
                    <a:lnTo>
                      <a:pt x="98227" y="0"/>
                    </a:lnTo>
                    <a:lnTo>
                      <a:pt x="98227" y="223264"/>
                    </a:lnTo>
                    <a:lnTo>
                      <a:pt x="0" y="223264"/>
                    </a:lnTo>
                    <a:close/>
                  </a:path>
                </a:pathLst>
              </a:custGeom>
              <a:grpFill/>
              <a:ln w="3572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PT"/>
              </a:p>
            </p:txBody>
          </p:sp>
          <p:sp>
            <p:nvSpPr>
              <p:cNvPr id="84" name="Forma livre: Forma 83">
                <a:extLst>
                  <a:ext uri="{FF2B5EF4-FFF2-40B4-BE49-F238E27FC236}">
                    <a16:creationId xmlns:a16="http://schemas.microsoft.com/office/drawing/2014/main" id="{D87C0A03-3444-AD97-8A7A-3D530D311FFF}"/>
                  </a:ext>
                </a:extLst>
              </p:cNvPr>
              <p:cNvSpPr/>
              <p:nvPr/>
            </p:nvSpPr>
            <p:spPr>
              <a:xfrm>
                <a:off x="5425754" y="2709899"/>
                <a:ext cx="223242" cy="35718"/>
              </a:xfrm>
              <a:custGeom>
                <a:avLst/>
                <a:gdLst>
                  <a:gd name="connsiteX0" fmla="*/ 14288 w 223242"/>
                  <a:gd name="connsiteY0" fmla="*/ 35719 h 35718"/>
                  <a:gd name="connsiteX1" fmla="*/ 208955 w 223242"/>
                  <a:gd name="connsiteY1" fmla="*/ 35719 h 35718"/>
                  <a:gd name="connsiteX2" fmla="*/ 223242 w 223242"/>
                  <a:gd name="connsiteY2" fmla="*/ 21431 h 35718"/>
                  <a:gd name="connsiteX3" fmla="*/ 223242 w 223242"/>
                  <a:gd name="connsiteY3" fmla="*/ 14288 h 35718"/>
                  <a:gd name="connsiteX4" fmla="*/ 208955 w 223242"/>
                  <a:gd name="connsiteY4" fmla="*/ 0 h 35718"/>
                  <a:gd name="connsiteX5" fmla="*/ 14288 w 223242"/>
                  <a:gd name="connsiteY5" fmla="*/ 0 h 35718"/>
                  <a:gd name="connsiteX6" fmla="*/ 0 w 223242"/>
                  <a:gd name="connsiteY6" fmla="*/ 14288 h 35718"/>
                  <a:gd name="connsiteX7" fmla="*/ 0 w 223242"/>
                  <a:gd name="connsiteY7" fmla="*/ 21431 h 35718"/>
                  <a:gd name="connsiteX8" fmla="*/ 14288 w 223242"/>
                  <a:gd name="connsiteY8" fmla="*/ 35719 h 35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3242" h="35718">
                    <a:moveTo>
                      <a:pt x="14288" y="35719"/>
                    </a:moveTo>
                    <a:lnTo>
                      <a:pt x="208955" y="35719"/>
                    </a:lnTo>
                    <a:cubicBezTo>
                      <a:pt x="216845" y="35719"/>
                      <a:pt x="223242" y="29321"/>
                      <a:pt x="223242" y="21431"/>
                    </a:cubicBezTo>
                    <a:lnTo>
                      <a:pt x="223242" y="14288"/>
                    </a:lnTo>
                    <a:cubicBezTo>
                      <a:pt x="223242" y="6397"/>
                      <a:pt x="216845" y="0"/>
                      <a:pt x="208955" y="0"/>
                    </a:cubicBezTo>
                    <a:lnTo>
                      <a:pt x="14288" y="0"/>
                    </a:lnTo>
                    <a:cubicBezTo>
                      <a:pt x="6397" y="0"/>
                      <a:pt x="0" y="6397"/>
                      <a:pt x="0" y="14288"/>
                    </a:cubicBezTo>
                    <a:lnTo>
                      <a:pt x="0" y="21431"/>
                    </a:lnTo>
                    <a:cubicBezTo>
                      <a:pt x="0" y="29321"/>
                      <a:pt x="6397" y="35719"/>
                      <a:pt x="14288" y="35719"/>
                    </a:cubicBezTo>
                    <a:close/>
                  </a:path>
                </a:pathLst>
              </a:custGeom>
              <a:grpFill/>
              <a:ln w="3572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PT"/>
              </a:p>
            </p:txBody>
          </p:sp>
        </p:grpSp>
        <p:grpSp>
          <p:nvGrpSpPr>
            <p:cNvPr id="85" name="Gráfico 24" descr="laboratório de química">
              <a:extLst>
                <a:ext uri="{FF2B5EF4-FFF2-40B4-BE49-F238E27FC236}">
                  <a16:creationId xmlns:a16="http://schemas.microsoft.com/office/drawing/2014/main" id="{9714742C-5855-9618-88BF-1DBA299C1100}"/>
                </a:ext>
              </a:extLst>
            </p:cNvPr>
            <p:cNvGrpSpPr/>
            <p:nvPr/>
          </p:nvGrpSpPr>
          <p:grpSpPr>
            <a:xfrm>
              <a:off x="5860255" y="2930855"/>
              <a:ext cx="664368" cy="728662"/>
              <a:chOff x="5860255" y="2930855"/>
              <a:chExt cx="664368" cy="728662"/>
            </a:xfrm>
            <a:noFill/>
            <a:effectLst>
              <a:innerShdw blurRad="508000">
                <a:schemeClr val="bg1"/>
              </a:innerShdw>
            </a:effectLst>
          </p:grpSpPr>
          <p:grpSp>
            <p:nvGrpSpPr>
              <p:cNvPr id="86" name="Gráfico 24" descr="laboratório de química">
                <a:extLst>
                  <a:ext uri="{FF2B5EF4-FFF2-40B4-BE49-F238E27FC236}">
                    <a16:creationId xmlns:a16="http://schemas.microsoft.com/office/drawing/2014/main" id="{30C1A471-3A96-ACFF-5FDE-6EFEC233B5FF}"/>
                  </a:ext>
                </a:extLst>
              </p:cNvPr>
              <p:cNvGrpSpPr/>
              <p:nvPr/>
            </p:nvGrpSpPr>
            <p:grpSpPr>
              <a:xfrm>
                <a:off x="5899545" y="2930855"/>
                <a:ext cx="102616" cy="728662"/>
                <a:chOff x="5899545" y="2930855"/>
                <a:chExt cx="102616" cy="728662"/>
              </a:xfrm>
              <a:grpFill/>
            </p:grpSpPr>
            <p:sp>
              <p:nvSpPr>
                <p:cNvPr id="87" name="Forma livre: Forma 86">
                  <a:extLst>
                    <a:ext uri="{FF2B5EF4-FFF2-40B4-BE49-F238E27FC236}">
                      <a16:creationId xmlns:a16="http://schemas.microsoft.com/office/drawing/2014/main" id="{8EC5DA42-8DF4-701A-2744-51E150C800EF}"/>
                    </a:ext>
                  </a:extLst>
                </p:cNvPr>
                <p:cNvSpPr/>
                <p:nvPr/>
              </p:nvSpPr>
              <p:spPr>
                <a:xfrm>
                  <a:off x="5899545" y="3221438"/>
                  <a:ext cx="102612" cy="438079"/>
                </a:xfrm>
                <a:custGeom>
                  <a:avLst/>
                  <a:gdLst>
                    <a:gd name="connsiteX0" fmla="*/ 0 w 102612"/>
                    <a:gd name="connsiteY0" fmla="*/ 386773 h 438079"/>
                    <a:gd name="connsiteX1" fmla="*/ 51306 w 102612"/>
                    <a:gd name="connsiteY1" fmla="*/ 438080 h 438079"/>
                    <a:gd name="connsiteX2" fmla="*/ 102613 w 102612"/>
                    <a:gd name="connsiteY2" fmla="*/ 386773 h 438079"/>
                    <a:gd name="connsiteX3" fmla="*/ 102613 w 102612"/>
                    <a:gd name="connsiteY3" fmla="*/ 9912 h 438079"/>
                    <a:gd name="connsiteX4" fmla="*/ 51306 w 102612"/>
                    <a:gd name="connsiteY4" fmla="*/ 0 h 438079"/>
                    <a:gd name="connsiteX5" fmla="*/ 0 w 102612"/>
                    <a:gd name="connsiteY5" fmla="*/ 9912 h 438079"/>
                    <a:gd name="connsiteX6" fmla="*/ 0 w 102612"/>
                    <a:gd name="connsiteY6" fmla="*/ 386773 h 4380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2612" h="438079">
                      <a:moveTo>
                        <a:pt x="0" y="386773"/>
                      </a:moveTo>
                      <a:cubicBezTo>
                        <a:pt x="0" y="415109"/>
                        <a:pt x="22971" y="438080"/>
                        <a:pt x="51306" y="438080"/>
                      </a:cubicBezTo>
                      <a:cubicBezTo>
                        <a:pt x="79642" y="438080"/>
                        <a:pt x="102613" y="415109"/>
                        <a:pt x="102613" y="386773"/>
                      </a:cubicBezTo>
                      <a:lnTo>
                        <a:pt x="102613" y="9912"/>
                      </a:lnTo>
                      <a:cubicBezTo>
                        <a:pt x="102613" y="9912"/>
                        <a:pt x="78096" y="0"/>
                        <a:pt x="51306" y="0"/>
                      </a:cubicBezTo>
                      <a:cubicBezTo>
                        <a:pt x="24517" y="0"/>
                        <a:pt x="0" y="9912"/>
                        <a:pt x="0" y="9912"/>
                      </a:cubicBezTo>
                      <a:lnTo>
                        <a:pt x="0" y="386773"/>
                      </a:lnTo>
                      <a:close/>
                    </a:path>
                  </a:pathLst>
                </a:custGeom>
                <a:grpFill/>
                <a:ln w="3572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PT"/>
                </a:p>
              </p:txBody>
            </p:sp>
            <p:sp>
              <p:nvSpPr>
                <p:cNvPr id="88" name="Forma livre: Forma 87">
                  <a:extLst>
                    <a:ext uri="{FF2B5EF4-FFF2-40B4-BE49-F238E27FC236}">
                      <a16:creationId xmlns:a16="http://schemas.microsoft.com/office/drawing/2014/main" id="{8E926879-D3F1-7D94-ABF1-6BAFE3328588}"/>
                    </a:ext>
                  </a:extLst>
                </p:cNvPr>
                <p:cNvSpPr/>
                <p:nvPr/>
              </p:nvSpPr>
              <p:spPr>
                <a:xfrm>
                  <a:off x="5899545" y="2930855"/>
                  <a:ext cx="102616" cy="300494"/>
                </a:xfrm>
                <a:custGeom>
                  <a:avLst/>
                  <a:gdLst>
                    <a:gd name="connsiteX0" fmla="*/ 0 w 102616"/>
                    <a:gd name="connsiteY0" fmla="*/ 0 h 300494"/>
                    <a:gd name="connsiteX1" fmla="*/ 102616 w 102616"/>
                    <a:gd name="connsiteY1" fmla="*/ 0 h 300494"/>
                    <a:gd name="connsiteX2" fmla="*/ 102616 w 102616"/>
                    <a:gd name="connsiteY2" fmla="*/ 300495 h 300494"/>
                    <a:gd name="connsiteX3" fmla="*/ 0 w 102616"/>
                    <a:gd name="connsiteY3" fmla="*/ 300495 h 3004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2616" h="300494">
                      <a:moveTo>
                        <a:pt x="0" y="0"/>
                      </a:moveTo>
                      <a:lnTo>
                        <a:pt x="102616" y="0"/>
                      </a:lnTo>
                      <a:lnTo>
                        <a:pt x="102616" y="300495"/>
                      </a:lnTo>
                      <a:lnTo>
                        <a:pt x="0" y="300495"/>
                      </a:lnTo>
                      <a:close/>
                    </a:path>
                  </a:pathLst>
                </a:custGeom>
                <a:grpFill/>
                <a:ln w="3572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PT"/>
                </a:p>
              </p:txBody>
            </p:sp>
            <p:sp>
              <p:nvSpPr>
                <p:cNvPr id="89" name="Forma livre: Forma 88">
                  <a:extLst>
                    <a:ext uri="{FF2B5EF4-FFF2-40B4-BE49-F238E27FC236}">
                      <a16:creationId xmlns:a16="http://schemas.microsoft.com/office/drawing/2014/main" id="{F1405E86-9279-3697-A13A-29FF171F1EA0}"/>
                    </a:ext>
                  </a:extLst>
                </p:cNvPr>
                <p:cNvSpPr/>
                <p:nvPr/>
              </p:nvSpPr>
              <p:spPr>
                <a:xfrm>
                  <a:off x="5914440" y="3325019"/>
                  <a:ext cx="14287" cy="75902"/>
                </a:xfrm>
                <a:custGeom>
                  <a:avLst/>
                  <a:gdLst>
                    <a:gd name="connsiteX0" fmla="*/ 7144 w 14287"/>
                    <a:gd name="connsiteY0" fmla="*/ 75902 h 75902"/>
                    <a:gd name="connsiteX1" fmla="*/ 0 w 14287"/>
                    <a:gd name="connsiteY1" fmla="*/ 68759 h 75902"/>
                    <a:gd name="connsiteX2" fmla="*/ 0 w 14287"/>
                    <a:gd name="connsiteY2" fmla="*/ 7144 h 75902"/>
                    <a:gd name="connsiteX3" fmla="*/ 7144 w 14287"/>
                    <a:gd name="connsiteY3" fmla="*/ 0 h 75902"/>
                    <a:gd name="connsiteX4" fmla="*/ 14288 w 14287"/>
                    <a:gd name="connsiteY4" fmla="*/ 7144 h 75902"/>
                    <a:gd name="connsiteX5" fmla="*/ 14288 w 14287"/>
                    <a:gd name="connsiteY5" fmla="*/ 68759 h 75902"/>
                    <a:gd name="connsiteX6" fmla="*/ 7144 w 14287"/>
                    <a:gd name="connsiteY6" fmla="*/ 75902 h 759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75902">
                      <a:moveTo>
                        <a:pt x="7144" y="75902"/>
                      </a:moveTo>
                      <a:cubicBezTo>
                        <a:pt x="3200" y="75902"/>
                        <a:pt x="0" y="72702"/>
                        <a:pt x="0" y="68759"/>
                      </a:cubicBezTo>
                      <a:lnTo>
                        <a:pt x="0" y="7144"/>
                      </a:lnTo>
                      <a:cubicBezTo>
                        <a:pt x="0" y="3200"/>
                        <a:pt x="3200" y="0"/>
                        <a:pt x="7144" y="0"/>
                      </a:cubicBezTo>
                      <a:cubicBezTo>
                        <a:pt x="11087" y="0"/>
                        <a:pt x="14288" y="3200"/>
                        <a:pt x="14288" y="7144"/>
                      </a:cubicBezTo>
                      <a:lnTo>
                        <a:pt x="14288" y="68759"/>
                      </a:lnTo>
                      <a:cubicBezTo>
                        <a:pt x="14288" y="72702"/>
                        <a:pt x="11091" y="75902"/>
                        <a:pt x="7144" y="75902"/>
                      </a:cubicBezTo>
                      <a:close/>
                    </a:path>
                  </a:pathLst>
                </a:custGeom>
                <a:grpFill/>
                <a:ln w="3572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PT"/>
                </a:p>
              </p:txBody>
            </p:sp>
          </p:grpSp>
          <p:grpSp>
            <p:nvGrpSpPr>
              <p:cNvPr id="90" name="Gráfico 24" descr="laboratório de química">
                <a:extLst>
                  <a:ext uri="{FF2B5EF4-FFF2-40B4-BE49-F238E27FC236}">
                    <a16:creationId xmlns:a16="http://schemas.microsoft.com/office/drawing/2014/main" id="{04C83CAD-D5FB-FC64-1E06-9596DD734687}"/>
                  </a:ext>
                </a:extLst>
              </p:cNvPr>
              <p:cNvGrpSpPr/>
              <p:nvPr/>
            </p:nvGrpSpPr>
            <p:grpSpPr>
              <a:xfrm>
                <a:off x="6063266" y="2930855"/>
                <a:ext cx="102616" cy="728662"/>
                <a:chOff x="6063266" y="2930855"/>
                <a:chExt cx="102616" cy="728662"/>
              </a:xfrm>
              <a:grpFill/>
            </p:grpSpPr>
            <p:sp>
              <p:nvSpPr>
                <p:cNvPr id="91" name="Forma livre: Forma 90">
                  <a:extLst>
                    <a:ext uri="{FF2B5EF4-FFF2-40B4-BE49-F238E27FC236}">
                      <a16:creationId xmlns:a16="http://schemas.microsoft.com/office/drawing/2014/main" id="{183F49B6-8B10-A993-DF82-4B4FFEF558A7}"/>
                    </a:ext>
                  </a:extLst>
                </p:cNvPr>
                <p:cNvSpPr/>
                <p:nvPr/>
              </p:nvSpPr>
              <p:spPr>
                <a:xfrm>
                  <a:off x="6063266" y="3426107"/>
                  <a:ext cx="102612" cy="233411"/>
                </a:xfrm>
                <a:custGeom>
                  <a:avLst/>
                  <a:gdLst>
                    <a:gd name="connsiteX0" fmla="*/ 0 w 102612"/>
                    <a:gd name="connsiteY0" fmla="*/ 182105 h 233411"/>
                    <a:gd name="connsiteX1" fmla="*/ 51306 w 102612"/>
                    <a:gd name="connsiteY1" fmla="*/ 233411 h 233411"/>
                    <a:gd name="connsiteX2" fmla="*/ 102613 w 102612"/>
                    <a:gd name="connsiteY2" fmla="*/ 182105 h 233411"/>
                    <a:gd name="connsiteX3" fmla="*/ 102613 w 102612"/>
                    <a:gd name="connsiteY3" fmla="*/ 10473 h 233411"/>
                    <a:gd name="connsiteX4" fmla="*/ 51306 w 102612"/>
                    <a:gd name="connsiteY4" fmla="*/ 0 h 233411"/>
                    <a:gd name="connsiteX5" fmla="*/ 0 w 102612"/>
                    <a:gd name="connsiteY5" fmla="*/ 10473 h 233411"/>
                    <a:gd name="connsiteX6" fmla="*/ 0 w 102612"/>
                    <a:gd name="connsiteY6" fmla="*/ 182105 h 2334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2612" h="233411">
                      <a:moveTo>
                        <a:pt x="0" y="182105"/>
                      </a:moveTo>
                      <a:cubicBezTo>
                        <a:pt x="0" y="210441"/>
                        <a:pt x="22971" y="233411"/>
                        <a:pt x="51306" y="233411"/>
                      </a:cubicBezTo>
                      <a:cubicBezTo>
                        <a:pt x="79642" y="233411"/>
                        <a:pt x="102613" y="210441"/>
                        <a:pt x="102613" y="182105"/>
                      </a:cubicBezTo>
                      <a:lnTo>
                        <a:pt x="102613" y="10473"/>
                      </a:lnTo>
                      <a:cubicBezTo>
                        <a:pt x="102613" y="10473"/>
                        <a:pt x="75238" y="0"/>
                        <a:pt x="51306" y="0"/>
                      </a:cubicBezTo>
                      <a:cubicBezTo>
                        <a:pt x="27375" y="0"/>
                        <a:pt x="0" y="10473"/>
                        <a:pt x="0" y="10473"/>
                      </a:cubicBezTo>
                      <a:lnTo>
                        <a:pt x="0" y="182105"/>
                      </a:lnTo>
                      <a:close/>
                    </a:path>
                  </a:pathLst>
                </a:custGeom>
                <a:grpFill/>
                <a:ln w="3572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PT"/>
                </a:p>
              </p:txBody>
            </p:sp>
            <p:sp>
              <p:nvSpPr>
                <p:cNvPr id="92" name="Forma livre: Forma 91">
                  <a:extLst>
                    <a:ext uri="{FF2B5EF4-FFF2-40B4-BE49-F238E27FC236}">
                      <a16:creationId xmlns:a16="http://schemas.microsoft.com/office/drawing/2014/main" id="{6BC7CBA0-CE85-9BB9-70CA-F0BDCB416759}"/>
                    </a:ext>
                  </a:extLst>
                </p:cNvPr>
                <p:cNvSpPr/>
                <p:nvPr/>
              </p:nvSpPr>
              <p:spPr>
                <a:xfrm>
                  <a:off x="6063266" y="2930855"/>
                  <a:ext cx="102616" cy="505723"/>
                </a:xfrm>
                <a:custGeom>
                  <a:avLst/>
                  <a:gdLst>
                    <a:gd name="connsiteX0" fmla="*/ 0 w 102616"/>
                    <a:gd name="connsiteY0" fmla="*/ 0 h 505723"/>
                    <a:gd name="connsiteX1" fmla="*/ 102616 w 102616"/>
                    <a:gd name="connsiteY1" fmla="*/ 0 h 505723"/>
                    <a:gd name="connsiteX2" fmla="*/ 102616 w 102616"/>
                    <a:gd name="connsiteY2" fmla="*/ 505724 h 505723"/>
                    <a:gd name="connsiteX3" fmla="*/ 0 w 102616"/>
                    <a:gd name="connsiteY3" fmla="*/ 505724 h 5057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2616" h="505723">
                      <a:moveTo>
                        <a:pt x="0" y="0"/>
                      </a:moveTo>
                      <a:lnTo>
                        <a:pt x="102616" y="0"/>
                      </a:lnTo>
                      <a:lnTo>
                        <a:pt x="102616" y="505724"/>
                      </a:lnTo>
                      <a:lnTo>
                        <a:pt x="0" y="505724"/>
                      </a:lnTo>
                      <a:close/>
                    </a:path>
                  </a:pathLst>
                </a:custGeom>
                <a:grpFill/>
                <a:ln w="3572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PT"/>
                </a:p>
              </p:txBody>
            </p:sp>
            <p:sp>
              <p:nvSpPr>
                <p:cNvPr id="93" name="Forma livre: Forma 92">
                  <a:extLst>
                    <a:ext uri="{FF2B5EF4-FFF2-40B4-BE49-F238E27FC236}">
                      <a16:creationId xmlns:a16="http://schemas.microsoft.com/office/drawing/2014/main" id="{5A82D1A1-2687-0341-43DF-3C05990D7076}"/>
                    </a:ext>
                  </a:extLst>
                </p:cNvPr>
                <p:cNvSpPr/>
                <p:nvPr/>
              </p:nvSpPr>
              <p:spPr>
                <a:xfrm>
                  <a:off x="6079818" y="2992835"/>
                  <a:ext cx="14287" cy="217884"/>
                </a:xfrm>
                <a:custGeom>
                  <a:avLst/>
                  <a:gdLst>
                    <a:gd name="connsiteX0" fmla="*/ 7144 w 14287"/>
                    <a:gd name="connsiteY0" fmla="*/ 217884 h 217884"/>
                    <a:gd name="connsiteX1" fmla="*/ 0 w 14287"/>
                    <a:gd name="connsiteY1" fmla="*/ 210741 h 217884"/>
                    <a:gd name="connsiteX2" fmla="*/ 0 w 14287"/>
                    <a:gd name="connsiteY2" fmla="*/ 7144 h 217884"/>
                    <a:gd name="connsiteX3" fmla="*/ 7144 w 14287"/>
                    <a:gd name="connsiteY3" fmla="*/ 0 h 217884"/>
                    <a:gd name="connsiteX4" fmla="*/ 14288 w 14287"/>
                    <a:gd name="connsiteY4" fmla="*/ 7144 h 217884"/>
                    <a:gd name="connsiteX5" fmla="*/ 14288 w 14287"/>
                    <a:gd name="connsiteY5" fmla="*/ 210741 h 217884"/>
                    <a:gd name="connsiteX6" fmla="*/ 7144 w 14287"/>
                    <a:gd name="connsiteY6" fmla="*/ 217884 h 2178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217884">
                      <a:moveTo>
                        <a:pt x="7144" y="217884"/>
                      </a:moveTo>
                      <a:cubicBezTo>
                        <a:pt x="3200" y="217884"/>
                        <a:pt x="0" y="214684"/>
                        <a:pt x="0" y="210741"/>
                      </a:cubicBezTo>
                      <a:lnTo>
                        <a:pt x="0" y="7144"/>
                      </a:lnTo>
                      <a:cubicBezTo>
                        <a:pt x="0" y="3200"/>
                        <a:pt x="3200" y="0"/>
                        <a:pt x="7144" y="0"/>
                      </a:cubicBezTo>
                      <a:cubicBezTo>
                        <a:pt x="11087" y="0"/>
                        <a:pt x="14288" y="3200"/>
                        <a:pt x="14288" y="7144"/>
                      </a:cubicBezTo>
                      <a:lnTo>
                        <a:pt x="14288" y="210741"/>
                      </a:lnTo>
                      <a:cubicBezTo>
                        <a:pt x="14288" y="214684"/>
                        <a:pt x="11091" y="217884"/>
                        <a:pt x="7144" y="217884"/>
                      </a:cubicBezTo>
                      <a:close/>
                    </a:path>
                  </a:pathLst>
                </a:custGeom>
                <a:grpFill/>
                <a:ln w="3572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PT"/>
                </a:p>
              </p:txBody>
            </p:sp>
            <p:sp>
              <p:nvSpPr>
                <p:cNvPr id="94" name="Forma livre: Forma 93">
                  <a:extLst>
                    <a:ext uri="{FF2B5EF4-FFF2-40B4-BE49-F238E27FC236}">
                      <a16:creationId xmlns:a16="http://schemas.microsoft.com/office/drawing/2014/main" id="{6F96BCA4-57C4-0C09-16D6-9210501454B8}"/>
                    </a:ext>
                  </a:extLst>
                </p:cNvPr>
                <p:cNvSpPr/>
                <p:nvPr/>
              </p:nvSpPr>
              <p:spPr>
                <a:xfrm>
                  <a:off x="6079818" y="3469680"/>
                  <a:ext cx="14287" cy="75902"/>
                </a:xfrm>
                <a:custGeom>
                  <a:avLst/>
                  <a:gdLst>
                    <a:gd name="connsiteX0" fmla="*/ 7144 w 14287"/>
                    <a:gd name="connsiteY0" fmla="*/ 75902 h 75902"/>
                    <a:gd name="connsiteX1" fmla="*/ 0 w 14287"/>
                    <a:gd name="connsiteY1" fmla="*/ 68759 h 75902"/>
                    <a:gd name="connsiteX2" fmla="*/ 0 w 14287"/>
                    <a:gd name="connsiteY2" fmla="*/ 7144 h 75902"/>
                    <a:gd name="connsiteX3" fmla="*/ 7144 w 14287"/>
                    <a:gd name="connsiteY3" fmla="*/ 0 h 75902"/>
                    <a:gd name="connsiteX4" fmla="*/ 14288 w 14287"/>
                    <a:gd name="connsiteY4" fmla="*/ 7144 h 75902"/>
                    <a:gd name="connsiteX5" fmla="*/ 14288 w 14287"/>
                    <a:gd name="connsiteY5" fmla="*/ 68759 h 75902"/>
                    <a:gd name="connsiteX6" fmla="*/ 7144 w 14287"/>
                    <a:gd name="connsiteY6" fmla="*/ 75902 h 759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75902">
                      <a:moveTo>
                        <a:pt x="7144" y="75902"/>
                      </a:moveTo>
                      <a:cubicBezTo>
                        <a:pt x="3200" y="75902"/>
                        <a:pt x="0" y="72702"/>
                        <a:pt x="0" y="68759"/>
                      </a:cubicBezTo>
                      <a:lnTo>
                        <a:pt x="0" y="7144"/>
                      </a:lnTo>
                      <a:cubicBezTo>
                        <a:pt x="0" y="3200"/>
                        <a:pt x="3200" y="0"/>
                        <a:pt x="7144" y="0"/>
                      </a:cubicBezTo>
                      <a:cubicBezTo>
                        <a:pt x="11087" y="0"/>
                        <a:pt x="14288" y="3200"/>
                        <a:pt x="14288" y="7144"/>
                      </a:cubicBezTo>
                      <a:lnTo>
                        <a:pt x="14288" y="68759"/>
                      </a:lnTo>
                      <a:cubicBezTo>
                        <a:pt x="14288" y="72702"/>
                        <a:pt x="11091" y="75902"/>
                        <a:pt x="7144" y="75902"/>
                      </a:cubicBezTo>
                      <a:close/>
                    </a:path>
                  </a:pathLst>
                </a:custGeom>
                <a:grpFill/>
                <a:ln w="3572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PT"/>
                </a:p>
              </p:txBody>
            </p:sp>
          </p:grpSp>
          <p:grpSp>
            <p:nvGrpSpPr>
              <p:cNvPr id="95" name="Gráfico 24" descr="laboratório de química">
                <a:extLst>
                  <a:ext uri="{FF2B5EF4-FFF2-40B4-BE49-F238E27FC236}">
                    <a16:creationId xmlns:a16="http://schemas.microsoft.com/office/drawing/2014/main" id="{C1BBFE2B-CA02-BB64-0181-8A681BE4250B}"/>
                  </a:ext>
                </a:extLst>
              </p:cNvPr>
              <p:cNvGrpSpPr/>
              <p:nvPr/>
            </p:nvGrpSpPr>
            <p:grpSpPr>
              <a:xfrm>
                <a:off x="6226018" y="2930855"/>
                <a:ext cx="102616" cy="728662"/>
                <a:chOff x="6226018" y="2930855"/>
                <a:chExt cx="102616" cy="728662"/>
              </a:xfrm>
              <a:grpFill/>
            </p:grpSpPr>
            <p:sp>
              <p:nvSpPr>
                <p:cNvPr id="96" name="Forma livre: Forma 95">
                  <a:extLst>
                    <a:ext uri="{FF2B5EF4-FFF2-40B4-BE49-F238E27FC236}">
                      <a16:creationId xmlns:a16="http://schemas.microsoft.com/office/drawing/2014/main" id="{AEAF5607-3842-C6AA-FD20-E4E0218E1954}"/>
                    </a:ext>
                  </a:extLst>
                </p:cNvPr>
                <p:cNvSpPr/>
                <p:nvPr/>
              </p:nvSpPr>
              <p:spPr>
                <a:xfrm>
                  <a:off x="6226018" y="3324308"/>
                  <a:ext cx="102612" cy="335209"/>
                </a:xfrm>
                <a:custGeom>
                  <a:avLst/>
                  <a:gdLst>
                    <a:gd name="connsiteX0" fmla="*/ 0 w 102612"/>
                    <a:gd name="connsiteY0" fmla="*/ 283903 h 335209"/>
                    <a:gd name="connsiteX1" fmla="*/ 51306 w 102612"/>
                    <a:gd name="connsiteY1" fmla="*/ 335210 h 335209"/>
                    <a:gd name="connsiteX2" fmla="*/ 102613 w 102612"/>
                    <a:gd name="connsiteY2" fmla="*/ 283903 h 335209"/>
                    <a:gd name="connsiteX3" fmla="*/ 102613 w 102612"/>
                    <a:gd name="connsiteY3" fmla="*/ 13077 h 335209"/>
                    <a:gd name="connsiteX4" fmla="*/ 51306 w 102612"/>
                    <a:gd name="connsiteY4" fmla="*/ 0 h 335209"/>
                    <a:gd name="connsiteX5" fmla="*/ 0 w 102612"/>
                    <a:gd name="connsiteY5" fmla="*/ 13077 h 335209"/>
                    <a:gd name="connsiteX6" fmla="*/ 0 w 102612"/>
                    <a:gd name="connsiteY6" fmla="*/ 283903 h 3352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2612" h="335209">
                      <a:moveTo>
                        <a:pt x="0" y="283903"/>
                      </a:moveTo>
                      <a:cubicBezTo>
                        <a:pt x="0" y="312239"/>
                        <a:pt x="22971" y="335210"/>
                        <a:pt x="51306" y="335210"/>
                      </a:cubicBezTo>
                      <a:cubicBezTo>
                        <a:pt x="79642" y="335210"/>
                        <a:pt x="102613" y="312239"/>
                        <a:pt x="102613" y="283903"/>
                      </a:cubicBezTo>
                      <a:lnTo>
                        <a:pt x="102613" y="13077"/>
                      </a:lnTo>
                      <a:cubicBezTo>
                        <a:pt x="102613" y="13077"/>
                        <a:pt x="81667" y="0"/>
                        <a:pt x="51306" y="0"/>
                      </a:cubicBezTo>
                      <a:cubicBezTo>
                        <a:pt x="20946" y="0"/>
                        <a:pt x="0" y="13077"/>
                        <a:pt x="0" y="13077"/>
                      </a:cubicBezTo>
                      <a:lnTo>
                        <a:pt x="0" y="283903"/>
                      </a:lnTo>
                      <a:close/>
                    </a:path>
                  </a:pathLst>
                </a:custGeom>
                <a:grpFill/>
                <a:ln w="3572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PT"/>
                </a:p>
              </p:txBody>
            </p:sp>
            <p:sp>
              <p:nvSpPr>
                <p:cNvPr id="97" name="Forma livre: Forma 96">
                  <a:extLst>
                    <a:ext uri="{FF2B5EF4-FFF2-40B4-BE49-F238E27FC236}">
                      <a16:creationId xmlns:a16="http://schemas.microsoft.com/office/drawing/2014/main" id="{1D93F9C6-1F69-C200-CA9A-E166111A1EAB}"/>
                    </a:ext>
                  </a:extLst>
                </p:cNvPr>
                <p:cNvSpPr/>
                <p:nvPr/>
              </p:nvSpPr>
              <p:spPr>
                <a:xfrm>
                  <a:off x="6226018" y="2930855"/>
                  <a:ext cx="102616" cy="406529"/>
                </a:xfrm>
                <a:custGeom>
                  <a:avLst/>
                  <a:gdLst>
                    <a:gd name="connsiteX0" fmla="*/ 0 w 102616"/>
                    <a:gd name="connsiteY0" fmla="*/ 0 h 406529"/>
                    <a:gd name="connsiteX1" fmla="*/ 102616 w 102616"/>
                    <a:gd name="connsiteY1" fmla="*/ 0 h 406529"/>
                    <a:gd name="connsiteX2" fmla="*/ 102616 w 102616"/>
                    <a:gd name="connsiteY2" fmla="*/ 406529 h 406529"/>
                    <a:gd name="connsiteX3" fmla="*/ 0 w 102616"/>
                    <a:gd name="connsiteY3" fmla="*/ 406529 h 4065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2616" h="406529">
                      <a:moveTo>
                        <a:pt x="0" y="0"/>
                      </a:moveTo>
                      <a:lnTo>
                        <a:pt x="102616" y="0"/>
                      </a:lnTo>
                      <a:lnTo>
                        <a:pt x="102616" y="406529"/>
                      </a:lnTo>
                      <a:lnTo>
                        <a:pt x="0" y="406529"/>
                      </a:lnTo>
                      <a:close/>
                    </a:path>
                  </a:pathLst>
                </a:custGeom>
                <a:grpFill/>
                <a:ln w="3572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PT"/>
                </a:p>
              </p:txBody>
            </p:sp>
            <p:sp>
              <p:nvSpPr>
                <p:cNvPr id="98" name="Forma livre: Forma 97">
                  <a:extLst>
                    <a:ext uri="{FF2B5EF4-FFF2-40B4-BE49-F238E27FC236}">
                      <a16:creationId xmlns:a16="http://schemas.microsoft.com/office/drawing/2014/main" id="{E1F18149-9EEE-8EDE-C912-8C39A10AA50E}"/>
                    </a:ext>
                  </a:extLst>
                </p:cNvPr>
                <p:cNvSpPr/>
                <p:nvPr/>
              </p:nvSpPr>
              <p:spPr>
                <a:xfrm>
                  <a:off x="6248603" y="2992835"/>
                  <a:ext cx="14287" cy="217884"/>
                </a:xfrm>
                <a:custGeom>
                  <a:avLst/>
                  <a:gdLst>
                    <a:gd name="connsiteX0" fmla="*/ 7144 w 14287"/>
                    <a:gd name="connsiteY0" fmla="*/ 217884 h 217884"/>
                    <a:gd name="connsiteX1" fmla="*/ 0 w 14287"/>
                    <a:gd name="connsiteY1" fmla="*/ 210741 h 217884"/>
                    <a:gd name="connsiteX2" fmla="*/ 0 w 14287"/>
                    <a:gd name="connsiteY2" fmla="*/ 7144 h 217884"/>
                    <a:gd name="connsiteX3" fmla="*/ 7144 w 14287"/>
                    <a:gd name="connsiteY3" fmla="*/ 0 h 217884"/>
                    <a:gd name="connsiteX4" fmla="*/ 14288 w 14287"/>
                    <a:gd name="connsiteY4" fmla="*/ 7144 h 217884"/>
                    <a:gd name="connsiteX5" fmla="*/ 14288 w 14287"/>
                    <a:gd name="connsiteY5" fmla="*/ 210741 h 217884"/>
                    <a:gd name="connsiteX6" fmla="*/ 7144 w 14287"/>
                    <a:gd name="connsiteY6" fmla="*/ 217884 h 2178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217884">
                      <a:moveTo>
                        <a:pt x="7144" y="217884"/>
                      </a:moveTo>
                      <a:cubicBezTo>
                        <a:pt x="3200" y="217884"/>
                        <a:pt x="0" y="214684"/>
                        <a:pt x="0" y="210741"/>
                      </a:cubicBezTo>
                      <a:lnTo>
                        <a:pt x="0" y="7144"/>
                      </a:lnTo>
                      <a:cubicBezTo>
                        <a:pt x="0" y="3200"/>
                        <a:pt x="3200" y="0"/>
                        <a:pt x="7144" y="0"/>
                      </a:cubicBezTo>
                      <a:cubicBezTo>
                        <a:pt x="11087" y="0"/>
                        <a:pt x="14288" y="3200"/>
                        <a:pt x="14288" y="7144"/>
                      </a:cubicBezTo>
                      <a:lnTo>
                        <a:pt x="14288" y="210741"/>
                      </a:lnTo>
                      <a:cubicBezTo>
                        <a:pt x="14288" y="214684"/>
                        <a:pt x="11091" y="217884"/>
                        <a:pt x="7144" y="217884"/>
                      </a:cubicBezTo>
                      <a:close/>
                    </a:path>
                  </a:pathLst>
                </a:custGeom>
                <a:grpFill/>
                <a:ln w="3572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PT"/>
                </a:p>
              </p:txBody>
            </p:sp>
            <p:sp>
              <p:nvSpPr>
                <p:cNvPr id="99" name="Forma livre: Forma 98">
                  <a:extLst>
                    <a:ext uri="{FF2B5EF4-FFF2-40B4-BE49-F238E27FC236}">
                      <a16:creationId xmlns:a16="http://schemas.microsoft.com/office/drawing/2014/main" id="{C7F2A65C-C45A-57E3-F4E7-96A77B2E8740}"/>
                    </a:ext>
                  </a:extLst>
                </p:cNvPr>
                <p:cNvSpPr/>
                <p:nvPr/>
              </p:nvSpPr>
              <p:spPr>
                <a:xfrm>
                  <a:off x="6248603" y="3354487"/>
                  <a:ext cx="14287" cy="75902"/>
                </a:xfrm>
                <a:custGeom>
                  <a:avLst/>
                  <a:gdLst>
                    <a:gd name="connsiteX0" fmla="*/ 7144 w 14287"/>
                    <a:gd name="connsiteY0" fmla="*/ 75902 h 75902"/>
                    <a:gd name="connsiteX1" fmla="*/ 0 w 14287"/>
                    <a:gd name="connsiteY1" fmla="*/ 68759 h 75902"/>
                    <a:gd name="connsiteX2" fmla="*/ 0 w 14287"/>
                    <a:gd name="connsiteY2" fmla="*/ 7144 h 75902"/>
                    <a:gd name="connsiteX3" fmla="*/ 7144 w 14287"/>
                    <a:gd name="connsiteY3" fmla="*/ 0 h 75902"/>
                    <a:gd name="connsiteX4" fmla="*/ 14288 w 14287"/>
                    <a:gd name="connsiteY4" fmla="*/ 7144 h 75902"/>
                    <a:gd name="connsiteX5" fmla="*/ 14288 w 14287"/>
                    <a:gd name="connsiteY5" fmla="*/ 68759 h 75902"/>
                    <a:gd name="connsiteX6" fmla="*/ 7144 w 14287"/>
                    <a:gd name="connsiteY6" fmla="*/ 75902 h 759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75902">
                      <a:moveTo>
                        <a:pt x="7144" y="75902"/>
                      </a:moveTo>
                      <a:cubicBezTo>
                        <a:pt x="3200" y="75902"/>
                        <a:pt x="0" y="72702"/>
                        <a:pt x="0" y="68759"/>
                      </a:cubicBezTo>
                      <a:lnTo>
                        <a:pt x="0" y="7144"/>
                      </a:lnTo>
                      <a:cubicBezTo>
                        <a:pt x="0" y="3200"/>
                        <a:pt x="3200" y="0"/>
                        <a:pt x="7144" y="0"/>
                      </a:cubicBezTo>
                      <a:cubicBezTo>
                        <a:pt x="11087" y="0"/>
                        <a:pt x="14288" y="3200"/>
                        <a:pt x="14288" y="7144"/>
                      </a:cubicBezTo>
                      <a:lnTo>
                        <a:pt x="14288" y="68759"/>
                      </a:lnTo>
                      <a:cubicBezTo>
                        <a:pt x="14288" y="72702"/>
                        <a:pt x="11091" y="75902"/>
                        <a:pt x="7144" y="75902"/>
                      </a:cubicBezTo>
                      <a:close/>
                    </a:path>
                  </a:pathLst>
                </a:custGeom>
                <a:grpFill/>
                <a:ln w="3572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PT"/>
                </a:p>
              </p:txBody>
            </p:sp>
          </p:grpSp>
          <p:grpSp>
            <p:nvGrpSpPr>
              <p:cNvPr id="100" name="Gráfico 24" descr="laboratório de química">
                <a:extLst>
                  <a:ext uri="{FF2B5EF4-FFF2-40B4-BE49-F238E27FC236}">
                    <a16:creationId xmlns:a16="http://schemas.microsoft.com/office/drawing/2014/main" id="{A0E9A086-BC49-98C0-0516-E58D7904DE41}"/>
                  </a:ext>
                </a:extLst>
              </p:cNvPr>
              <p:cNvGrpSpPr/>
              <p:nvPr/>
            </p:nvGrpSpPr>
            <p:grpSpPr>
              <a:xfrm>
                <a:off x="6389860" y="2930855"/>
                <a:ext cx="102616" cy="728662"/>
                <a:chOff x="6389860" y="2930855"/>
                <a:chExt cx="102616" cy="728662"/>
              </a:xfrm>
              <a:grpFill/>
            </p:grpSpPr>
            <p:sp>
              <p:nvSpPr>
                <p:cNvPr id="101" name="Forma livre: Forma 100">
                  <a:extLst>
                    <a:ext uri="{FF2B5EF4-FFF2-40B4-BE49-F238E27FC236}">
                      <a16:creationId xmlns:a16="http://schemas.microsoft.com/office/drawing/2014/main" id="{5B2C7EAE-62A2-A5AE-9705-B005577A02F8}"/>
                    </a:ext>
                  </a:extLst>
                </p:cNvPr>
                <p:cNvSpPr/>
                <p:nvPr/>
              </p:nvSpPr>
              <p:spPr>
                <a:xfrm>
                  <a:off x="6389860" y="3225010"/>
                  <a:ext cx="102616" cy="434507"/>
                </a:xfrm>
                <a:custGeom>
                  <a:avLst/>
                  <a:gdLst>
                    <a:gd name="connsiteX0" fmla="*/ 0 w 102616"/>
                    <a:gd name="connsiteY0" fmla="*/ 9287 h 434507"/>
                    <a:gd name="connsiteX1" fmla="*/ 0 w 102616"/>
                    <a:gd name="connsiteY1" fmla="*/ 383202 h 434507"/>
                    <a:gd name="connsiteX2" fmla="*/ 51306 w 102616"/>
                    <a:gd name="connsiteY2" fmla="*/ 434508 h 434507"/>
                    <a:gd name="connsiteX3" fmla="*/ 102616 w 102616"/>
                    <a:gd name="connsiteY3" fmla="*/ 383202 h 434507"/>
                    <a:gd name="connsiteX4" fmla="*/ 102616 w 102616"/>
                    <a:gd name="connsiteY4" fmla="*/ 9198 h 434507"/>
                    <a:gd name="connsiteX5" fmla="*/ 51310 w 102616"/>
                    <a:gd name="connsiteY5" fmla="*/ 0 h 434507"/>
                    <a:gd name="connsiteX6" fmla="*/ 0 w 102616"/>
                    <a:gd name="connsiteY6" fmla="*/ 9287 h 4345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2616" h="434507">
                      <a:moveTo>
                        <a:pt x="0" y="9287"/>
                      </a:moveTo>
                      <a:lnTo>
                        <a:pt x="0" y="383202"/>
                      </a:lnTo>
                      <a:cubicBezTo>
                        <a:pt x="0" y="411537"/>
                        <a:pt x="22971" y="434508"/>
                        <a:pt x="51306" y="434508"/>
                      </a:cubicBezTo>
                      <a:cubicBezTo>
                        <a:pt x="79642" y="434508"/>
                        <a:pt x="102616" y="411537"/>
                        <a:pt x="102616" y="383202"/>
                      </a:cubicBezTo>
                      <a:lnTo>
                        <a:pt x="102616" y="9198"/>
                      </a:lnTo>
                      <a:cubicBezTo>
                        <a:pt x="102616" y="9198"/>
                        <a:pt x="82385" y="0"/>
                        <a:pt x="51310" y="0"/>
                      </a:cubicBezTo>
                      <a:cubicBezTo>
                        <a:pt x="20235" y="0"/>
                        <a:pt x="0" y="9287"/>
                        <a:pt x="0" y="9287"/>
                      </a:cubicBezTo>
                      <a:close/>
                    </a:path>
                  </a:pathLst>
                </a:custGeom>
                <a:grpFill/>
                <a:ln w="3572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PT"/>
                </a:p>
              </p:txBody>
            </p:sp>
            <p:sp>
              <p:nvSpPr>
                <p:cNvPr id="102" name="Forma livre: Forma 101">
                  <a:extLst>
                    <a:ext uri="{FF2B5EF4-FFF2-40B4-BE49-F238E27FC236}">
                      <a16:creationId xmlns:a16="http://schemas.microsoft.com/office/drawing/2014/main" id="{A0ED880B-478D-9E10-CF5F-DD0BAED6F197}"/>
                    </a:ext>
                  </a:extLst>
                </p:cNvPr>
                <p:cNvSpPr/>
                <p:nvPr/>
              </p:nvSpPr>
              <p:spPr>
                <a:xfrm>
                  <a:off x="6389860" y="2930855"/>
                  <a:ext cx="102616" cy="303609"/>
                </a:xfrm>
                <a:custGeom>
                  <a:avLst/>
                  <a:gdLst>
                    <a:gd name="connsiteX0" fmla="*/ 0 w 102616"/>
                    <a:gd name="connsiteY0" fmla="*/ 0 h 303609"/>
                    <a:gd name="connsiteX1" fmla="*/ 102616 w 102616"/>
                    <a:gd name="connsiteY1" fmla="*/ 0 h 303609"/>
                    <a:gd name="connsiteX2" fmla="*/ 102616 w 102616"/>
                    <a:gd name="connsiteY2" fmla="*/ 303609 h 303609"/>
                    <a:gd name="connsiteX3" fmla="*/ 0 w 102616"/>
                    <a:gd name="connsiteY3" fmla="*/ 303609 h 3036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2616" h="303609">
                      <a:moveTo>
                        <a:pt x="0" y="0"/>
                      </a:moveTo>
                      <a:lnTo>
                        <a:pt x="102616" y="0"/>
                      </a:lnTo>
                      <a:lnTo>
                        <a:pt x="102616" y="303609"/>
                      </a:lnTo>
                      <a:lnTo>
                        <a:pt x="0" y="303609"/>
                      </a:lnTo>
                      <a:close/>
                    </a:path>
                  </a:pathLst>
                </a:custGeom>
                <a:grpFill/>
                <a:ln w="3572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PT"/>
                </a:p>
              </p:txBody>
            </p:sp>
            <p:sp>
              <p:nvSpPr>
                <p:cNvPr id="103" name="Forma livre: Forma 102">
                  <a:extLst>
                    <a:ext uri="{FF2B5EF4-FFF2-40B4-BE49-F238E27FC236}">
                      <a16:creationId xmlns:a16="http://schemas.microsoft.com/office/drawing/2014/main" id="{949A8C92-CDE8-6CB8-3C65-186A1071FAE1}"/>
                    </a:ext>
                  </a:extLst>
                </p:cNvPr>
                <p:cNvSpPr/>
                <p:nvPr/>
              </p:nvSpPr>
              <p:spPr>
                <a:xfrm>
                  <a:off x="6410177" y="2992835"/>
                  <a:ext cx="14287" cy="217884"/>
                </a:xfrm>
                <a:custGeom>
                  <a:avLst/>
                  <a:gdLst>
                    <a:gd name="connsiteX0" fmla="*/ 7144 w 14287"/>
                    <a:gd name="connsiteY0" fmla="*/ 217884 h 217884"/>
                    <a:gd name="connsiteX1" fmla="*/ 0 w 14287"/>
                    <a:gd name="connsiteY1" fmla="*/ 210741 h 217884"/>
                    <a:gd name="connsiteX2" fmla="*/ 0 w 14287"/>
                    <a:gd name="connsiteY2" fmla="*/ 7144 h 217884"/>
                    <a:gd name="connsiteX3" fmla="*/ 7144 w 14287"/>
                    <a:gd name="connsiteY3" fmla="*/ 0 h 217884"/>
                    <a:gd name="connsiteX4" fmla="*/ 14288 w 14287"/>
                    <a:gd name="connsiteY4" fmla="*/ 7144 h 217884"/>
                    <a:gd name="connsiteX5" fmla="*/ 14288 w 14287"/>
                    <a:gd name="connsiteY5" fmla="*/ 210741 h 217884"/>
                    <a:gd name="connsiteX6" fmla="*/ 7144 w 14287"/>
                    <a:gd name="connsiteY6" fmla="*/ 217884 h 2178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217884">
                      <a:moveTo>
                        <a:pt x="7144" y="217884"/>
                      </a:moveTo>
                      <a:cubicBezTo>
                        <a:pt x="3200" y="217884"/>
                        <a:pt x="0" y="214684"/>
                        <a:pt x="0" y="210741"/>
                      </a:cubicBezTo>
                      <a:lnTo>
                        <a:pt x="0" y="7144"/>
                      </a:lnTo>
                      <a:cubicBezTo>
                        <a:pt x="0" y="3200"/>
                        <a:pt x="3200" y="0"/>
                        <a:pt x="7144" y="0"/>
                      </a:cubicBezTo>
                      <a:cubicBezTo>
                        <a:pt x="11087" y="0"/>
                        <a:pt x="14288" y="3200"/>
                        <a:pt x="14288" y="7144"/>
                      </a:cubicBezTo>
                      <a:lnTo>
                        <a:pt x="14288" y="210741"/>
                      </a:lnTo>
                      <a:cubicBezTo>
                        <a:pt x="14288" y="214684"/>
                        <a:pt x="11087" y="217884"/>
                        <a:pt x="7144" y="217884"/>
                      </a:cubicBezTo>
                      <a:close/>
                    </a:path>
                  </a:pathLst>
                </a:custGeom>
                <a:grpFill/>
                <a:ln w="3572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PT"/>
                </a:p>
              </p:txBody>
            </p:sp>
            <p:sp>
              <p:nvSpPr>
                <p:cNvPr id="104" name="Forma livre: Forma 103">
                  <a:extLst>
                    <a:ext uri="{FF2B5EF4-FFF2-40B4-BE49-F238E27FC236}">
                      <a16:creationId xmlns:a16="http://schemas.microsoft.com/office/drawing/2014/main" id="{413753EA-8247-9CE3-42E8-C0F2567330DE}"/>
                    </a:ext>
                  </a:extLst>
                </p:cNvPr>
                <p:cNvSpPr/>
                <p:nvPr/>
              </p:nvSpPr>
              <p:spPr>
                <a:xfrm>
                  <a:off x="6410177" y="3325019"/>
                  <a:ext cx="14287" cy="75902"/>
                </a:xfrm>
                <a:custGeom>
                  <a:avLst/>
                  <a:gdLst>
                    <a:gd name="connsiteX0" fmla="*/ 7144 w 14287"/>
                    <a:gd name="connsiteY0" fmla="*/ 75902 h 75902"/>
                    <a:gd name="connsiteX1" fmla="*/ 0 w 14287"/>
                    <a:gd name="connsiteY1" fmla="*/ 68759 h 75902"/>
                    <a:gd name="connsiteX2" fmla="*/ 0 w 14287"/>
                    <a:gd name="connsiteY2" fmla="*/ 7144 h 75902"/>
                    <a:gd name="connsiteX3" fmla="*/ 7144 w 14287"/>
                    <a:gd name="connsiteY3" fmla="*/ 0 h 75902"/>
                    <a:gd name="connsiteX4" fmla="*/ 14288 w 14287"/>
                    <a:gd name="connsiteY4" fmla="*/ 7144 h 75902"/>
                    <a:gd name="connsiteX5" fmla="*/ 14288 w 14287"/>
                    <a:gd name="connsiteY5" fmla="*/ 68759 h 75902"/>
                    <a:gd name="connsiteX6" fmla="*/ 7144 w 14287"/>
                    <a:gd name="connsiteY6" fmla="*/ 75902 h 759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75902">
                      <a:moveTo>
                        <a:pt x="7144" y="75902"/>
                      </a:moveTo>
                      <a:cubicBezTo>
                        <a:pt x="3200" y="75902"/>
                        <a:pt x="0" y="72702"/>
                        <a:pt x="0" y="68759"/>
                      </a:cubicBezTo>
                      <a:lnTo>
                        <a:pt x="0" y="7144"/>
                      </a:lnTo>
                      <a:cubicBezTo>
                        <a:pt x="0" y="3200"/>
                        <a:pt x="3200" y="0"/>
                        <a:pt x="7144" y="0"/>
                      </a:cubicBezTo>
                      <a:cubicBezTo>
                        <a:pt x="11087" y="0"/>
                        <a:pt x="14288" y="3200"/>
                        <a:pt x="14288" y="7144"/>
                      </a:cubicBezTo>
                      <a:lnTo>
                        <a:pt x="14288" y="68759"/>
                      </a:lnTo>
                      <a:cubicBezTo>
                        <a:pt x="14288" y="72702"/>
                        <a:pt x="11087" y="75902"/>
                        <a:pt x="7144" y="75902"/>
                      </a:cubicBezTo>
                      <a:close/>
                    </a:path>
                  </a:pathLst>
                </a:custGeom>
                <a:grpFill/>
                <a:ln w="3572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PT"/>
                </a:p>
              </p:txBody>
            </p:sp>
          </p:grpSp>
          <p:sp>
            <p:nvSpPr>
              <p:cNvPr id="105" name="Forma livre: Forma 104">
                <a:extLst>
                  <a:ext uri="{FF2B5EF4-FFF2-40B4-BE49-F238E27FC236}">
                    <a16:creationId xmlns:a16="http://schemas.microsoft.com/office/drawing/2014/main" id="{0FC63518-F13A-9748-3A1E-E86B24E74AF5}"/>
                  </a:ext>
                </a:extLst>
              </p:cNvPr>
              <p:cNvSpPr/>
              <p:nvPr/>
            </p:nvSpPr>
            <p:spPr>
              <a:xfrm>
                <a:off x="5860255" y="3224296"/>
                <a:ext cx="664368" cy="28575"/>
              </a:xfrm>
              <a:custGeom>
                <a:avLst/>
                <a:gdLst>
                  <a:gd name="connsiteX0" fmla="*/ 0 w 664368"/>
                  <a:gd name="connsiteY0" fmla="*/ 0 h 28575"/>
                  <a:gd name="connsiteX1" fmla="*/ 664369 w 664368"/>
                  <a:gd name="connsiteY1" fmla="*/ 0 h 28575"/>
                  <a:gd name="connsiteX2" fmla="*/ 664369 w 664368"/>
                  <a:gd name="connsiteY2" fmla="*/ 28575 h 28575"/>
                  <a:gd name="connsiteX3" fmla="*/ 0 w 664368"/>
                  <a:gd name="connsiteY3" fmla="*/ 28575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4368" h="28575">
                    <a:moveTo>
                      <a:pt x="0" y="0"/>
                    </a:moveTo>
                    <a:lnTo>
                      <a:pt x="664369" y="0"/>
                    </a:lnTo>
                    <a:lnTo>
                      <a:pt x="664369" y="28575"/>
                    </a:lnTo>
                    <a:lnTo>
                      <a:pt x="0" y="28575"/>
                    </a:lnTo>
                    <a:close/>
                  </a:path>
                </a:pathLst>
              </a:custGeom>
              <a:grpFill/>
              <a:ln w="3572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PT"/>
              </a:p>
            </p:txBody>
          </p:sp>
        </p:grpSp>
        <p:grpSp>
          <p:nvGrpSpPr>
            <p:cNvPr id="106" name="Gráfico 24" descr="laboratório de química">
              <a:extLst>
                <a:ext uri="{FF2B5EF4-FFF2-40B4-BE49-F238E27FC236}">
                  <a16:creationId xmlns:a16="http://schemas.microsoft.com/office/drawing/2014/main" id="{FE0207E1-FAAB-3F3D-39A9-081221ADA4F1}"/>
                </a:ext>
              </a:extLst>
            </p:cNvPr>
            <p:cNvGrpSpPr/>
            <p:nvPr/>
          </p:nvGrpSpPr>
          <p:grpSpPr>
            <a:xfrm>
              <a:off x="6674642" y="3334802"/>
              <a:ext cx="285750" cy="315785"/>
              <a:chOff x="6674642" y="3334802"/>
              <a:chExt cx="285750" cy="315785"/>
            </a:xfrm>
            <a:noFill/>
            <a:effectLst>
              <a:innerShdw blurRad="508000">
                <a:schemeClr val="bg1"/>
              </a:innerShdw>
            </a:effectLst>
          </p:grpSpPr>
          <p:sp>
            <p:nvSpPr>
              <p:cNvPr id="107" name="Forma livre: Forma 106">
                <a:extLst>
                  <a:ext uri="{FF2B5EF4-FFF2-40B4-BE49-F238E27FC236}">
                    <a16:creationId xmlns:a16="http://schemas.microsoft.com/office/drawing/2014/main" id="{C7C725C6-067F-BF26-E0C6-D2680743DC2C}"/>
                  </a:ext>
                </a:extLst>
              </p:cNvPr>
              <p:cNvSpPr/>
              <p:nvPr/>
            </p:nvSpPr>
            <p:spPr>
              <a:xfrm>
                <a:off x="6674642" y="3572007"/>
                <a:ext cx="285750" cy="78581"/>
              </a:xfrm>
              <a:custGeom>
                <a:avLst/>
                <a:gdLst>
                  <a:gd name="connsiteX0" fmla="*/ 285750 w 285750"/>
                  <a:gd name="connsiteY0" fmla="*/ 78581 h 78581"/>
                  <a:gd name="connsiteX1" fmla="*/ 0 w 285750"/>
                  <a:gd name="connsiteY1" fmla="*/ 78581 h 78581"/>
                  <a:gd name="connsiteX2" fmla="*/ 0 w 285750"/>
                  <a:gd name="connsiteY2" fmla="*/ 42641 h 78581"/>
                  <a:gd name="connsiteX3" fmla="*/ 42641 w 285750"/>
                  <a:gd name="connsiteY3" fmla="*/ 0 h 78581"/>
                  <a:gd name="connsiteX4" fmla="*/ 243105 w 285750"/>
                  <a:gd name="connsiteY4" fmla="*/ 0 h 78581"/>
                  <a:gd name="connsiteX5" fmla="*/ 285747 w 285750"/>
                  <a:gd name="connsiteY5" fmla="*/ 42641 h 78581"/>
                  <a:gd name="connsiteX6" fmla="*/ 285747 w 285750"/>
                  <a:gd name="connsiteY6" fmla="*/ 78581 h 78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5750" h="78581">
                    <a:moveTo>
                      <a:pt x="285750" y="78581"/>
                    </a:moveTo>
                    <a:lnTo>
                      <a:pt x="0" y="78581"/>
                    </a:lnTo>
                    <a:lnTo>
                      <a:pt x="0" y="42641"/>
                    </a:lnTo>
                    <a:cubicBezTo>
                      <a:pt x="0" y="19092"/>
                      <a:pt x="19092" y="0"/>
                      <a:pt x="42641" y="0"/>
                    </a:cubicBezTo>
                    <a:lnTo>
                      <a:pt x="243105" y="0"/>
                    </a:lnTo>
                    <a:cubicBezTo>
                      <a:pt x="266655" y="0"/>
                      <a:pt x="285747" y="19092"/>
                      <a:pt x="285747" y="42641"/>
                    </a:cubicBezTo>
                    <a:lnTo>
                      <a:pt x="285747" y="78581"/>
                    </a:lnTo>
                    <a:close/>
                  </a:path>
                </a:pathLst>
              </a:custGeom>
              <a:grpFill/>
              <a:ln w="3572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PT"/>
              </a:p>
            </p:txBody>
          </p:sp>
          <p:sp>
            <p:nvSpPr>
              <p:cNvPr id="108" name="Forma livre: Forma 107">
                <a:extLst>
                  <a:ext uri="{FF2B5EF4-FFF2-40B4-BE49-F238E27FC236}">
                    <a16:creationId xmlns:a16="http://schemas.microsoft.com/office/drawing/2014/main" id="{CBEFEC5B-6C0D-93AA-0764-74EF9A21DDA7}"/>
                  </a:ext>
                </a:extLst>
              </p:cNvPr>
              <p:cNvSpPr/>
              <p:nvPr/>
            </p:nvSpPr>
            <p:spPr>
              <a:xfrm>
                <a:off x="6746080" y="3334802"/>
                <a:ext cx="142875" cy="200025"/>
              </a:xfrm>
              <a:custGeom>
                <a:avLst/>
                <a:gdLst>
                  <a:gd name="connsiteX0" fmla="*/ 0 w 142875"/>
                  <a:gd name="connsiteY0" fmla="*/ 128588 h 200025"/>
                  <a:gd name="connsiteX1" fmla="*/ 71438 w 142875"/>
                  <a:gd name="connsiteY1" fmla="*/ 0 h 200025"/>
                  <a:gd name="connsiteX2" fmla="*/ 142875 w 142875"/>
                  <a:gd name="connsiteY2" fmla="*/ 128588 h 200025"/>
                  <a:gd name="connsiteX3" fmla="*/ 71438 w 142875"/>
                  <a:gd name="connsiteY3" fmla="*/ 200025 h 200025"/>
                  <a:gd name="connsiteX4" fmla="*/ 0 w 142875"/>
                  <a:gd name="connsiteY4" fmla="*/ 128588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875" h="200025">
                    <a:moveTo>
                      <a:pt x="0" y="128588"/>
                    </a:moveTo>
                    <a:cubicBezTo>
                      <a:pt x="0" y="89133"/>
                      <a:pt x="71438" y="0"/>
                      <a:pt x="71438" y="0"/>
                    </a:cubicBezTo>
                    <a:cubicBezTo>
                      <a:pt x="71438" y="0"/>
                      <a:pt x="142875" y="89133"/>
                      <a:pt x="142875" y="128588"/>
                    </a:cubicBezTo>
                    <a:cubicBezTo>
                      <a:pt x="142875" y="168043"/>
                      <a:pt x="110893" y="200025"/>
                      <a:pt x="71438" y="200025"/>
                    </a:cubicBezTo>
                    <a:cubicBezTo>
                      <a:pt x="31982" y="200025"/>
                      <a:pt x="0" y="168039"/>
                      <a:pt x="0" y="128588"/>
                    </a:cubicBezTo>
                    <a:close/>
                  </a:path>
                </a:pathLst>
              </a:custGeom>
              <a:grpFill/>
              <a:ln w="3572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PT"/>
              </a:p>
            </p:txBody>
          </p:sp>
          <p:sp>
            <p:nvSpPr>
              <p:cNvPr id="109" name="Forma livre: Forma 108">
                <a:extLst>
                  <a:ext uri="{FF2B5EF4-FFF2-40B4-BE49-F238E27FC236}">
                    <a16:creationId xmlns:a16="http://schemas.microsoft.com/office/drawing/2014/main" id="{05F8936F-3B28-F4DE-74D5-8A856D7AF02B}"/>
                  </a:ext>
                </a:extLst>
              </p:cNvPr>
              <p:cNvSpPr/>
              <p:nvPr/>
            </p:nvSpPr>
            <p:spPr>
              <a:xfrm>
                <a:off x="6774655" y="3424099"/>
                <a:ext cx="85725" cy="114300"/>
              </a:xfrm>
              <a:custGeom>
                <a:avLst/>
                <a:gdLst>
                  <a:gd name="connsiteX0" fmla="*/ 0 w 85725"/>
                  <a:gd name="connsiteY0" fmla="*/ 71438 h 114300"/>
                  <a:gd name="connsiteX1" fmla="*/ 42863 w 85725"/>
                  <a:gd name="connsiteY1" fmla="*/ 0 h 114300"/>
                  <a:gd name="connsiteX2" fmla="*/ 85725 w 85725"/>
                  <a:gd name="connsiteY2" fmla="*/ 71438 h 114300"/>
                  <a:gd name="connsiteX3" fmla="*/ 42863 w 85725"/>
                  <a:gd name="connsiteY3" fmla="*/ 114300 h 114300"/>
                  <a:gd name="connsiteX4" fmla="*/ 0 w 85725"/>
                  <a:gd name="connsiteY4" fmla="*/ 71438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114300">
                    <a:moveTo>
                      <a:pt x="0" y="71438"/>
                    </a:moveTo>
                    <a:cubicBezTo>
                      <a:pt x="0" y="47767"/>
                      <a:pt x="42863" y="0"/>
                      <a:pt x="42863" y="0"/>
                    </a:cubicBezTo>
                    <a:cubicBezTo>
                      <a:pt x="42863" y="0"/>
                      <a:pt x="85725" y="47767"/>
                      <a:pt x="85725" y="71438"/>
                    </a:cubicBezTo>
                    <a:cubicBezTo>
                      <a:pt x="85725" y="95108"/>
                      <a:pt x="66533" y="114300"/>
                      <a:pt x="42863" y="114300"/>
                    </a:cubicBezTo>
                    <a:cubicBezTo>
                      <a:pt x="19192" y="114300"/>
                      <a:pt x="0" y="95108"/>
                      <a:pt x="0" y="71438"/>
                    </a:cubicBezTo>
                    <a:close/>
                  </a:path>
                </a:pathLst>
              </a:custGeom>
              <a:grpFill/>
              <a:ln w="3572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PT"/>
              </a:p>
            </p:txBody>
          </p:sp>
          <p:sp>
            <p:nvSpPr>
              <p:cNvPr id="110" name="Forma livre: Forma 109">
                <a:extLst>
                  <a:ext uri="{FF2B5EF4-FFF2-40B4-BE49-F238E27FC236}">
                    <a16:creationId xmlns:a16="http://schemas.microsoft.com/office/drawing/2014/main" id="{5F0BF853-3D8B-2544-FE10-0BB57CEA565C}"/>
                  </a:ext>
                </a:extLst>
              </p:cNvPr>
              <p:cNvSpPr/>
              <p:nvPr/>
            </p:nvSpPr>
            <p:spPr>
              <a:xfrm>
                <a:off x="6755009" y="3540185"/>
                <a:ext cx="125015" cy="35718"/>
              </a:xfrm>
              <a:custGeom>
                <a:avLst/>
                <a:gdLst>
                  <a:gd name="connsiteX0" fmla="*/ 0 w 125015"/>
                  <a:gd name="connsiteY0" fmla="*/ 0 h 35718"/>
                  <a:gd name="connsiteX1" fmla="*/ 125016 w 125015"/>
                  <a:gd name="connsiteY1" fmla="*/ 0 h 35718"/>
                  <a:gd name="connsiteX2" fmla="*/ 125016 w 125015"/>
                  <a:gd name="connsiteY2" fmla="*/ 35719 h 35718"/>
                  <a:gd name="connsiteX3" fmla="*/ 0 w 125015"/>
                  <a:gd name="connsiteY3" fmla="*/ 35719 h 35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015" h="35718">
                    <a:moveTo>
                      <a:pt x="0" y="0"/>
                    </a:moveTo>
                    <a:lnTo>
                      <a:pt x="125016" y="0"/>
                    </a:lnTo>
                    <a:lnTo>
                      <a:pt x="125016" y="35719"/>
                    </a:lnTo>
                    <a:lnTo>
                      <a:pt x="0" y="35719"/>
                    </a:lnTo>
                    <a:close/>
                  </a:path>
                </a:pathLst>
              </a:custGeom>
              <a:grpFill/>
              <a:ln w="3572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PT"/>
              </a:p>
            </p:txBody>
          </p:sp>
          <p:sp>
            <p:nvSpPr>
              <p:cNvPr id="111" name="Forma livre: Forma 110">
                <a:extLst>
                  <a:ext uri="{FF2B5EF4-FFF2-40B4-BE49-F238E27FC236}">
                    <a16:creationId xmlns:a16="http://schemas.microsoft.com/office/drawing/2014/main" id="{75E96581-1FC3-BD7B-810B-62D8941ADC69}"/>
                  </a:ext>
                </a:extLst>
              </p:cNvPr>
              <p:cNvSpPr/>
              <p:nvPr/>
            </p:nvSpPr>
            <p:spPr>
              <a:xfrm>
                <a:off x="6810336" y="3469768"/>
                <a:ext cx="14359" cy="59773"/>
              </a:xfrm>
              <a:custGeom>
                <a:avLst/>
                <a:gdLst>
                  <a:gd name="connsiteX0" fmla="*/ 5124 w 14359"/>
                  <a:gd name="connsiteY0" fmla="*/ 57916 h 59773"/>
                  <a:gd name="connsiteX1" fmla="*/ 37 w 14359"/>
                  <a:gd name="connsiteY1" fmla="*/ 7910 h 59773"/>
                  <a:gd name="connsiteX2" fmla="*/ 6452 w 14359"/>
                  <a:gd name="connsiteY2" fmla="*/ 37 h 59773"/>
                  <a:gd name="connsiteX3" fmla="*/ 14325 w 14359"/>
                  <a:gd name="connsiteY3" fmla="*/ 6456 h 59773"/>
                  <a:gd name="connsiteX4" fmla="*/ 14325 w 14359"/>
                  <a:gd name="connsiteY4" fmla="*/ 7910 h 59773"/>
                  <a:gd name="connsiteX5" fmla="*/ 9238 w 14359"/>
                  <a:gd name="connsiteY5" fmla="*/ 57916 h 59773"/>
                  <a:gd name="connsiteX6" fmla="*/ 6974 w 14359"/>
                  <a:gd name="connsiteY6" fmla="*/ 59763 h 59773"/>
                  <a:gd name="connsiteX7" fmla="*/ 5124 w 14359"/>
                  <a:gd name="connsiteY7" fmla="*/ 57916 h 59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359" h="59773">
                    <a:moveTo>
                      <a:pt x="5124" y="57916"/>
                    </a:moveTo>
                    <a:lnTo>
                      <a:pt x="37" y="7910"/>
                    </a:lnTo>
                    <a:cubicBezTo>
                      <a:pt x="-363" y="3963"/>
                      <a:pt x="2509" y="441"/>
                      <a:pt x="6452" y="37"/>
                    </a:cubicBezTo>
                    <a:cubicBezTo>
                      <a:pt x="10399" y="-363"/>
                      <a:pt x="13921" y="2509"/>
                      <a:pt x="14325" y="6456"/>
                    </a:cubicBezTo>
                    <a:cubicBezTo>
                      <a:pt x="14375" y="6935"/>
                      <a:pt x="14368" y="7449"/>
                      <a:pt x="14325" y="7910"/>
                    </a:cubicBezTo>
                    <a:lnTo>
                      <a:pt x="9238" y="57916"/>
                    </a:lnTo>
                    <a:cubicBezTo>
                      <a:pt x="9124" y="59052"/>
                      <a:pt x="8110" y="59880"/>
                      <a:pt x="6974" y="59763"/>
                    </a:cubicBezTo>
                    <a:cubicBezTo>
                      <a:pt x="5977" y="59662"/>
                      <a:pt x="5220" y="58873"/>
                      <a:pt x="5124" y="57916"/>
                    </a:cubicBezTo>
                    <a:close/>
                  </a:path>
                </a:pathLst>
              </a:custGeom>
              <a:grpFill/>
              <a:ln w="3572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PT"/>
              </a:p>
            </p:txBody>
          </p:sp>
          <p:sp>
            <p:nvSpPr>
              <p:cNvPr id="112" name="Forma livre: Forma 111">
                <a:extLst>
                  <a:ext uri="{FF2B5EF4-FFF2-40B4-BE49-F238E27FC236}">
                    <a16:creationId xmlns:a16="http://schemas.microsoft.com/office/drawing/2014/main" id="{FFEF92CC-B914-BDA5-3B82-1D75A337B7AF}"/>
                  </a:ext>
                </a:extLst>
              </p:cNvPr>
              <p:cNvSpPr/>
              <p:nvPr/>
            </p:nvSpPr>
            <p:spPr>
              <a:xfrm>
                <a:off x="6742508" y="3595546"/>
                <a:ext cx="182165" cy="7143"/>
              </a:xfrm>
              <a:custGeom>
                <a:avLst/>
                <a:gdLst>
                  <a:gd name="connsiteX0" fmla="*/ 178594 w 182165"/>
                  <a:gd name="connsiteY0" fmla="*/ 7144 h 7143"/>
                  <a:gd name="connsiteX1" fmla="*/ 3572 w 182165"/>
                  <a:gd name="connsiteY1" fmla="*/ 7144 h 7143"/>
                  <a:gd name="connsiteX2" fmla="*/ 0 w 182165"/>
                  <a:gd name="connsiteY2" fmla="*/ 3572 h 7143"/>
                  <a:gd name="connsiteX3" fmla="*/ 3572 w 182165"/>
                  <a:gd name="connsiteY3" fmla="*/ 0 h 7143"/>
                  <a:gd name="connsiteX4" fmla="*/ 178594 w 182165"/>
                  <a:gd name="connsiteY4" fmla="*/ 0 h 7143"/>
                  <a:gd name="connsiteX5" fmla="*/ 182166 w 182165"/>
                  <a:gd name="connsiteY5" fmla="*/ 3572 h 7143"/>
                  <a:gd name="connsiteX6" fmla="*/ 178594 w 182165"/>
                  <a:gd name="connsiteY6" fmla="*/ 7144 h 7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2165" h="7143">
                    <a:moveTo>
                      <a:pt x="178594" y="7144"/>
                    </a:moveTo>
                    <a:lnTo>
                      <a:pt x="3572" y="7144"/>
                    </a:lnTo>
                    <a:cubicBezTo>
                      <a:pt x="1600" y="7144"/>
                      <a:pt x="0" y="5544"/>
                      <a:pt x="0" y="3572"/>
                    </a:cubicBezTo>
                    <a:cubicBezTo>
                      <a:pt x="0" y="1600"/>
                      <a:pt x="1600" y="0"/>
                      <a:pt x="3572" y="0"/>
                    </a:cubicBezTo>
                    <a:lnTo>
                      <a:pt x="178594" y="0"/>
                    </a:lnTo>
                    <a:cubicBezTo>
                      <a:pt x="180565" y="0"/>
                      <a:pt x="182166" y="1600"/>
                      <a:pt x="182166" y="3572"/>
                    </a:cubicBezTo>
                    <a:cubicBezTo>
                      <a:pt x="182166" y="5544"/>
                      <a:pt x="180565" y="7144"/>
                      <a:pt x="178594" y="7144"/>
                    </a:cubicBezTo>
                    <a:close/>
                  </a:path>
                </a:pathLst>
              </a:custGeom>
              <a:grpFill/>
              <a:ln w="3572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PT"/>
              </a:p>
            </p:txBody>
          </p:sp>
        </p:grpSp>
        <p:grpSp>
          <p:nvGrpSpPr>
            <p:cNvPr id="113" name="Gráfico 24" descr="laboratório de química">
              <a:extLst>
                <a:ext uri="{FF2B5EF4-FFF2-40B4-BE49-F238E27FC236}">
                  <a16:creationId xmlns:a16="http://schemas.microsoft.com/office/drawing/2014/main" id="{FA812480-7812-9D98-6A25-57B9A79A82F1}"/>
                </a:ext>
              </a:extLst>
            </p:cNvPr>
            <p:cNvGrpSpPr/>
            <p:nvPr/>
          </p:nvGrpSpPr>
          <p:grpSpPr>
            <a:xfrm>
              <a:off x="5806598" y="1916443"/>
              <a:ext cx="1143775" cy="946546"/>
              <a:chOff x="5806598" y="1916443"/>
              <a:chExt cx="1143775" cy="946546"/>
            </a:xfrm>
            <a:noFill/>
            <a:effectLst>
              <a:innerShdw blurRad="508000">
                <a:schemeClr val="bg1"/>
              </a:innerShdw>
            </a:effectLst>
          </p:grpSpPr>
          <p:sp>
            <p:nvSpPr>
              <p:cNvPr id="114" name="Forma livre: Forma 113">
                <a:extLst>
                  <a:ext uri="{FF2B5EF4-FFF2-40B4-BE49-F238E27FC236}">
                    <a16:creationId xmlns:a16="http://schemas.microsoft.com/office/drawing/2014/main" id="{3DB19BCF-2CFF-2C15-7D07-23840EFBC34E}"/>
                  </a:ext>
                </a:extLst>
              </p:cNvPr>
              <p:cNvSpPr/>
              <p:nvPr/>
            </p:nvSpPr>
            <p:spPr>
              <a:xfrm>
                <a:off x="5806598" y="1916443"/>
                <a:ext cx="1143775" cy="946546"/>
              </a:xfrm>
              <a:custGeom>
                <a:avLst/>
                <a:gdLst>
                  <a:gd name="connsiteX0" fmla="*/ 1143775 w 1143775"/>
                  <a:gd name="connsiteY0" fmla="*/ 746522 h 946546"/>
                  <a:gd name="connsiteX1" fmla="*/ 710750 w 1143775"/>
                  <a:gd name="connsiteY1" fmla="*/ 746522 h 946546"/>
                  <a:gd name="connsiteX2" fmla="*/ 654725 w 1143775"/>
                  <a:gd name="connsiteY2" fmla="*/ 696294 h 946546"/>
                  <a:gd name="connsiteX3" fmla="*/ 654725 w 1143775"/>
                  <a:gd name="connsiteY3" fmla="*/ 294901 h 946546"/>
                  <a:gd name="connsiteX4" fmla="*/ 714454 w 1143775"/>
                  <a:gd name="connsiteY4" fmla="*/ 221456 h 946546"/>
                  <a:gd name="connsiteX5" fmla="*/ 654725 w 1143775"/>
                  <a:gd name="connsiteY5" fmla="*/ 148011 h 946546"/>
                  <a:gd name="connsiteX6" fmla="*/ 654725 w 1143775"/>
                  <a:gd name="connsiteY6" fmla="*/ 0 h 946546"/>
                  <a:gd name="connsiteX7" fmla="*/ 626150 w 1143775"/>
                  <a:gd name="connsiteY7" fmla="*/ 0 h 946546"/>
                  <a:gd name="connsiteX8" fmla="*/ 626150 w 1143775"/>
                  <a:gd name="connsiteY8" fmla="*/ 147693 h 946546"/>
                  <a:gd name="connsiteX9" fmla="*/ 565360 w 1143775"/>
                  <a:gd name="connsiteY9" fmla="*/ 210258 h 946546"/>
                  <a:gd name="connsiteX10" fmla="*/ 157 w 1143775"/>
                  <a:gd name="connsiteY10" fmla="*/ 207169 h 946546"/>
                  <a:gd name="connsiteX11" fmla="*/ 0 w 1143775"/>
                  <a:gd name="connsiteY11" fmla="*/ 235744 h 946546"/>
                  <a:gd name="connsiteX12" fmla="*/ 566542 w 1143775"/>
                  <a:gd name="connsiteY12" fmla="*/ 238841 h 946546"/>
                  <a:gd name="connsiteX13" fmla="*/ 626150 w 1143775"/>
                  <a:gd name="connsiteY13" fmla="*/ 295219 h 946546"/>
                  <a:gd name="connsiteX14" fmla="*/ 626150 w 1143775"/>
                  <a:gd name="connsiteY14" fmla="*/ 695976 h 946546"/>
                  <a:gd name="connsiteX15" fmla="*/ 564435 w 1143775"/>
                  <a:gd name="connsiteY15" fmla="*/ 769739 h 946546"/>
                  <a:gd name="connsiteX16" fmla="*/ 626150 w 1143775"/>
                  <a:gd name="connsiteY16" fmla="*/ 843502 h 946546"/>
                  <a:gd name="connsiteX17" fmla="*/ 626150 w 1143775"/>
                  <a:gd name="connsiteY17" fmla="*/ 946547 h 946546"/>
                  <a:gd name="connsiteX18" fmla="*/ 654725 w 1143775"/>
                  <a:gd name="connsiteY18" fmla="*/ 946547 h 946546"/>
                  <a:gd name="connsiteX19" fmla="*/ 654725 w 1143775"/>
                  <a:gd name="connsiteY19" fmla="*/ 843184 h 946546"/>
                  <a:gd name="connsiteX20" fmla="*/ 714182 w 1143775"/>
                  <a:gd name="connsiteY20" fmla="*/ 775097 h 946546"/>
                  <a:gd name="connsiteX21" fmla="*/ 1143775 w 1143775"/>
                  <a:gd name="connsiteY21" fmla="*/ 775097 h 946546"/>
                  <a:gd name="connsiteX22" fmla="*/ 1143775 w 1143775"/>
                  <a:gd name="connsiteY22" fmla="*/ 746522 h 946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143775" h="946546">
                    <a:moveTo>
                      <a:pt x="1143775" y="746522"/>
                    </a:moveTo>
                    <a:lnTo>
                      <a:pt x="710750" y="746522"/>
                    </a:lnTo>
                    <a:cubicBezTo>
                      <a:pt x="702506" y="721194"/>
                      <a:pt x="681182" y="701770"/>
                      <a:pt x="654725" y="696294"/>
                    </a:cubicBezTo>
                    <a:lnTo>
                      <a:pt x="654725" y="294901"/>
                    </a:lnTo>
                    <a:cubicBezTo>
                      <a:pt x="688822" y="287843"/>
                      <a:pt x="714454" y="257646"/>
                      <a:pt x="714454" y="221456"/>
                    </a:cubicBezTo>
                    <a:cubicBezTo>
                      <a:pt x="714454" y="185266"/>
                      <a:pt x="688822" y="155069"/>
                      <a:pt x="654725" y="148011"/>
                    </a:cubicBezTo>
                    <a:lnTo>
                      <a:pt x="654725" y="0"/>
                    </a:lnTo>
                    <a:lnTo>
                      <a:pt x="626150" y="0"/>
                    </a:lnTo>
                    <a:lnTo>
                      <a:pt x="626150" y="147693"/>
                    </a:lnTo>
                    <a:cubicBezTo>
                      <a:pt x="594706" y="153326"/>
                      <a:pt x="570125" y="178519"/>
                      <a:pt x="565360" y="210258"/>
                    </a:cubicBezTo>
                    <a:lnTo>
                      <a:pt x="157" y="207169"/>
                    </a:lnTo>
                    <a:lnTo>
                      <a:pt x="0" y="235744"/>
                    </a:lnTo>
                    <a:lnTo>
                      <a:pt x="566542" y="238841"/>
                    </a:lnTo>
                    <a:cubicBezTo>
                      <a:pt x="573386" y="267633"/>
                      <a:pt x="596778" y="289958"/>
                      <a:pt x="626150" y="295219"/>
                    </a:cubicBezTo>
                    <a:lnTo>
                      <a:pt x="626150" y="695976"/>
                    </a:lnTo>
                    <a:cubicBezTo>
                      <a:pt x="591077" y="702259"/>
                      <a:pt x="564435" y="732859"/>
                      <a:pt x="564435" y="769739"/>
                    </a:cubicBezTo>
                    <a:cubicBezTo>
                      <a:pt x="564435" y="806622"/>
                      <a:pt x="591074" y="837219"/>
                      <a:pt x="626150" y="843502"/>
                    </a:cubicBezTo>
                    <a:lnTo>
                      <a:pt x="626150" y="946547"/>
                    </a:lnTo>
                    <a:lnTo>
                      <a:pt x="654725" y="946547"/>
                    </a:lnTo>
                    <a:lnTo>
                      <a:pt x="654725" y="843184"/>
                    </a:lnTo>
                    <a:cubicBezTo>
                      <a:pt x="687118" y="836479"/>
                      <a:pt x="711793" y="808869"/>
                      <a:pt x="714182" y="775097"/>
                    </a:cubicBezTo>
                    <a:lnTo>
                      <a:pt x="1143775" y="775097"/>
                    </a:lnTo>
                    <a:lnTo>
                      <a:pt x="1143775" y="746522"/>
                    </a:lnTo>
                    <a:close/>
                  </a:path>
                </a:pathLst>
              </a:custGeom>
              <a:grpFill/>
              <a:ln w="3572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PT"/>
              </a:p>
            </p:txBody>
          </p:sp>
          <p:sp>
            <p:nvSpPr>
              <p:cNvPr id="115" name="Forma livre: Forma 114">
                <a:extLst>
                  <a:ext uri="{FF2B5EF4-FFF2-40B4-BE49-F238E27FC236}">
                    <a16:creationId xmlns:a16="http://schemas.microsoft.com/office/drawing/2014/main" id="{37D3C867-A61B-EE3E-F35F-4846A512ECB5}"/>
                  </a:ext>
                </a:extLst>
              </p:cNvPr>
              <p:cNvSpPr/>
              <p:nvPr/>
            </p:nvSpPr>
            <p:spPr>
              <a:xfrm>
                <a:off x="6406752" y="2093251"/>
                <a:ext cx="80367" cy="80367"/>
              </a:xfrm>
              <a:custGeom>
                <a:avLst/>
                <a:gdLst>
                  <a:gd name="connsiteX0" fmla="*/ 10716 w 80367"/>
                  <a:gd name="connsiteY0" fmla="*/ 80367 h 80367"/>
                  <a:gd name="connsiteX1" fmla="*/ 3140 w 80367"/>
                  <a:gd name="connsiteY1" fmla="*/ 77228 h 80367"/>
                  <a:gd name="connsiteX2" fmla="*/ 3140 w 80367"/>
                  <a:gd name="connsiteY2" fmla="*/ 62076 h 80367"/>
                  <a:gd name="connsiteX3" fmla="*/ 62076 w 80367"/>
                  <a:gd name="connsiteY3" fmla="*/ 3140 h 80367"/>
                  <a:gd name="connsiteX4" fmla="*/ 77227 w 80367"/>
                  <a:gd name="connsiteY4" fmla="*/ 3140 h 80367"/>
                  <a:gd name="connsiteX5" fmla="*/ 77227 w 80367"/>
                  <a:gd name="connsiteY5" fmla="*/ 18292 h 80367"/>
                  <a:gd name="connsiteX6" fmla="*/ 18292 w 80367"/>
                  <a:gd name="connsiteY6" fmla="*/ 77228 h 80367"/>
                  <a:gd name="connsiteX7" fmla="*/ 10716 w 80367"/>
                  <a:gd name="connsiteY7" fmla="*/ 80367 h 80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0367" h="80367">
                    <a:moveTo>
                      <a:pt x="10716" y="80367"/>
                    </a:moveTo>
                    <a:cubicBezTo>
                      <a:pt x="7972" y="80367"/>
                      <a:pt x="5229" y="79321"/>
                      <a:pt x="3140" y="77228"/>
                    </a:cubicBezTo>
                    <a:cubicBezTo>
                      <a:pt x="-1047" y="73045"/>
                      <a:pt x="-1047" y="66258"/>
                      <a:pt x="3140" y="62076"/>
                    </a:cubicBezTo>
                    <a:lnTo>
                      <a:pt x="62076" y="3140"/>
                    </a:lnTo>
                    <a:cubicBezTo>
                      <a:pt x="66258" y="-1047"/>
                      <a:pt x="73045" y="-1047"/>
                      <a:pt x="77227" y="3140"/>
                    </a:cubicBezTo>
                    <a:cubicBezTo>
                      <a:pt x="81414" y="7322"/>
                      <a:pt x="81414" y="14109"/>
                      <a:pt x="77227" y="18292"/>
                    </a:cubicBezTo>
                    <a:lnTo>
                      <a:pt x="18292" y="77228"/>
                    </a:lnTo>
                    <a:cubicBezTo>
                      <a:pt x="16202" y="79321"/>
                      <a:pt x="13459" y="80367"/>
                      <a:pt x="10716" y="80367"/>
                    </a:cubicBezTo>
                    <a:close/>
                  </a:path>
                </a:pathLst>
              </a:custGeom>
              <a:grpFill/>
              <a:ln w="3572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PT"/>
              </a:p>
            </p:txBody>
          </p:sp>
          <p:sp>
            <p:nvSpPr>
              <p:cNvPr id="116" name="Forma livre: Forma 115">
                <a:extLst>
                  <a:ext uri="{FF2B5EF4-FFF2-40B4-BE49-F238E27FC236}">
                    <a16:creationId xmlns:a16="http://schemas.microsoft.com/office/drawing/2014/main" id="{1795453A-929D-D2F5-B045-B2E8FF762AF7}"/>
                  </a:ext>
                </a:extLst>
              </p:cNvPr>
              <p:cNvSpPr/>
              <p:nvPr/>
            </p:nvSpPr>
            <p:spPr>
              <a:xfrm>
                <a:off x="6410323" y="2646891"/>
                <a:ext cx="80367" cy="80367"/>
              </a:xfrm>
              <a:custGeom>
                <a:avLst/>
                <a:gdLst>
                  <a:gd name="connsiteX0" fmla="*/ 69652 w 80367"/>
                  <a:gd name="connsiteY0" fmla="*/ 80367 h 80367"/>
                  <a:gd name="connsiteX1" fmla="*/ 62076 w 80367"/>
                  <a:gd name="connsiteY1" fmla="*/ 77228 h 80367"/>
                  <a:gd name="connsiteX2" fmla="*/ 3140 w 80367"/>
                  <a:gd name="connsiteY2" fmla="*/ 18292 h 80367"/>
                  <a:gd name="connsiteX3" fmla="*/ 3140 w 80367"/>
                  <a:gd name="connsiteY3" fmla="*/ 3140 h 80367"/>
                  <a:gd name="connsiteX4" fmla="*/ 18292 w 80367"/>
                  <a:gd name="connsiteY4" fmla="*/ 3140 h 80367"/>
                  <a:gd name="connsiteX5" fmla="*/ 77227 w 80367"/>
                  <a:gd name="connsiteY5" fmla="*/ 62076 h 80367"/>
                  <a:gd name="connsiteX6" fmla="*/ 77227 w 80367"/>
                  <a:gd name="connsiteY6" fmla="*/ 77228 h 80367"/>
                  <a:gd name="connsiteX7" fmla="*/ 69652 w 80367"/>
                  <a:gd name="connsiteY7" fmla="*/ 80367 h 80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0367" h="80367">
                    <a:moveTo>
                      <a:pt x="69652" y="80367"/>
                    </a:moveTo>
                    <a:cubicBezTo>
                      <a:pt x="66908" y="80367"/>
                      <a:pt x="64165" y="79321"/>
                      <a:pt x="62076" y="77228"/>
                    </a:cubicBezTo>
                    <a:lnTo>
                      <a:pt x="3140" y="18292"/>
                    </a:lnTo>
                    <a:cubicBezTo>
                      <a:pt x="-1047" y="14109"/>
                      <a:pt x="-1047" y="7322"/>
                      <a:pt x="3140" y="3140"/>
                    </a:cubicBezTo>
                    <a:cubicBezTo>
                      <a:pt x="7322" y="-1047"/>
                      <a:pt x="14109" y="-1047"/>
                      <a:pt x="18292" y="3140"/>
                    </a:cubicBezTo>
                    <a:lnTo>
                      <a:pt x="77227" y="62076"/>
                    </a:lnTo>
                    <a:cubicBezTo>
                      <a:pt x="81414" y="66258"/>
                      <a:pt x="81414" y="73045"/>
                      <a:pt x="77227" y="77228"/>
                    </a:cubicBezTo>
                    <a:cubicBezTo>
                      <a:pt x="75138" y="79321"/>
                      <a:pt x="72395" y="80367"/>
                      <a:pt x="69652" y="80367"/>
                    </a:cubicBezTo>
                    <a:close/>
                  </a:path>
                </a:pathLst>
              </a:custGeom>
              <a:grpFill/>
              <a:ln w="3572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PT"/>
              </a:p>
            </p:txBody>
          </p:sp>
        </p:grpSp>
        <p:grpSp>
          <p:nvGrpSpPr>
            <p:cNvPr id="117" name="Gráfico 24" descr="laboratório de química">
              <a:extLst>
                <a:ext uri="{FF2B5EF4-FFF2-40B4-BE49-F238E27FC236}">
                  <a16:creationId xmlns:a16="http://schemas.microsoft.com/office/drawing/2014/main" id="{A5889EEB-6FDD-ED63-2B10-6B83B64C501E}"/>
                </a:ext>
              </a:extLst>
            </p:cNvPr>
            <p:cNvGrpSpPr/>
            <p:nvPr/>
          </p:nvGrpSpPr>
          <p:grpSpPr>
            <a:xfrm>
              <a:off x="4974430" y="1731252"/>
              <a:ext cx="821531" cy="1932384"/>
              <a:chOff x="4974430" y="1731252"/>
              <a:chExt cx="821531" cy="1932384"/>
            </a:xfrm>
            <a:noFill/>
            <a:effectLst>
              <a:innerShdw blurRad="508000">
                <a:schemeClr val="bg1"/>
              </a:innerShdw>
            </a:effectLst>
          </p:grpSpPr>
          <p:sp>
            <p:nvSpPr>
              <p:cNvPr id="118" name="Forma livre: Forma 117">
                <a:extLst>
                  <a:ext uri="{FF2B5EF4-FFF2-40B4-BE49-F238E27FC236}">
                    <a16:creationId xmlns:a16="http://schemas.microsoft.com/office/drawing/2014/main" id="{2E0977B5-C4A7-C111-B079-27726FDE6D4E}"/>
                  </a:ext>
                </a:extLst>
              </p:cNvPr>
              <p:cNvSpPr/>
              <p:nvPr/>
            </p:nvSpPr>
            <p:spPr>
              <a:xfrm>
                <a:off x="4974430" y="1731252"/>
                <a:ext cx="821531" cy="1932384"/>
              </a:xfrm>
              <a:custGeom>
                <a:avLst/>
                <a:gdLst>
                  <a:gd name="connsiteX0" fmla="*/ 160438 w 821531"/>
                  <a:gd name="connsiteY0" fmla="*/ 1875234 h 1932384"/>
                  <a:gd name="connsiteX1" fmla="*/ 160438 w 821531"/>
                  <a:gd name="connsiteY1" fmla="*/ 1294587 h 1932384"/>
                  <a:gd name="connsiteX2" fmla="*/ 220488 w 821531"/>
                  <a:gd name="connsiteY2" fmla="*/ 1226393 h 1932384"/>
                  <a:gd name="connsiteX3" fmla="*/ 678656 w 821531"/>
                  <a:gd name="connsiteY3" fmla="*/ 1226393 h 1932384"/>
                  <a:gd name="connsiteX4" fmla="*/ 678656 w 821531"/>
                  <a:gd name="connsiteY4" fmla="*/ 1197818 h 1932384"/>
                  <a:gd name="connsiteX5" fmla="*/ 217052 w 821531"/>
                  <a:gd name="connsiteY5" fmla="*/ 1197818 h 1932384"/>
                  <a:gd name="connsiteX6" fmla="*/ 160438 w 821531"/>
                  <a:gd name="connsiteY6" fmla="*/ 1147483 h 1932384"/>
                  <a:gd name="connsiteX7" fmla="*/ 160438 w 821531"/>
                  <a:gd name="connsiteY7" fmla="*/ 0 h 1932384"/>
                  <a:gd name="connsiteX8" fmla="*/ 131863 w 821531"/>
                  <a:gd name="connsiteY8" fmla="*/ 0 h 1932384"/>
                  <a:gd name="connsiteX9" fmla="*/ 131863 w 821531"/>
                  <a:gd name="connsiteY9" fmla="*/ 1147361 h 1932384"/>
                  <a:gd name="connsiteX10" fmla="*/ 70737 w 821531"/>
                  <a:gd name="connsiteY10" fmla="*/ 1221035 h 1932384"/>
                  <a:gd name="connsiteX11" fmla="*/ 131863 w 821531"/>
                  <a:gd name="connsiteY11" fmla="*/ 1294708 h 1932384"/>
                  <a:gd name="connsiteX12" fmla="*/ 131863 w 821531"/>
                  <a:gd name="connsiteY12" fmla="*/ 1875234 h 1932384"/>
                  <a:gd name="connsiteX13" fmla="*/ 0 w 821531"/>
                  <a:gd name="connsiteY13" fmla="*/ 1875234 h 1932384"/>
                  <a:gd name="connsiteX14" fmla="*/ 0 w 821531"/>
                  <a:gd name="connsiteY14" fmla="*/ 1903809 h 1932384"/>
                  <a:gd name="connsiteX15" fmla="*/ 39291 w 821531"/>
                  <a:gd name="connsiteY15" fmla="*/ 1903809 h 1932384"/>
                  <a:gd name="connsiteX16" fmla="*/ 39291 w 821531"/>
                  <a:gd name="connsiteY16" fmla="*/ 1932384 h 1932384"/>
                  <a:gd name="connsiteX17" fmla="*/ 150019 w 821531"/>
                  <a:gd name="connsiteY17" fmla="*/ 1932384 h 1932384"/>
                  <a:gd name="connsiteX18" fmla="*/ 150019 w 821531"/>
                  <a:gd name="connsiteY18" fmla="*/ 1903809 h 1932384"/>
                  <a:gd name="connsiteX19" fmla="*/ 667941 w 821531"/>
                  <a:gd name="connsiteY19" fmla="*/ 1903809 h 1932384"/>
                  <a:gd name="connsiteX20" fmla="*/ 667941 w 821531"/>
                  <a:gd name="connsiteY20" fmla="*/ 1932384 h 1932384"/>
                  <a:gd name="connsiteX21" fmla="*/ 778669 w 821531"/>
                  <a:gd name="connsiteY21" fmla="*/ 1932384 h 1932384"/>
                  <a:gd name="connsiteX22" fmla="*/ 778669 w 821531"/>
                  <a:gd name="connsiteY22" fmla="*/ 1903809 h 1932384"/>
                  <a:gd name="connsiteX23" fmla="*/ 821531 w 821531"/>
                  <a:gd name="connsiteY23" fmla="*/ 1903809 h 1932384"/>
                  <a:gd name="connsiteX24" fmla="*/ 821531 w 821531"/>
                  <a:gd name="connsiteY24" fmla="*/ 1875234 h 1932384"/>
                  <a:gd name="connsiteX25" fmla="*/ 160438 w 821531"/>
                  <a:gd name="connsiteY25" fmla="*/ 1875234 h 1932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821531" h="1932384">
                    <a:moveTo>
                      <a:pt x="160438" y="1875234"/>
                    </a:moveTo>
                    <a:lnTo>
                      <a:pt x="160438" y="1294587"/>
                    </a:lnTo>
                    <a:cubicBezTo>
                      <a:pt x="193117" y="1288093"/>
                      <a:pt x="218081" y="1260368"/>
                      <a:pt x="220488" y="1226393"/>
                    </a:cubicBezTo>
                    <a:lnTo>
                      <a:pt x="678656" y="1226393"/>
                    </a:lnTo>
                    <a:lnTo>
                      <a:pt x="678656" y="1197818"/>
                    </a:lnTo>
                    <a:lnTo>
                      <a:pt x="217052" y="1197818"/>
                    </a:lnTo>
                    <a:cubicBezTo>
                      <a:pt x="208748" y="1172300"/>
                      <a:pt x="187166" y="1152794"/>
                      <a:pt x="160438" y="1147483"/>
                    </a:cubicBezTo>
                    <a:lnTo>
                      <a:pt x="160438" y="0"/>
                    </a:lnTo>
                    <a:lnTo>
                      <a:pt x="131863" y="0"/>
                    </a:lnTo>
                    <a:lnTo>
                      <a:pt x="131863" y="1147361"/>
                    </a:lnTo>
                    <a:cubicBezTo>
                      <a:pt x="97080" y="1153880"/>
                      <a:pt x="70737" y="1184359"/>
                      <a:pt x="70737" y="1221035"/>
                    </a:cubicBezTo>
                    <a:cubicBezTo>
                      <a:pt x="70737" y="1257711"/>
                      <a:pt x="97076" y="1288190"/>
                      <a:pt x="131863" y="1294708"/>
                    </a:cubicBezTo>
                    <a:lnTo>
                      <a:pt x="131863" y="1875234"/>
                    </a:lnTo>
                    <a:lnTo>
                      <a:pt x="0" y="1875234"/>
                    </a:lnTo>
                    <a:lnTo>
                      <a:pt x="0" y="1903809"/>
                    </a:lnTo>
                    <a:lnTo>
                      <a:pt x="39291" y="1903809"/>
                    </a:lnTo>
                    <a:lnTo>
                      <a:pt x="39291" y="1932384"/>
                    </a:lnTo>
                    <a:lnTo>
                      <a:pt x="150019" y="1932384"/>
                    </a:lnTo>
                    <a:lnTo>
                      <a:pt x="150019" y="1903809"/>
                    </a:lnTo>
                    <a:lnTo>
                      <a:pt x="667941" y="1903809"/>
                    </a:lnTo>
                    <a:lnTo>
                      <a:pt x="667941" y="1932384"/>
                    </a:lnTo>
                    <a:lnTo>
                      <a:pt x="778669" y="1932384"/>
                    </a:lnTo>
                    <a:lnTo>
                      <a:pt x="778669" y="1903809"/>
                    </a:lnTo>
                    <a:lnTo>
                      <a:pt x="821531" y="1903809"/>
                    </a:lnTo>
                    <a:lnTo>
                      <a:pt x="821531" y="1875234"/>
                    </a:lnTo>
                    <a:lnTo>
                      <a:pt x="160438" y="1875234"/>
                    </a:lnTo>
                    <a:close/>
                  </a:path>
                </a:pathLst>
              </a:custGeom>
              <a:grpFill/>
              <a:ln w="3572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PT"/>
              </a:p>
            </p:txBody>
          </p:sp>
          <p:sp>
            <p:nvSpPr>
              <p:cNvPr id="119" name="Forma livre: Forma 118">
                <a:extLst>
                  <a:ext uri="{FF2B5EF4-FFF2-40B4-BE49-F238E27FC236}">
                    <a16:creationId xmlns:a16="http://schemas.microsoft.com/office/drawing/2014/main" id="{01251CB0-1D8E-19A1-535B-1A268F6EFC7B}"/>
                  </a:ext>
                </a:extLst>
              </p:cNvPr>
              <p:cNvSpPr/>
              <p:nvPr/>
            </p:nvSpPr>
            <p:spPr>
              <a:xfrm>
                <a:off x="5084461" y="2912996"/>
                <a:ext cx="80367" cy="80367"/>
              </a:xfrm>
              <a:custGeom>
                <a:avLst/>
                <a:gdLst>
                  <a:gd name="connsiteX0" fmla="*/ 69652 w 80367"/>
                  <a:gd name="connsiteY0" fmla="*/ 80367 h 80367"/>
                  <a:gd name="connsiteX1" fmla="*/ 62076 w 80367"/>
                  <a:gd name="connsiteY1" fmla="*/ 77228 h 80367"/>
                  <a:gd name="connsiteX2" fmla="*/ 3140 w 80367"/>
                  <a:gd name="connsiteY2" fmla="*/ 18292 h 80367"/>
                  <a:gd name="connsiteX3" fmla="*/ 3140 w 80367"/>
                  <a:gd name="connsiteY3" fmla="*/ 3140 h 80367"/>
                  <a:gd name="connsiteX4" fmla="*/ 18292 w 80367"/>
                  <a:gd name="connsiteY4" fmla="*/ 3140 h 80367"/>
                  <a:gd name="connsiteX5" fmla="*/ 77228 w 80367"/>
                  <a:gd name="connsiteY5" fmla="*/ 62076 h 80367"/>
                  <a:gd name="connsiteX6" fmla="*/ 77228 w 80367"/>
                  <a:gd name="connsiteY6" fmla="*/ 77228 h 80367"/>
                  <a:gd name="connsiteX7" fmla="*/ 69652 w 80367"/>
                  <a:gd name="connsiteY7" fmla="*/ 80367 h 80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0367" h="80367">
                    <a:moveTo>
                      <a:pt x="69652" y="80367"/>
                    </a:moveTo>
                    <a:cubicBezTo>
                      <a:pt x="66908" y="80367"/>
                      <a:pt x="64165" y="79321"/>
                      <a:pt x="62076" y="77228"/>
                    </a:cubicBezTo>
                    <a:lnTo>
                      <a:pt x="3140" y="18292"/>
                    </a:lnTo>
                    <a:cubicBezTo>
                      <a:pt x="-1047" y="14109"/>
                      <a:pt x="-1047" y="7322"/>
                      <a:pt x="3140" y="3140"/>
                    </a:cubicBezTo>
                    <a:cubicBezTo>
                      <a:pt x="7322" y="-1047"/>
                      <a:pt x="14109" y="-1047"/>
                      <a:pt x="18292" y="3140"/>
                    </a:cubicBezTo>
                    <a:lnTo>
                      <a:pt x="77228" y="62076"/>
                    </a:lnTo>
                    <a:cubicBezTo>
                      <a:pt x="81414" y="66258"/>
                      <a:pt x="81414" y="73045"/>
                      <a:pt x="77228" y="77228"/>
                    </a:cubicBezTo>
                    <a:cubicBezTo>
                      <a:pt x="75134" y="79321"/>
                      <a:pt x="72391" y="80367"/>
                      <a:pt x="69652" y="80367"/>
                    </a:cubicBezTo>
                    <a:close/>
                  </a:path>
                </a:pathLst>
              </a:custGeom>
              <a:grpFill/>
              <a:ln w="3572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PT"/>
              </a:p>
            </p:txBody>
          </p:sp>
        </p:grpSp>
      </p:grpSp>
      <p:grpSp>
        <p:nvGrpSpPr>
          <p:cNvPr id="120" name="Agrupar 119">
            <a:extLst>
              <a:ext uri="{FF2B5EF4-FFF2-40B4-BE49-F238E27FC236}">
                <a16:creationId xmlns:a16="http://schemas.microsoft.com/office/drawing/2014/main" id="{69A8BD13-B099-D750-B63E-106FA40C6D86}"/>
              </a:ext>
            </a:extLst>
          </p:cNvPr>
          <p:cNvGrpSpPr/>
          <p:nvPr/>
        </p:nvGrpSpPr>
        <p:grpSpPr>
          <a:xfrm>
            <a:off x="601825" y="457949"/>
            <a:ext cx="1944715" cy="1944721"/>
            <a:chOff x="601825" y="457949"/>
            <a:chExt cx="1944715" cy="1944721"/>
          </a:xfrm>
        </p:grpSpPr>
        <p:sp useBgFill="1">
          <p:nvSpPr>
            <p:cNvPr id="121" name="Forma livre: Forma 120">
              <a:extLst>
                <a:ext uri="{FF2B5EF4-FFF2-40B4-BE49-F238E27FC236}">
                  <a16:creationId xmlns:a16="http://schemas.microsoft.com/office/drawing/2014/main" id="{3EDD7342-5C2C-0B48-3758-7EA944A7FCFB}"/>
                </a:ext>
              </a:extLst>
            </p:cNvPr>
            <p:cNvSpPr/>
            <p:nvPr/>
          </p:nvSpPr>
          <p:spPr>
            <a:xfrm>
              <a:off x="1574185" y="457949"/>
              <a:ext cx="687557" cy="628579"/>
            </a:xfrm>
            <a:custGeom>
              <a:avLst/>
              <a:gdLst>
                <a:gd name="connsiteX0" fmla="*/ -267 w 2001724"/>
                <a:gd name="connsiteY0" fmla="*/ -94 h 1830019"/>
                <a:gd name="connsiteX1" fmla="*/ 2001458 w 2001724"/>
                <a:gd name="connsiteY1" fmla="*/ 829054 h 1830019"/>
                <a:gd name="connsiteX2" fmla="*/ 1000604 w 2001724"/>
                <a:gd name="connsiteY2" fmla="*/ 1829925 h 1830019"/>
                <a:gd name="connsiteX3" fmla="*/ -267 w 2001724"/>
                <a:gd name="connsiteY3" fmla="*/ 1415343 h 1830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1724" h="1830019">
                  <a:moveTo>
                    <a:pt x="-267" y="-94"/>
                  </a:moveTo>
                  <a:cubicBezTo>
                    <a:pt x="750533" y="-94"/>
                    <a:pt x="1470583" y="298154"/>
                    <a:pt x="2001458" y="829054"/>
                  </a:cubicBezTo>
                  <a:lnTo>
                    <a:pt x="1000604" y="1829925"/>
                  </a:lnTo>
                  <a:cubicBezTo>
                    <a:pt x="735163" y="1564475"/>
                    <a:pt x="375137" y="1415343"/>
                    <a:pt x="-267" y="1415343"/>
                  </a:cubicBezTo>
                  <a:close/>
                </a:path>
              </a:pathLst>
            </a:custGeom>
            <a:ln w="12700" cap="flat">
              <a:solidFill>
                <a:srgbClr val="FFFFFF"/>
              </a:solidFill>
              <a:prstDash val="solid"/>
              <a:round/>
            </a:ln>
            <a:effectLst>
              <a:innerShdw blurRad="381000">
                <a:schemeClr val="bg1"/>
              </a:innerShdw>
            </a:effectLst>
          </p:spPr>
          <p:txBody>
            <a:bodyPr rtlCol="0" anchor="ctr"/>
            <a:lstStyle/>
            <a:p>
              <a:endParaRPr lang="pt-PT"/>
            </a:p>
          </p:txBody>
        </p:sp>
        <p:sp useBgFill="1">
          <p:nvSpPr>
            <p:cNvPr id="122" name="Forma livre: Forma 121">
              <a:extLst>
                <a:ext uri="{FF2B5EF4-FFF2-40B4-BE49-F238E27FC236}">
                  <a16:creationId xmlns:a16="http://schemas.microsoft.com/office/drawing/2014/main" id="{1BA20F99-953A-81AB-8B4A-95377521E858}"/>
                </a:ext>
              </a:extLst>
            </p:cNvPr>
            <p:cNvSpPr/>
            <p:nvPr/>
          </p:nvSpPr>
          <p:spPr>
            <a:xfrm>
              <a:off x="1917967" y="742747"/>
              <a:ext cx="628573" cy="687563"/>
            </a:xfrm>
            <a:custGeom>
              <a:avLst/>
              <a:gdLst>
                <a:gd name="connsiteX0" fmla="*/ 1000587 w 1830002"/>
                <a:gd name="connsiteY0" fmla="*/ -94 h 2001741"/>
                <a:gd name="connsiteX1" fmla="*/ 1829735 w 1830002"/>
                <a:gd name="connsiteY1" fmla="*/ 2001648 h 2001741"/>
                <a:gd name="connsiteX2" fmla="*/ 414307 w 1830002"/>
                <a:gd name="connsiteY2" fmla="*/ 2001648 h 2001741"/>
                <a:gd name="connsiteX3" fmla="*/ -267 w 1830002"/>
                <a:gd name="connsiteY3" fmla="*/ 1000777 h 200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0002" h="2001741">
                  <a:moveTo>
                    <a:pt x="1000587" y="-94"/>
                  </a:moveTo>
                  <a:cubicBezTo>
                    <a:pt x="1531470" y="530798"/>
                    <a:pt x="1829735" y="1250848"/>
                    <a:pt x="1829735" y="2001648"/>
                  </a:cubicBezTo>
                  <a:lnTo>
                    <a:pt x="414307" y="2001648"/>
                  </a:lnTo>
                  <a:cubicBezTo>
                    <a:pt x="414307" y="1626244"/>
                    <a:pt x="265183" y="1266227"/>
                    <a:pt x="-267" y="1000777"/>
                  </a:cubicBezTo>
                  <a:close/>
                </a:path>
              </a:pathLst>
            </a:custGeom>
            <a:ln w="12700" cap="flat">
              <a:solidFill>
                <a:srgbClr val="FFFFFF"/>
              </a:solidFill>
              <a:prstDash val="solid"/>
              <a:round/>
            </a:ln>
            <a:effectLst>
              <a:innerShdw blurRad="381000">
                <a:schemeClr val="bg1"/>
              </a:innerShdw>
            </a:effectLst>
          </p:spPr>
          <p:txBody>
            <a:bodyPr rtlCol="0" anchor="ctr"/>
            <a:lstStyle/>
            <a:p>
              <a:endParaRPr lang="pt-PT"/>
            </a:p>
          </p:txBody>
        </p:sp>
        <p:sp useBgFill="1">
          <p:nvSpPr>
            <p:cNvPr id="123" name="Forma livre: Forma 122">
              <a:extLst>
                <a:ext uri="{FF2B5EF4-FFF2-40B4-BE49-F238E27FC236}">
                  <a16:creationId xmlns:a16="http://schemas.microsoft.com/office/drawing/2014/main" id="{5B6A4604-BA2D-C365-B01B-4D9EB6AA6172}"/>
                </a:ext>
              </a:extLst>
            </p:cNvPr>
            <p:cNvSpPr/>
            <p:nvPr/>
          </p:nvSpPr>
          <p:spPr>
            <a:xfrm>
              <a:off x="1917967" y="1430310"/>
              <a:ext cx="628573" cy="687563"/>
            </a:xfrm>
            <a:custGeom>
              <a:avLst/>
              <a:gdLst>
                <a:gd name="connsiteX0" fmla="*/ 1829735 w 1830002"/>
                <a:gd name="connsiteY0" fmla="*/ -94 h 2001742"/>
                <a:gd name="connsiteX1" fmla="*/ 1000587 w 1830002"/>
                <a:gd name="connsiteY1" fmla="*/ 2001648 h 2001742"/>
                <a:gd name="connsiteX2" fmla="*/ -267 w 1830002"/>
                <a:gd name="connsiteY2" fmla="*/ 1000777 h 2001742"/>
                <a:gd name="connsiteX3" fmla="*/ 414307 w 1830002"/>
                <a:gd name="connsiteY3" fmla="*/ -94 h 2001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0002" h="2001742">
                  <a:moveTo>
                    <a:pt x="1829735" y="-94"/>
                  </a:moveTo>
                  <a:cubicBezTo>
                    <a:pt x="1829735" y="750706"/>
                    <a:pt x="1531470" y="1470756"/>
                    <a:pt x="1000587" y="2001648"/>
                  </a:cubicBezTo>
                  <a:lnTo>
                    <a:pt x="-267" y="1000777"/>
                  </a:lnTo>
                  <a:cubicBezTo>
                    <a:pt x="265183" y="735327"/>
                    <a:pt x="414307" y="375310"/>
                    <a:pt x="414307" y="-94"/>
                  </a:cubicBezTo>
                  <a:close/>
                </a:path>
              </a:pathLst>
            </a:custGeom>
            <a:ln w="12700" cap="flat">
              <a:solidFill>
                <a:srgbClr val="FFFFFF"/>
              </a:solidFill>
              <a:prstDash val="solid"/>
              <a:round/>
            </a:ln>
            <a:effectLst>
              <a:innerShdw blurRad="381000">
                <a:schemeClr val="bg1"/>
              </a:innerShdw>
            </a:effectLst>
          </p:spPr>
          <p:txBody>
            <a:bodyPr rtlCol="0" anchor="ctr"/>
            <a:lstStyle/>
            <a:p>
              <a:endParaRPr lang="pt-PT"/>
            </a:p>
          </p:txBody>
        </p:sp>
        <p:sp useBgFill="1">
          <p:nvSpPr>
            <p:cNvPr id="124" name="Forma livre: Forma 123">
              <a:extLst>
                <a:ext uri="{FF2B5EF4-FFF2-40B4-BE49-F238E27FC236}">
                  <a16:creationId xmlns:a16="http://schemas.microsoft.com/office/drawing/2014/main" id="{853021A1-DC81-7DA1-6073-7833A080A1B7}"/>
                </a:ext>
              </a:extLst>
            </p:cNvPr>
            <p:cNvSpPr/>
            <p:nvPr/>
          </p:nvSpPr>
          <p:spPr>
            <a:xfrm>
              <a:off x="1574185" y="1774091"/>
              <a:ext cx="687557" cy="628579"/>
            </a:xfrm>
            <a:custGeom>
              <a:avLst/>
              <a:gdLst>
                <a:gd name="connsiteX0" fmla="*/ 2001458 w 2001724"/>
                <a:gd name="connsiteY0" fmla="*/ 1000777 h 1830018"/>
                <a:gd name="connsiteX1" fmla="*/ -267 w 2001724"/>
                <a:gd name="connsiteY1" fmla="*/ 1829925 h 1830018"/>
                <a:gd name="connsiteX2" fmla="*/ -267 w 2001724"/>
                <a:gd name="connsiteY2" fmla="*/ 414480 h 1830018"/>
                <a:gd name="connsiteX3" fmla="*/ 1000604 w 2001724"/>
                <a:gd name="connsiteY3" fmla="*/ -94 h 1830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1724" h="1830018">
                  <a:moveTo>
                    <a:pt x="2001458" y="1000777"/>
                  </a:moveTo>
                  <a:cubicBezTo>
                    <a:pt x="1470583" y="1531668"/>
                    <a:pt x="750533" y="1829925"/>
                    <a:pt x="-267" y="1829925"/>
                  </a:cubicBezTo>
                  <a:lnTo>
                    <a:pt x="-267" y="414480"/>
                  </a:lnTo>
                  <a:cubicBezTo>
                    <a:pt x="375129" y="414480"/>
                    <a:pt x="735154" y="265356"/>
                    <a:pt x="1000604" y="-94"/>
                  </a:cubicBezTo>
                  <a:close/>
                </a:path>
              </a:pathLst>
            </a:custGeom>
            <a:ln w="12700" cap="flat">
              <a:solidFill>
                <a:srgbClr val="FFFFFF"/>
              </a:solidFill>
              <a:prstDash val="solid"/>
              <a:round/>
            </a:ln>
            <a:effectLst>
              <a:innerShdw blurRad="381000">
                <a:schemeClr val="bg1"/>
              </a:innerShdw>
            </a:effectLst>
          </p:spPr>
          <p:txBody>
            <a:bodyPr rtlCol="0" anchor="ctr"/>
            <a:lstStyle/>
            <a:p>
              <a:endParaRPr lang="pt-PT"/>
            </a:p>
          </p:txBody>
        </p:sp>
        <p:sp useBgFill="1">
          <p:nvSpPr>
            <p:cNvPr id="125" name="Forma livre: Forma 124">
              <a:extLst>
                <a:ext uri="{FF2B5EF4-FFF2-40B4-BE49-F238E27FC236}">
                  <a16:creationId xmlns:a16="http://schemas.microsoft.com/office/drawing/2014/main" id="{2D82840F-8AA6-914F-B605-326D2F53FA5E}"/>
                </a:ext>
              </a:extLst>
            </p:cNvPr>
            <p:cNvSpPr/>
            <p:nvPr/>
          </p:nvSpPr>
          <p:spPr>
            <a:xfrm>
              <a:off x="886622" y="1774091"/>
              <a:ext cx="687563" cy="628579"/>
            </a:xfrm>
            <a:custGeom>
              <a:avLst/>
              <a:gdLst>
                <a:gd name="connsiteX0" fmla="*/ 2001475 w 2001742"/>
                <a:gd name="connsiteY0" fmla="*/ 1829925 h 1830018"/>
                <a:gd name="connsiteX1" fmla="*/ -267 w 2001742"/>
                <a:gd name="connsiteY1" fmla="*/ 1000777 h 1830018"/>
                <a:gd name="connsiteX2" fmla="*/ 1000604 w 2001742"/>
                <a:gd name="connsiteY2" fmla="*/ -94 h 1830018"/>
                <a:gd name="connsiteX3" fmla="*/ 2001475 w 2001742"/>
                <a:gd name="connsiteY3" fmla="*/ 414480 h 1830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1742" h="1830018">
                  <a:moveTo>
                    <a:pt x="2001475" y="1829925"/>
                  </a:moveTo>
                  <a:cubicBezTo>
                    <a:pt x="1250675" y="1829925"/>
                    <a:pt x="530625" y="1531668"/>
                    <a:pt x="-267" y="1000777"/>
                  </a:cubicBezTo>
                  <a:lnTo>
                    <a:pt x="1000604" y="-94"/>
                  </a:lnTo>
                  <a:cubicBezTo>
                    <a:pt x="1266046" y="265356"/>
                    <a:pt x="1626071" y="414480"/>
                    <a:pt x="2001475" y="414480"/>
                  </a:cubicBezTo>
                  <a:close/>
                </a:path>
              </a:pathLst>
            </a:custGeom>
            <a:ln w="12700" cap="flat">
              <a:solidFill>
                <a:srgbClr val="FFFFFF"/>
              </a:solidFill>
              <a:prstDash val="solid"/>
              <a:round/>
            </a:ln>
            <a:effectLst>
              <a:innerShdw blurRad="381000">
                <a:schemeClr val="bg1"/>
              </a:innerShdw>
            </a:effectLst>
          </p:spPr>
          <p:txBody>
            <a:bodyPr rtlCol="0" anchor="ctr"/>
            <a:lstStyle/>
            <a:p>
              <a:endParaRPr lang="pt-PT"/>
            </a:p>
          </p:txBody>
        </p:sp>
        <p:sp useBgFill="1">
          <p:nvSpPr>
            <p:cNvPr id="126" name="Forma livre: Forma 125">
              <a:extLst>
                <a:ext uri="{FF2B5EF4-FFF2-40B4-BE49-F238E27FC236}">
                  <a16:creationId xmlns:a16="http://schemas.microsoft.com/office/drawing/2014/main" id="{E659EF51-8069-E961-CFCD-571B6B5C3EEB}"/>
                </a:ext>
              </a:extLst>
            </p:cNvPr>
            <p:cNvSpPr/>
            <p:nvPr/>
          </p:nvSpPr>
          <p:spPr>
            <a:xfrm>
              <a:off x="601825" y="1430310"/>
              <a:ext cx="628579" cy="687563"/>
            </a:xfrm>
            <a:custGeom>
              <a:avLst/>
              <a:gdLst>
                <a:gd name="connsiteX0" fmla="*/ 828881 w 1830018"/>
                <a:gd name="connsiteY0" fmla="*/ 2001648 h 2001742"/>
                <a:gd name="connsiteX1" fmla="*/ -267 w 1830018"/>
                <a:gd name="connsiteY1" fmla="*/ -94 h 2001742"/>
                <a:gd name="connsiteX2" fmla="*/ 1415178 w 1830018"/>
                <a:gd name="connsiteY2" fmla="*/ -94 h 2001742"/>
                <a:gd name="connsiteX3" fmla="*/ 1829752 w 1830018"/>
                <a:gd name="connsiteY3" fmla="*/ 1000777 h 2001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0018" h="2001742">
                  <a:moveTo>
                    <a:pt x="828881" y="2001648"/>
                  </a:moveTo>
                  <a:cubicBezTo>
                    <a:pt x="297990" y="1470748"/>
                    <a:pt x="-267" y="750706"/>
                    <a:pt x="-267" y="-94"/>
                  </a:cubicBezTo>
                  <a:lnTo>
                    <a:pt x="1415178" y="-94"/>
                  </a:lnTo>
                  <a:cubicBezTo>
                    <a:pt x="1415178" y="375302"/>
                    <a:pt x="1564302" y="735327"/>
                    <a:pt x="1829752" y="1000777"/>
                  </a:cubicBezTo>
                  <a:close/>
                </a:path>
              </a:pathLst>
            </a:custGeom>
            <a:ln w="12700" cap="flat">
              <a:solidFill>
                <a:srgbClr val="FFFFFF"/>
              </a:solidFill>
              <a:prstDash val="solid"/>
              <a:round/>
            </a:ln>
            <a:effectLst>
              <a:innerShdw blurRad="381000">
                <a:schemeClr val="bg1"/>
              </a:innerShdw>
            </a:effectLst>
          </p:spPr>
          <p:txBody>
            <a:bodyPr rtlCol="0" anchor="ctr"/>
            <a:lstStyle/>
            <a:p>
              <a:endParaRPr lang="pt-PT"/>
            </a:p>
          </p:txBody>
        </p:sp>
        <p:sp useBgFill="1">
          <p:nvSpPr>
            <p:cNvPr id="127" name="Forma livre: Forma 126">
              <a:extLst>
                <a:ext uri="{FF2B5EF4-FFF2-40B4-BE49-F238E27FC236}">
                  <a16:creationId xmlns:a16="http://schemas.microsoft.com/office/drawing/2014/main" id="{CD853AEF-41CC-04CD-4F78-4A0CE2D1A62E}"/>
                </a:ext>
              </a:extLst>
            </p:cNvPr>
            <p:cNvSpPr/>
            <p:nvPr/>
          </p:nvSpPr>
          <p:spPr>
            <a:xfrm>
              <a:off x="601825" y="742747"/>
              <a:ext cx="628579" cy="687563"/>
            </a:xfrm>
            <a:custGeom>
              <a:avLst/>
              <a:gdLst>
                <a:gd name="connsiteX0" fmla="*/ -267 w 1830018"/>
                <a:gd name="connsiteY0" fmla="*/ 2001648 h 2001741"/>
                <a:gd name="connsiteX1" fmla="*/ 828881 w 1830018"/>
                <a:gd name="connsiteY1" fmla="*/ -94 h 2001741"/>
                <a:gd name="connsiteX2" fmla="*/ 1829752 w 1830018"/>
                <a:gd name="connsiteY2" fmla="*/ 1000777 h 2001741"/>
                <a:gd name="connsiteX3" fmla="*/ 1415178 w 1830018"/>
                <a:gd name="connsiteY3" fmla="*/ 2001648 h 200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0018" h="2001741">
                  <a:moveTo>
                    <a:pt x="-267" y="2001648"/>
                  </a:moveTo>
                  <a:cubicBezTo>
                    <a:pt x="-267" y="1250848"/>
                    <a:pt x="297981" y="530798"/>
                    <a:pt x="828881" y="-94"/>
                  </a:cubicBezTo>
                  <a:lnTo>
                    <a:pt x="1829752" y="1000777"/>
                  </a:lnTo>
                  <a:cubicBezTo>
                    <a:pt x="1564302" y="1266219"/>
                    <a:pt x="1415178" y="1626244"/>
                    <a:pt x="1415178" y="2001648"/>
                  </a:cubicBezTo>
                  <a:close/>
                </a:path>
              </a:pathLst>
            </a:custGeom>
            <a:ln w="12700" cap="flat">
              <a:solidFill>
                <a:srgbClr val="FFFFFF"/>
              </a:solidFill>
              <a:prstDash val="solid"/>
              <a:round/>
            </a:ln>
            <a:effectLst>
              <a:innerShdw blurRad="381000">
                <a:schemeClr val="bg1"/>
              </a:innerShdw>
            </a:effectLst>
          </p:spPr>
          <p:txBody>
            <a:bodyPr rtlCol="0" anchor="ctr"/>
            <a:lstStyle/>
            <a:p>
              <a:endParaRPr lang="pt-PT"/>
            </a:p>
          </p:txBody>
        </p:sp>
        <p:sp useBgFill="1">
          <p:nvSpPr>
            <p:cNvPr id="128" name="Forma livre: Forma 127">
              <a:extLst>
                <a:ext uri="{FF2B5EF4-FFF2-40B4-BE49-F238E27FC236}">
                  <a16:creationId xmlns:a16="http://schemas.microsoft.com/office/drawing/2014/main" id="{A879FECF-F3CE-A545-B38C-DD270D867AA8}"/>
                </a:ext>
              </a:extLst>
            </p:cNvPr>
            <p:cNvSpPr/>
            <p:nvPr/>
          </p:nvSpPr>
          <p:spPr>
            <a:xfrm>
              <a:off x="886622" y="457949"/>
              <a:ext cx="687563" cy="628579"/>
            </a:xfrm>
            <a:custGeom>
              <a:avLst/>
              <a:gdLst>
                <a:gd name="connsiteX0" fmla="*/ -267 w 2001742"/>
                <a:gd name="connsiteY0" fmla="*/ 829054 h 1830019"/>
                <a:gd name="connsiteX1" fmla="*/ 2001475 w 2001742"/>
                <a:gd name="connsiteY1" fmla="*/ -94 h 1830019"/>
                <a:gd name="connsiteX2" fmla="*/ 2001475 w 2001742"/>
                <a:gd name="connsiteY2" fmla="*/ 1415351 h 1830019"/>
                <a:gd name="connsiteX3" fmla="*/ 1000604 w 2001742"/>
                <a:gd name="connsiteY3" fmla="*/ 1829925 h 1830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1742" h="1830019">
                  <a:moveTo>
                    <a:pt x="-267" y="829054"/>
                  </a:moveTo>
                  <a:cubicBezTo>
                    <a:pt x="530625" y="298163"/>
                    <a:pt x="1250675" y="-94"/>
                    <a:pt x="2001475" y="-94"/>
                  </a:cubicBezTo>
                  <a:lnTo>
                    <a:pt x="2001475" y="1415351"/>
                  </a:lnTo>
                  <a:cubicBezTo>
                    <a:pt x="1626079" y="1415351"/>
                    <a:pt x="1266054" y="1564475"/>
                    <a:pt x="1000604" y="1829925"/>
                  </a:cubicBezTo>
                  <a:close/>
                </a:path>
              </a:pathLst>
            </a:custGeom>
            <a:ln w="12700" cap="flat">
              <a:solidFill>
                <a:srgbClr val="FFFFFF"/>
              </a:solidFill>
              <a:prstDash val="solid"/>
              <a:round/>
            </a:ln>
            <a:effectLst>
              <a:innerShdw blurRad="381000">
                <a:schemeClr val="bg1"/>
              </a:innerShdw>
            </a:effectLst>
          </p:spPr>
          <p:txBody>
            <a:bodyPr rtlCol="0" anchor="ctr"/>
            <a:lstStyle/>
            <a:p>
              <a:endParaRPr lang="pt-PT"/>
            </a:p>
          </p:txBody>
        </p:sp>
      </p:grpSp>
      <p:grpSp>
        <p:nvGrpSpPr>
          <p:cNvPr id="129" name="Agrupar 128">
            <a:extLst>
              <a:ext uri="{FF2B5EF4-FFF2-40B4-BE49-F238E27FC236}">
                <a16:creationId xmlns:a16="http://schemas.microsoft.com/office/drawing/2014/main" id="{B0EADA85-8A31-3EEC-56F0-410A51CF742D}"/>
              </a:ext>
            </a:extLst>
          </p:cNvPr>
          <p:cNvGrpSpPr/>
          <p:nvPr/>
        </p:nvGrpSpPr>
        <p:grpSpPr>
          <a:xfrm rot="8100000">
            <a:off x="601825" y="457949"/>
            <a:ext cx="1944715" cy="1944721"/>
            <a:chOff x="590205" y="3946093"/>
            <a:chExt cx="1944715" cy="1944721"/>
          </a:xfrm>
        </p:grpSpPr>
        <p:sp>
          <p:nvSpPr>
            <p:cNvPr id="130" name="Forma livre: Forma 129">
              <a:extLst>
                <a:ext uri="{FF2B5EF4-FFF2-40B4-BE49-F238E27FC236}">
                  <a16:creationId xmlns:a16="http://schemas.microsoft.com/office/drawing/2014/main" id="{7F3640B7-D326-DADB-621D-4E52E4F9A963}"/>
                </a:ext>
              </a:extLst>
            </p:cNvPr>
            <p:cNvSpPr/>
            <p:nvPr/>
          </p:nvSpPr>
          <p:spPr>
            <a:xfrm>
              <a:off x="1562565" y="3946093"/>
              <a:ext cx="687557" cy="628579"/>
            </a:xfrm>
            <a:custGeom>
              <a:avLst/>
              <a:gdLst>
                <a:gd name="connsiteX0" fmla="*/ -267 w 2001724"/>
                <a:gd name="connsiteY0" fmla="*/ -94 h 1830019"/>
                <a:gd name="connsiteX1" fmla="*/ 2001458 w 2001724"/>
                <a:gd name="connsiteY1" fmla="*/ 829054 h 1830019"/>
                <a:gd name="connsiteX2" fmla="*/ 1000604 w 2001724"/>
                <a:gd name="connsiteY2" fmla="*/ 1829925 h 1830019"/>
                <a:gd name="connsiteX3" fmla="*/ -267 w 2001724"/>
                <a:gd name="connsiteY3" fmla="*/ 1415343 h 1830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1724" h="1830019">
                  <a:moveTo>
                    <a:pt x="-267" y="-94"/>
                  </a:moveTo>
                  <a:cubicBezTo>
                    <a:pt x="750533" y="-94"/>
                    <a:pt x="1470583" y="298154"/>
                    <a:pt x="2001458" y="829054"/>
                  </a:cubicBezTo>
                  <a:lnTo>
                    <a:pt x="1000604" y="1829925"/>
                  </a:lnTo>
                  <a:cubicBezTo>
                    <a:pt x="735163" y="1564475"/>
                    <a:pt x="375137" y="1415343"/>
                    <a:pt x="-267" y="1415343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solidFill>
                <a:srgbClr val="FFFFFF"/>
              </a:solidFill>
              <a:prstDash val="solid"/>
              <a:round/>
            </a:ln>
            <a:effectLst>
              <a:outerShdw blurRad="254000" sx="102000" sy="102000" algn="ctr" rotWithShape="0">
                <a:schemeClr val="bg1"/>
              </a:outerShdw>
            </a:effectLst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31" name="Forma livre: Forma 130">
              <a:extLst>
                <a:ext uri="{FF2B5EF4-FFF2-40B4-BE49-F238E27FC236}">
                  <a16:creationId xmlns:a16="http://schemas.microsoft.com/office/drawing/2014/main" id="{53635D25-6BDD-582F-A31E-B5B7B67F3D91}"/>
                </a:ext>
              </a:extLst>
            </p:cNvPr>
            <p:cNvSpPr/>
            <p:nvPr/>
          </p:nvSpPr>
          <p:spPr>
            <a:xfrm>
              <a:off x="1906347" y="4230891"/>
              <a:ext cx="628573" cy="687563"/>
            </a:xfrm>
            <a:custGeom>
              <a:avLst/>
              <a:gdLst>
                <a:gd name="connsiteX0" fmla="*/ 1000587 w 1830002"/>
                <a:gd name="connsiteY0" fmla="*/ -94 h 2001741"/>
                <a:gd name="connsiteX1" fmla="*/ 1829735 w 1830002"/>
                <a:gd name="connsiteY1" fmla="*/ 2001648 h 2001741"/>
                <a:gd name="connsiteX2" fmla="*/ 414307 w 1830002"/>
                <a:gd name="connsiteY2" fmla="*/ 2001648 h 2001741"/>
                <a:gd name="connsiteX3" fmla="*/ -267 w 1830002"/>
                <a:gd name="connsiteY3" fmla="*/ 1000777 h 200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0002" h="2001741">
                  <a:moveTo>
                    <a:pt x="1000587" y="-94"/>
                  </a:moveTo>
                  <a:cubicBezTo>
                    <a:pt x="1531470" y="530798"/>
                    <a:pt x="1829735" y="1250848"/>
                    <a:pt x="1829735" y="2001648"/>
                  </a:cubicBezTo>
                  <a:lnTo>
                    <a:pt x="414307" y="2001648"/>
                  </a:lnTo>
                  <a:cubicBezTo>
                    <a:pt x="414307" y="1626244"/>
                    <a:pt x="265183" y="1266227"/>
                    <a:pt x="-267" y="1000777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1"/>
              </a:innerShdw>
            </a:effectLst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32" name="Forma livre: Forma 131">
              <a:extLst>
                <a:ext uri="{FF2B5EF4-FFF2-40B4-BE49-F238E27FC236}">
                  <a16:creationId xmlns:a16="http://schemas.microsoft.com/office/drawing/2014/main" id="{4B6BA425-25F0-0EA6-F3C5-DC5E148CCCE5}"/>
                </a:ext>
              </a:extLst>
            </p:cNvPr>
            <p:cNvSpPr/>
            <p:nvPr/>
          </p:nvSpPr>
          <p:spPr>
            <a:xfrm>
              <a:off x="1906347" y="4918454"/>
              <a:ext cx="628573" cy="687563"/>
            </a:xfrm>
            <a:custGeom>
              <a:avLst/>
              <a:gdLst>
                <a:gd name="connsiteX0" fmla="*/ 1829735 w 1830002"/>
                <a:gd name="connsiteY0" fmla="*/ -94 h 2001742"/>
                <a:gd name="connsiteX1" fmla="*/ 1000587 w 1830002"/>
                <a:gd name="connsiteY1" fmla="*/ 2001648 h 2001742"/>
                <a:gd name="connsiteX2" fmla="*/ -267 w 1830002"/>
                <a:gd name="connsiteY2" fmla="*/ 1000777 h 2001742"/>
                <a:gd name="connsiteX3" fmla="*/ 414307 w 1830002"/>
                <a:gd name="connsiteY3" fmla="*/ -94 h 2001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0002" h="2001742">
                  <a:moveTo>
                    <a:pt x="1829735" y="-94"/>
                  </a:moveTo>
                  <a:cubicBezTo>
                    <a:pt x="1829735" y="750706"/>
                    <a:pt x="1531470" y="1470756"/>
                    <a:pt x="1000587" y="2001648"/>
                  </a:cubicBezTo>
                  <a:lnTo>
                    <a:pt x="-267" y="1000777"/>
                  </a:lnTo>
                  <a:cubicBezTo>
                    <a:pt x="265183" y="735327"/>
                    <a:pt x="414307" y="375310"/>
                    <a:pt x="414307" y="-94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1"/>
              </a:innerShdw>
            </a:effectLst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33" name="Forma livre: Forma 132">
              <a:extLst>
                <a:ext uri="{FF2B5EF4-FFF2-40B4-BE49-F238E27FC236}">
                  <a16:creationId xmlns:a16="http://schemas.microsoft.com/office/drawing/2014/main" id="{457B2281-150C-D8EB-D065-5C6B6A217083}"/>
                </a:ext>
              </a:extLst>
            </p:cNvPr>
            <p:cNvSpPr/>
            <p:nvPr/>
          </p:nvSpPr>
          <p:spPr>
            <a:xfrm>
              <a:off x="1562565" y="5262235"/>
              <a:ext cx="687557" cy="628579"/>
            </a:xfrm>
            <a:custGeom>
              <a:avLst/>
              <a:gdLst>
                <a:gd name="connsiteX0" fmla="*/ 2001458 w 2001724"/>
                <a:gd name="connsiteY0" fmla="*/ 1000777 h 1830018"/>
                <a:gd name="connsiteX1" fmla="*/ -267 w 2001724"/>
                <a:gd name="connsiteY1" fmla="*/ 1829925 h 1830018"/>
                <a:gd name="connsiteX2" fmla="*/ -267 w 2001724"/>
                <a:gd name="connsiteY2" fmla="*/ 414480 h 1830018"/>
                <a:gd name="connsiteX3" fmla="*/ 1000604 w 2001724"/>
                <a:gd name="connsiteY3" fmla="*/ -94 h 1830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1724" h="1830018">
                  <a:moveTo>
                    <a:pt x="2001458" y="1000777"/>
                  </a:moveTo>
                  <a:cubicBezTo>
                    <a:pt x="1470583" y="1531668"/>
                    <a:pt x="750533" y="1829925"/>
                    <a:pt x="-267" y="1829925"/>
                  </a:cubicBezTo>
                  <a:lnTo>
                    <a:pt x="-267" y="414480"/>
                  </a:lnTo>
                  <a:cubicBezTo>
                    <a:pt x="375129" y="414480"/>
                    <a:pt x="735154" y="265356"/>
                    <a:pt x="1000604" y="-94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1"/>
              </a:innerShdw>
            </a:effectLst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34" name="Forma livre: Forma 133">
              <a:extLst>
                <a:ext uri="{FF2B5EF4-FFF2-40B4-BE49-F238E27FC236}">
                  <a16:creationId xmlns:a16="http://schemas.microsoft.com/office/drawing/2014/main" id="{978173EF-889C-F158-25E3-9DF701324FFF}"/>
                </a:ext>
              </a:extLst>
            </p:cNvPr>
            <p:cNvSpPr/>
            <p:nvPr/>
          </p:nvSpPr>
          <p:spPr>
            <a:xfrm>
              <a:off x="875002" y="5262235"/>
              <a:ext cx="687563" cy="628579"/>
            </a:xfrm>
            <a:custGeom>
              <a:avLst/>
              <a:gdLst>
                <a:gd name="connsiteX0" fmla="*/ 2001475 w 2001742"/>
                <a:gd name="connsiteY0" fmla="*/ 1829925 h 1830018"/>
                <a:gd name="connsiteX1" fmla="*/ -267 w 2001742"/>
                <a:gd name="connsiteY1" fmla="*/ 1000777 h 1830018"/>
                <a:gd name="connsiteX2" fmla="*/ 1000604 w 2001742"/>
                <a:gd name="connsiteY2" fmla="*/ -94 h 1830018"/>
                <a:gd name="connsiteX3" fmla="*/ 2001475 w 2001742"/>
                <a:gd name="connsiteY3" fmla="*/ 414480 h 1830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1742" h="1830018">
                  <a:moveTo>
                    <a:pt x="2001475" y="1829925"/>
                  </a:moveTo>
                  <a:cubicBezTo>
                    <a:pt x="1250675" y="1829925"/>
                    <a:pt x="530625" y="1531668"/>
                    <a:pt x="-267" y="1000777"/>
                  </a:cubicBezTo>
                  <a:lnTo>
                    <a:pt x="1000604" y="-94"/>
                  </a:lnTo>
                  <a:cubicBezTo>
                    <a:pt x="1266046" y="265356"/>
                    <a:pt x="1626071" y="414480"/>
                    <a:pt x="2001475" y="414480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1"/>
              </a:innerShdw>
            </a:effectLst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35" name="Forma livre: Forma 134">
              <a:extLst>
                <a:ext uri="{FF2B5EF4-FFF2-40B4-BE49-F238E27FC236}">
                  <a16:creationId xmlns:a16="http://schemas.microsoft.com/office/drawing/2014/main" id="{38CD310A-6633-3258-AB18-F8E87C990B06}"/>
                </a:ext>
              </a:extLst>
            </p:cNvPr>
            <p:cNvSpPr/>
            <p:nvPr/>
          </p:nvSpPr>
          <p:spPr>
            <a:xfrm>
              <a:off x="590205" y="4918454"/>
              <a:ext cx="628579" cy="687563"/>
            </a:xfrm>
            <a:custGeom>
              <a:avLst/>
              <a:gdLst>
                <a:gd name="connsiteX0" fmla="*/ 828881 w 1830018"/>
                <a:gd name="connsiteY0" fmla="*/ 2001648 h 2001742"/>
                <a:gd name="connsiteX1" fmla="*/ -267 w 1830018"/>
                <a:gd name="connsiteY1" fmla="*/ -94 h 2001742"/>
                <a:gd name="connsiteX2" fmla="*/ 1415178 w 1830018"/>
                <a:gd name="connsiteY2" fmla="*/ -94 h 2001742"/>
                <a:gd name="connsiteX3" fmla="*/ 1829752 w 1830018"/>
                <a:gd name="connsiteY3" fmla="*/ 1000777 h 2001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0018" h="2001742">
                  <a:moveTo>
                    <a:pt x="828881" y="2001648"/>
                  </a:moveTo>
                  <a:cubicBezTo>
                    <a:pt x="297990" y="1470748"/>
                    <a:pt x="-267" y="750706"/>
                    <a:pt x="-267" y="-94"/>
                  </a:cubicBezTo>
                  <a:lnTo>
                    <a:pt x="1415178" y="-94"/>
                  </a:lnTo>
                  <a:cubicBezTo>
                    <a:pt x="1415178" y="375302"/>
                    <a:pt x="1564302" y="735327"/>
                    <a:pt x="1829752" y="1000777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1"/>
              </a:innerShdw>
            </a:effectLst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36" name="Forma livre: Forma 135">
              <a:extLst>
                <a:ext uri="{FF2B5EF4-FFF2-40B4-BE49-F238E27FC236}">
                  <a16:creationId xmlns:a16="http://schemas.microsoft.com/office/drawing/2014/main" id="{9D425215-E440-854E-DCB5-ACB18FA92A66}"/>
                </a:ext>
              </a:extLst>
            </p:cNvPr>
            <p:cNvSpPr/>
            <p:nvPr/>
          </p:nvSpPr>
          <p:spPr>
            <a:xfrm>
              <a:off x="590205" y="4230891"/>
              <a:ext cx="628579" cy="687563"/>
            </a:xfrm>
            <a:custGeom>
              <a:avLst/>
              <a:gdLst>
                <a:gd name="connsiteX0" fmla="*/ -267 w 1830018"/>
                <a:gd name="connsiteY0" fmla="*/ 2001648 h 2001741"/>
                <a:gd name="connsiteX1" fmla="*/ 828881 w 1830018"/>
                <a:gd name="connsiteY1" fmla="*/ -94 h 2001741"/>
                <a:gd name="connsiteX2" fmla="*/ 1829752 w 1830018"/>
                <a:gd name="connsiteY2" fmla="*/ 1000777 h 2001741"/>
                <a:gd name="connsiteX3" fmla="*/ 1415178 w 1830018"/>
                <a:gd name="connsiteY3" fmla="*/ 2001648 h 200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0018" h="2001741">
                  <a:moveTo>
                    <a:pt x="-267" y="2001648"/>
                  </a:moveTo>
                  <a:cubicBezTo>
                    <a:pt x="-267" y="1250848"/>
                    <a:pt x="297981" y="530798"/>
                    <a:pt x="828881" y="-94"/>
                  </a:cubicBezTo>
                  <a:lnTo>
                    <a:pt x="1829752" y="1000777"/>
                  </a:lnTo>
                  <a:cubicBezTo>
                    <a:pt x="1564302" y="1266219"/>
                    <a:pt x="1415178" y="1626244"/>
                    <a:pt x="1415178" y="2001648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1"/>
              </a:innerShdw>
            </a:effectLst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37" name="Forma livre: Forma 136">
              <a:extLst>
                <a:ext uri="{FF2B5EF4-FFF2-40B4-BE49-F238E27FC236}">
                  <a16:creationId xmlns:a16="http://schemas.microsoft.com/office/drawing/2014/main" id="{79B063E3-36B2-65F7-E0DC-55DEE5D5E80B}"/>
                </a:ext>
              </a:extLst>
            </p:cNvPr>
            <p:cNvSpPr/>
            <p:nvPr/>
          </p:nvSpPr>
          <p:spPr>
            <a:xfrm>
              <a:off x="875002" y="3946093"/>
              <a:ext cx="687563" cy="628579"/>
            </a:xfrm>
            <a:custGeom>
              <a:avLst/>
              <a:gdLst>
                <a:gd name="connsiteX0" fmla="*/ -267 w 2001742"/>
                <a:gd name="connsiteY0" fmla="*/ 829054 h 1830019"/>
                <a:gd name="connsiteX1" fmla="*/ 2001475 w 2001742"/>
                <a:gd name="connsiteY1" fmla="*/ -94 h 1830019"/>
                <a:gd name="connsiteX2" fmla="*/ 2001475 w 2001742"/>
                <a:gd name="connsiteY2" fmla="*/ 1415351 h 1830019"/>
                <a:gd name="connsiteX3" fmla="*/ 1000604 w 2001742"/>
                <a:gd name="connsiteY3" fmla="*/ 1829925 h 1830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1742" h="1830019">
                  <a:moveTo>
                    <a:pt x="-267" y="829054"/>
                  </a:moveTo>
                  <a:cubicBezTo>
                    <a:pt x="530625" y="298163"/>
                    <a:pt x="1250675" y="-94"/>
                    <a:pt x="2001475" y="-94"/>
                  </a:cubicBezTo>
                  <a:lnTo>
                    <a:pt x="2001475" y="1415351"/>
                  </a:lnTo>
                  <a:cubicBezTo>
                    <a:pt x="1626079" y="1415351"/>
                    <a:pt x="1266054" y="1564475"/>
                    <a:pt x="1000604" y="1829925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1"/>
              </a:innerShdw>
            </a:effectLst>
          </p:spPr>
          <p:txBody>
            <a:bodyPr rtlCol="0" anchor="ctr"/>
            <a:lstStyle/>
            <a:p>
              <a:endParaRPr lang="pt-PT"/>
            </a:p>
          </p:txBody>
        </p:sp>
      </p:grpSp>
      <p:grpSp>
        <p:nvGrpSpPr>
          <p:cNvPr id="138" name="Agrupar 137">
            <a:extLst>
              <a:ext uri="{FF2B5EF4-FFF2-40B4-BE49-F238E27FC236}">
                <a16:creationId xmlns:a16="http://schemas.microsoft.com/office/drawing/2014/main" id="{C9015EE9-C664-6749-0C31-6F93F348EC98}"/>
              </a:ext>
            </a:extLst>
          </p:cNvPr>
          <p:cNvGrpSpPr/>
          <p:nvPr/>
        </p:nvGrpSpPr>
        <p:grpSpPr>
          <a:xfrm>
            <a:off x="706622" y="570030"/>
            <a:ext cx="1735120" cy="1709096"/>
            <a:chOff x="706622" y="570030"/>
            <a:chExt cx="1735120" cy="1709096"/>
          </a:xfrm>
        </p:grpSpPr>
        <p:pic>
          <p:nvPicPr>
            <p:cNvPr id="139" name="Gráfico 138" descr="Feminino cientista destaque">
              <a:hlinkClick r:id="rId2" action="ppaction://hlinksldjump"/>
              <a:extLst>
                <a:ext uri="{FF2B5EF4-FFF2-40B4-BE49-F238E27FC236}">
                  <a16:creationId xmlns:a16="http://schemas.microsoft.com/office/drawing/2014/main" id="{B993EBCE-4845-1FC7-8A62-63BF13C51D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081742" y="1514665"/>
              <a:ext cx="360000" cy="360000"/>
            </a:xfrm>
            <a:prstGeom prst="rect">
              <a:avLst/>
            </a:prstGeom>
          </p:spPr>
        </p:pic>
        <p:pic>
          <p:nvPicPr>
            <p:cNvPr id="140" name="Gráfico 139" descr="Tubos de ensaio destaque">
              <a:hlinkClick r:id="rId5" action="ppaction://hlinksldjump"/>
              <a:extLst>
                <a:ext uri="{FF2B5EF4-FFF2-40B4-BE49-F238E27FC236}">
                  <a16:creationId xmlns:a16="http://schemas.microsoft.com/office/drawing/2014/main" id="{99FE651E-4977-FB80-E791-49A925CA4F0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66990" y="985955"/>
              <a:ext cx="360000" cy="360000"/>
            </a:xfrm>
            <a:prstGeom prst="rect">
              <a:avLst/>
            </a:prstGeom>
          </p:spPr>
        </p:pic>
        <p:pic>
          <p:nvPicPr>
            <p:cNvPr id="141" name="Gráfico 140" descr="Garrafa de água destaque">
              <a:hlinkClick r:id="rId8" action="ppaction://hlinksldjump"/>
              <a:extLst>
                <a:ext uri="{FF2B5EF4-FFF2-40B4-BE49-F238E27FC236}">
                  <a16:creationId xmlns:a16="http://schemas.microsoft.com/office/drawing/2014/main" id="{1EDC6119-E74B-CDD8-CD49-079E93FBADE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653907" y="570030"/>
              <a:ext cx="360000" cy="360000"/>
            </a:xfrm>
            <a:prstGeom prst="rect">
              <a:avLst/>
            </a:prstGeom>
          </p:spPr>
        </p:pic>
        <p:pic>
          <p:nvPicPr>
            <p:cNvPr id="142" name="Gráfico 141" descr="ADN destaque">
              <a:hlinkClick r:id="rId11" action="ppaction://hlinksldjump"/>
              <a:extLst>
                <a:ext uri="{FF2B5EF4-FFF2-40B4-BE49-F238E27FC236}">
                  <a16:creationId xmlns:a16="http://schemas.microsoft.com/office/drawing/2014/main" id="{AC347469-60E4-BECD-DA9C-33F542D22C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116809" y="1919126"/>
              <a:ext cx="360000" cy="360000"/>
            </a:xfrm>
            <a:prstGeom prst="rect">
              <a:avLst/>
            </a:prstGeom>
          </p:spPr>
        </p:pic>
        <p:pic>
          <p:nvPicPr>
            <p:cNvPr id="143" name="Gráfico 142" descr="Átomo destaque">
              <a:hlinkClick r:id="rId14" action="ppaction://hlinksldjump"/>
              <a:extLst>
                <a:ext uri="{FF2B5EF4-FFF2-40B4-BE49-F238E27FC236}">
                  <a16:creationId xmlns:a16="http://schemas.microsoft.com/office/drawing/2014/main" id="{0B176CD1-8C09-AE06-0197-430F74ED7A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706622" y="1514665"/>
              <a:ext cx="360000" cy="360000"/>
            </a:xfrm>
            <a:prstGeom prst="rect">
              <a:avLst/>
            </a:prstGeom>
          </p:spPr>
        </p:pic>
        <p:pic>
          <p:nvPicPr>
            <p:cNvPr id="144" name="Gráfico 143" descr="Balão de vidro destaque">
              <a:hlinkClick r:id="rId17" action="ppaction://hlinksldjump"/>
              <a:extLst>
                <a:ext uri="{FF2B5EF4-FFF2-40B4-BE49-F238E27FC236}">
                  <a16:creationId xmlns:a16="http://schemas.microsoft.com/office/drawing/2014/main" id="{1BE124DD-B579-7576-54FE-7352887A9A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656976" y="1919126"/>
              <a:ext cx="360000" cy="360000"/>
            </a:xfrm>
            <a:prstGeom prst="rect">
              <a:avLst/>
            </a:prstGeom>
          </p:spPr>
        </p:pic>
        <p:pic>
          <p:nvPicPr>
            <p:cNvPr id="145" name="Gráfico 144" descr="Microscópio destaque">
              <a:hlinkClick r:id="rId20" action="ppaction://hlinksldjump"/>
              <a:extLst>
                <a:ext uri="{FF2B5EF4-FFF2-40B4-BE49-F238E27FC236}">
                  <a16:creationId xmlns:a16="http://schemas.microsoft.com/office/drawing/2014/main" id="{5346A150-9884-8E3D-6E9C-89A68D812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1116809" y="592238"/>
              <a:ext cx="360000" cy="360000"/>
            </a:xfrm>
            <a:prstGeom prst="rect">
              <a:avLst/>
            </a:prstGeom>
          </p:spPr>
        </p:pic>
        <p:pic>
          <p:nvPicPr>
            <p:cNvPr id="146" name="Gráfico 145" descr="Placa de Petri destaque">
              <a:hlinkClick r:id="rId23" action="ppaction://hlinksldjump"/>
              <a:extLst>
                <a:ext uri="{FF2B5EF4-FFF2-40B4-BE49-F238E27FC236}">
                  <a16:creationId xmlns:a16="http://schemas.microsoft.com/office/drawing/2014/main" id="{C8BDE4CB-43E2-7AA1-731E-25BEEA2CB3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706622" y="1011831"/>
              <a:ext cx="360000" cy="360000"/>
            </a:xfrm>
            <a:prstGeom prst="rect">
              <a:avLst/>
            </a:prstGeom>
          </p:spPr>
        </p:pic>
      </p:grpSp>
      <p:grpSp>
        <p:nvGrpSpPr>
          <p:cNvPr id="147" name="Agrupar 146">
            <a:extLst>
              <a:ext uri="{FF2B5EF4-FFF2-40B4-BE49-F238E27FC236}">
                <a16:creationId xmlns:a16="http://schemas.microsoft.com/office/drawing/2014/main" id="{B0192047-FA58-BF1F-F855-ED187458650C}"/>
              </a:ext>
            </a:extLst>
          </p:cNvPr>
          <p:cNvGrpSpPr/>
          <p:nvPr/>
        </p:nvGrpSpPr>
        <p:grpSpPr>
          <a:xfrm>
            <a:off x="1353237" y="998065"/>
            <a:ext cx="459932" cy="864490"/>
            <a:chOff x="1353237" y="998065"/>
            <a:chExt cx="459932" cy="864490"/>
          </a:xfrm>
        </p:grpSpPr>
        <p:pic>
          <p:nvPicPr>
            <p:cNvPr id="148" name="Gráfico 147" descr="Sinal de Inserção para Cima com preenchimento sólido">
              <a:hlinkClick r:id="rId26" action="ppaction://hlinksldjump"/>
              <a:extLst>
                <a:ext uri="{FF2B5EF4-FFF2-40B4-BE49-F238E27FC236}">
                  <a16:creationId xmlns:a16="http://schemas.microsoft.com/office/drawing/2014/main" id="{EF0997E9-DD80-34EF-F37B-E888B5C056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1364596" y="998065"/>
              <a:ext cx="448573" cy="448573"/>
            </a:xfrm>
            <a:prstGeom prst="rect">
              <a:avLst/>
            </a:prstGeom>
          </p:spPr>
        </p:pic>
        <p:pic>
          <p:nvPicPr>
            <p:cNvPr id="149" name="Gráfico 148" descr="Sinal de Inserção para Baixo com preenchimento sólido">
              <a:hlinkClick r:id="rId29" action="ppaction://hlinksldjump"/>
              <a:extLst>
                <a:ext uri="{FF2B5EF4-FFF2-40B4-BE49-F238E27FC236}">
                  <a16:creationId xmlns:a16="http://schemas.microsoft.com/office/drawing/2014/main" id="{4403BD1E-6880-3CA4-D43E-6F08315921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1353237" y="1413982"/>
              <a:ext cx="448573" cy="4485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7201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5000">
              <a:srgbClr val="5CB270"/>
            </a:gs>
            <a:gs pos="100000">
              <a:srgbClr val="FCFBD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AF477F28-FEED-822A-521E-104710876E50}"/>
              </a:ext>
            </a:extLst>
          </p:cNvPr>
          <p:cNvSpPr/>
          <p:nvPr/>
        </p:nvSpPr>
        <p:spPr>
          <a:xfrm>
            <a:off x="3667912" y="628998"/>
            <a:ext cx="4856175" cy="789255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>
                <a:latin typeface="Montserrat SemiBold" panose="00000700000000000000" pitchFamily="2" charset="0"/>
              </a:rPr>
              <a:t>Tipos de polímeros</a:t>
            </a:r>
          </a:p>
        </p:txBody>
      </p:sp>
      <p:pic>
        <p:nvPicPr>
          <p:cNvPr id="9" name="Imagem 8" descr="Uma imagem com água, fibra, Verde-azulado, Turquesa">
            <a:extLst>
              <a:ext uri="{FF2B5EF4-FFF2-40B4-BE49-F238E27FC236}">
                <a16:creationId xmlns:a16="http://schemas.microsoft.com/office/drawing/2014/main" id="{676A1097-3991-5A7E-C750-59D3AE2326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35"/>
          <a:stretch/>
        </p:blipFill>
        <p:spPr>
          <a:xfrm>
            <a:off x="6999460" y="3558178"/>
            <a:ext cx="2284648" cy="1139059"/>
          </a:xfrm>
          <a:prstGeom prst="rect">
            <a:avLst/>
          </a:prstGeom>
        </p:spPr>
      </p:pic>
      <p:pic>
        <p:nvPicPr>
          <p:cNvPr id="11" name="Imagem 10" descr="Uma imagem com vestuário, tecido, padrão, têxtil">
            <a:extLst>
              <a:ext uri="{FF2B5EF4-FFF2-40B4-BE49-F238E27FC236}">
                <a16:creationId xmlns:a16="http://schemas.microsoft.com/office/drawing/2014/main" id="{1892DC2E-AC36-66BE-BD5A-9CB37D3855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892" y="3513944"/>
            <a:ext cx="2284647" cy="1139059"/>
          </a:xfrm>
          <a:prstGeom prst="rect">
            <a:avLst/>
          </a:prstGeom>
        </p:spPr>
      </p:pic>
      <p:pic>
        <p:nvPicPr>
          <p:cNvPr id="12" name="Imagem 11" descr="Uma imagem com vestuário, tecido, seda, azul">
            <a:extLst>
              <a:ext uri="{FF2B5EF4-FFF2-40B4-BE49-F238E27FC236}">
                <a16:creationId xmlns:a16="http://schemas.microsoft.com/office/drawing/2014/main" id="{FD5FBAD1-8B05-1C29-9223-F1B6FDB7255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737"/>
          <a:stretch/>
        </p:blipFill>
        <p:spPr>
          <a:xfrm>
            <a:off x="7101061" y="1741202"/>
            <a:ext cx="2284647" cy="1525134"/>
          </a:xfrm>
          <a:prstGeom prst="rect">
            <a:avLst/>
          </a:prstGeom>
        </p:spPr>
      </p:pic>
      <p:pic>
        <p:nvPicPr>
          <p:cNvPr id="13" name="Imagem 12" descr="Uma imagem com Acessório de moda, Conta, Contas, Magenta">
            <a:extLst>
              <a:ext uri="{FF2B5EF4-FFF2-40B4-BE49-F238E27FC236}">
                <a16:creationId xmlns:a16="http://schemas.microsoft.com/office/drawing/2014/main" id="{22EE7CAD-58A3-4176-BFD0-B8113C09018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34"/>
          <a:stretch/>
        </p:blipFill>
        <p:spPr>
          <a:xfrm>
            <a:off x="5090940" y="1741201"/>
            <a:ext cx="2010122" cy="1428527"/>
          </a:xfrm>
          <a:prstGeom prst="rect">
            <a:avLst/>
          </a:prstGeom>
        </p:spPr>
      </p:pic>
      <p:pic>
        <p:nvPicPr>
          <p:cNvPr id="14" name="Imagem 13" descr="Uma imagem com mão, Luva de segurança, luva, dedo">
            <a:extLst>
              <a:ext uri="{FF2B5EF4-FFF2-40B4-BE49-F238E27FC236}">
                <a16:creationId xmlns:a16="http://schemas.microsoft.com/office/drawing/2014/main" id="{BB947D34-87F4-421F-8D8C-25485A8795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292" y="1741202"/>
            <a:ext cx="2284647" cy="1521575"/>
          </a:xfrm>
          <a:prstGeom prst="rect">
            <a:avLst/>
          </a:prstGeom>
        </p:spPr>
      </p:pic>
      <p:pic>
        <p:nvPicPr>
          <p:cNvPr id="15" name="Imagem 14" descr="Uma imagem com Consumíveis domésticos, Rolo de papel, interior">
            <a:extLst>
              <a:ext uri="{FF2B5EF4-FFF2-40B4-BE49-F238E27FC236}">
                <a16:creationId xmlns:a16="http://schemas.microsoft.com/office/drawing/2014/main" id="{59B2DF9A-5469-8A2F-EEB6-112B7AA3E2D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13" b="12918"/>
          <a:stretch/>
        </p:blipFill>
        <p:spPr>
          <a:xfrm>
            <a:off x="5190804" y="3444928"/>
            <a:ext cx="1810391" cy="1351440"/>
          </a:xfrm>
          <a:prstGeom prst="rect">
            <a:avLst/>
          </a:prstGeom>
        </p:spPr>
      </p:pic>
      <p:pic>
        <p:nvPicPr>
          <p:cNvPr id="18" name="Imagem 17" descr="Uma imagem com comida, interior, batata&#10;&#10;Descrição gerada automaticamente">
            <a:extLst>
              <a:ext uri="{FF2B5EF4-FFF2-40B4-BE49-F238E27FC236}">
                <a16:creationId xmlns:a16="http://schemas.microsoft.com/office/drawing/2014/main" id="{2459E331-FCDA-1E89-700D-1E04717EC2F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03"/>
          <a:stretch/>
        </p:blipFill>
        <p:spPr>
          <a:xfrm>
            <a:off x="5103074" y="5033175"/>
            <a:ext cx="1985851" cy="1351440"/>
          </a:xfrm>
          <a:prstGeom prst="rect">
            <a:avLst/>
          </a:prstGeom>
        </p:spPr>
      </p:pic>
      <p:pic>
        <p:nvPicPr>
          <p:cNvPr id="21" name="Imagem 20" descr="Uma imagem com desenho, arte, clipart&#10;&#10;Descrição gerada automaticamente">
            <a:extLst>
              <a:ext uri="{FF2B5EF4-FFF2-40B4-BE49-F238E27FC236}">
                <a16:creationId xmlns:a16="http://schemas.microsoft.com/office/drawing/2014/main" id="{C8288FE1-DB02-725E-506F-D9FB2F55C61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72" b="6050"/>
          <a:stretch/>
        </p:blipFill>
        <p:spPr>
          <a:xfrm>
            <a:off x="7095154" y="5161913"/>
            <a:ext cx="2138154" cy="1222702"/>
          </a:xfrm>
          <a:prstGeom prst="rect">
            <a:avLst/>
          </a:prstGeom>
        </p:spPr>
      </p:pic>
      <p:pic>
        <p:nvPicPr>
          <p:cNvPr id="23" name="Imagem 22" descr="Uma imagem com tubo, Tubo de revestimento em aço, cilindro, metal&#10;&#10;Descrição gerada automaticamente">
            <a:extLst>
              <a:ext uri="{FF2B5EF4-FFF2-40B4-BE49-F238E27FC236}">
                <a16:creationId xmlns:a16="http://schemas.microsoft.com/office/drawing/2014/main" id="{C029C276-9CFA-CA61-026E-AEC59E7A430F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15" t="20244" r="1015" b="27562"/>
          <a:stretch/>
        </p:blipFill>
        <p:spPr>
          <a:xfrm>
            <a:off x="2816451" y="5192172"/>
            <a:ext cx="2284647" cy="1192443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98970529-A64E-0830-371A-95A896180FD4}"/>
              </a:ext>
            </a:extLst>
          </p:cNvPr>
          <p:cNvSpPr txBox="1"/>
          <p:nvPr/>
        </p:nvSpPr>
        <p:spPr>
          <a:xfrm>
            <a:off x="3034214" y="3215288"/>
            <a:ext cx="191008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Light" panose="00000400000000000000" pitchFamily="50" charset="0"/>
              </a:rPr>
              <a:t>Fig.4 Celulose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7A2C1431-D1F1-4F3F-3BCF-5544239395E3}"/>
              </a:ext>
            </a:extLst>
          </p:cNvPr>
          <p:cNvSpPr txBox="1"/>
          <p:nvPr/>
        </p:nvSpPr>
        <p:spPr>
          <a:xfrm>
            <a:off x="5140959" y="3126854"/>
            <a:ext cx="191008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Light" panose="00000400000000000000" pitchFamily="50" charset="0"/>
              </a:rPr>
              <a:t>Fig.5 Ácido Nucleico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7D771698-C058-CB2A-B5EC-8A21B3B4A918}"/>
              </a:ext>
            </a:extLst>
          </p:cNvPr>
          <p:cNvSpPr txBox="1"/>
          <p:nvPr/>
        </p:nvSpPr>
        <p:spPr>
          <a:xfrm>
            <a:off x="7278184" y="3215288"/>
            <a:ext cx="191008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Light" panose="00000400000000000000" pitchFamily="50" charset="0"/>
              </a:rPr>
              <a:t>Fig.6 Rayon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923A29D-397F-EE15-F932-AA4543A50028}"/>
              </a:ext>
            </a:extLst>
          </p:cNvPr>
          <p:cNvSpPr txBox="1"/>
          <p:nvPr/>
        </p:nvSpPr>
        <p:spPr>
          <a:xfrm>
            <a:off x="3095174" y="4658187"/>
            <a:ext cx="191008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Light" panose="00000400000000000000" pitchFamily="50" charset="0"/>
              </a:rPr>
              <a:t>Fig.7 Viscose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3CCB2E37-E9DF-AECE-A7D7-70B67B0CD41C}"/>
              </a:ext>
            </a:extLst>
          </p:cNvPr>
          <p:cNvSpPr txBox="1"/>
          <p:nvPr/>
        </p:nvSpPr>
        <p:spPr>
          <a:xfrm>
            <a:off x="5140959" y="4783967"/>
            <a:ext cx="191008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Light" panose="00000400000000000000" pitchFamily="50" charset="0"/>
              </a:rPr>
              <a:t>Fig.8 Polietileno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DE990060-6395-B2EC-CAC4-61A1A51B3ED0}"/>
              </a:ext>
            </a:extLst>
          </p:cNvPr>
          <p:cNvSpPr txBox="1"/>
          <p:nvPr/>
        </p:nvSpPr>
        <p:spPr>
          <a:xfrm>
            <a:off x="7417081" y="4690897"/>
            <a:ext cx="144940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Light" panose="00000400000000000000" pitchFamily="50" charset="0"/>
              </a:rPr>
              <a:t>Fig.9 Nylon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12FF029C-07BE-D969-A30B-245B2AA655C5}"/>
              </a:ext>
            </a:extLst>
          </p:cNvPr>
          <p:cNvSpPr txBox="1"/>
          <p:nvPr/>
        </p:nvSpPr>
        <p:spPr>
          <a:xfrm>
            <a:off x="3234071" y="6395380"/>
            <a:ext cx="144940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Light" panose="00000400000000000000" pitchFamily="50" charset="0"/>
              </a:rPr>
              <a:t>Fig.10 PVC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C5C2A901-73A6-C96F-FEA4-4821E49A5BBB}"/>
              </a:ext>
            </a:extLst>
          </p:cNvPr>
          <p:cNvSpPr txBox="1"/>
          <p:nvPr/>
        </p:nvSpPr>
        <p:spPr>
          <a:xfrm>
            <a:off x="5371296" y="6384615"/>
            <a:ext cx="144940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Light" panose="00000400000000000000" pitchFamily="50" charset="0"/>
              </a:rPr>
              <a:t>Fig.11 Amido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12A6F316-B402-743C-6080-AEFAFA9FA990}"/>
              </a:ext>
            </a:extLst>
          </p:cNvPr>
          <p:cNvSpPr txBox="1"/>
          <p:nvPr/>
        </p:nvSpPr>
        <p:spPr>
          <a:xfrm>
            <a:off x="7439528" y="6339659"/>
            <a:ext cx="144940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Light" panose="00000400000000000000" pitchFamily="50" charset="0"/>
              </a:rPr>
              <a:t>Fig.12 Proteína</a:t>
            </a:r>
          </a:p>
        </p:txBody>
      </p: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B54361B8-5A5B-F672-E48F-B8DE63B200F6}"/>
              </a:ext>
            </a:extLst>
          </p:cNvPr>
          <p:cNvGrpSpPr/>
          <p:nvPr/>
        </p:nvGrpSpPr>
        <p:grpSpPr>
          <a:xfrm>
            <a:off x="601825" y="457949"/>
            <a:ext cx="1944715" cy="1944721"/>
            <a:chOff x="601825" y="457949"/>
            <a:chExt cx="1944715" cy="1944721"/>
          </a:xfrm>
        </p:grpSpPr>
        <p:sp useBgFill="1">
          <p:nvSpPr>
            <p:cNvPr id="37" name="Forma livre: Forma 36">
              <a:extLst>
                <a:ext uri="{FF2B5EF4-FFF2-40B4-BE49-F238E27FC236}">
                  <a16:creationId xmlns:a16="http://schemas.microsoft.com/office/drawing/2014/main" id="{6738E4AD-EC40-5B87-964C-6BED60FD9A8A}"/>
                </a:ext>
              </a:extLst>
            </p:cNvPr>
            <p:cNvSpPr/>
            <p:nvPr/>
          </p:nvSpPr>
          <p:spPr>
            <a:xfrm>
              <a:off x="1574185" y="457949"/>
              <a:ext cx="687557" cy="628579"/>
            </a:xfrm>
            <a:custGeom>
              <a:avLst/>
              <a:gdLst>
                <a:gd name="connsiteX0" fmla="*/ -267 w 2001724"/>
                <a:gd name="connsiteY0" fmla="*/ -94 h 1830019"/>
                <a:gd name="connsiteX1" fmla="*/ 2001458 w 2001724"/>
                <a:gd name="connsiteY1" fmla="*/ 829054 h 1830019"/>
                <a:gd name="connsiteX2" fmla="*/ 1000604 w 2001724"/>
                <a:gd name="connsiteY2" fmla="*/ 1829925 h 1830019"/>
                <a:gd name="connsiteX3" fmla="*/ -267 w 2001724"/>
                <a:gd name="connsiteY3" fmla="*/ 1415343 h 1830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1724" h="1830019">
                  <a:moveTo>
                    <a:pt x="-267" y="-94"/>
                  </a:moveTo>
                  <a:cubicBezTo>
                    <a:pt x="750533" y="-94"/>
                    <a:pt x="1470583" y="298154"/>
                    <a:pt x="2001458" y="829054"/>
                  </a:cubicBezTo>
                  <a:lnTo>
                    <a:pt x="1000604" y="1829925"/>
                  </a:lnTo>
                  <a:cubicBezTo>
                    <a:pt x="735163" y="1564475"/>
                    <a:pt x="375137" y="1415343"/>
                    <a:pt x="-267" y="1415343"/>
                  </a:cubicBezTo>
                  <a:close/>
                </a:path>
              </a:pathLst>
            </a:custGeom>
            <a:ln w="12700" cap="flat">
              <a:solidFill>
                <a:srgbClr val="FFFFFF"/>
              </a:solidFill>
              <a:prstDash val="solid"/>
              <a:round/>
            </a:ln>
            <a:effectLst>
              <a:innerShdw blurRad="381000">
                <a:schemeClr val="bg1"/>
              </a:innerShdw>
            </a:effectLst>
          </p:spPr>
          <p:txBody>
            <a:bodyPr rtlCol="0" anchor="ctr"/>
            <a:lstStyle/>
            <a:p>
              <a:endParaRPr lang="pt-PT"/>
            </a:p>
          </p:txBody>
        </p:sp>
        <p:sp useBgFill="1">
          <p:nvSpPr>
            <p:cNvPr id="38" name="Forma livre: Forma 37">
              <a:extLst>
                <a:ext uri="{FF2B5EF4-FFF2-40B4-BE49-F238E27FC236}">
                  <a16:creationId xmlns:a16="http://schemas.microsoft.com/office/drawing/2014/main" id="{36FF8854-1FD8-6C36-DA43-8C045A553AFF}"/>
                </a:ext>
              </a:extLst>
            </p:cNvPr>
            <p:cNvSpPr/>
            <p:nvPr/>
          </p:nvSpPr>
          <p:spPr>
            <a:xfrm>
              <a:off x="1917967" y="742747"/>
              <a:ext cx="628573" cy="687563"/>
            </a:xfrm>
            <a:custGeom>
              <a:avLst/>
              <a:gdLst>
                <a:gd name="connsiteX0" fmla="*/ 1000587 w 1830002"/>
                <a:gd name="connsiteY0" fmla="*/ -94 h 2001741"/>
                <a:gd name="connsiteX1" fmla="*/ 1829735 w 1830002"/>
                <a:gd name="connsiteY1" fmla="*/ 2001648 h 2001741"/>
                <a:gd name="connsiteX2" fmla="*/ 414307 w 1830002"/>
                <a:gd name="connsiteY2" fmla="*/ 2001648 h 2001741"/>
                <a:gd name="connsiteX3" fmla="*/ -267 w 1830002"/>
                <a:gd name="connsiteY3" fmla="*/ 1000777 h 200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0002" h="2001741">
                  <a:moveTo>
                    <a:pt x="1000587" y="-94"/>
                  </a:moveTo>
                  <a:cubicBezTo>
                    <a:pt x="1531470" y="530798"/>
                    <a:pt x="1829735" y="1250848"/>
                    <a:pt x="1829735" y="2001648"/>
                  </a:cubicBezTo>
                  <a:lnTo>
                    <a:pt x="414307" y="2001648"/>
                  </a:lnTo>
                  <a:cubicBezTo>
                    <a:pt x="414307" y="1626244"/>
                    <a:pt x="265183" y="1266227"/>
                    <a:pt x="-267" y="1000777"/>
                  </a:cubicBezTo>
                  <a:close/>
                </a:path>
              </a:pathLst>
            </a:custGeom>
            <a:ln w="12700" cap="flat">
              <a:solidFill>
                <a:srgbClr val="FFFFFF"/>
              </a:solidFill>
              <a:prstDash val="solid"/>
              <a:round/>
            </a:ln>
            <a:effectLst>
              <a:innerShdw blurRad="381000">
                <a:schemeClr val="bg1"/>
              </a:innerShdw>
            </a:effectLst>
          </p:spPr>
          <p:txBody>
            <a:bodyPr rtlCol="0" anchor="ctr"/>
            <a:lstStyle/>
            <a:p>
              <a:endParaRPr lang="pt-PT"/>
            </a:p>
          </p:txBody>
        </p:sp>
        <p:sp useBgFill="1">
          <p:nvSpPr>
            <p:cNvPr id="39" name="Forma livre: Forma 38">
              <a:extLst>
                <a:ext uri="{FF2B5EF4-FFF2-40B4-BE49-F238E27FC236}">
                  <a16:creationId xmlns:a16="http://schemas.microsoft.com/office/drawing/2014/main" id="{4EA73823-6B26-3AA4-DFBA-A7BC80DF4E0E}"/>
                </a:ext>
              </a:extLst>
            </p:cNvPr>
            <p:cNvSpPr/>
            <p:nvPr/>
          </p:nvSpPr>
          <p:spPr>
            <a:xfrm>
              <a:off x="1917967" y="1430310"/>
              <a:ext cx="628573" cy="687563"/>
            </a:xfrm>
            <a:custGeom>
              <a:avLst/>
              <a:gdLst>
                <a:gd name="connsiteX0" fmla="*/ 1829735 w 1830002"/>
                <a:gd name="connsiteY0" fmla="*/ -94 h 2001742"/>
                <a:gd name="connsiteX1" fmla="*/ 1000587 w 1830002"/>
                <a:gd name="connsiteY1" fmla="*/ 2001648 h 2001742"/>
                <a:gd name="connsiteX2" fmla="*/ -267 w 1830002"/>
                <a:gd name="connsiteY2" fmla="*/ 1000777 h 2001742"/>
                <a:gd name="connsiteX3" fmla="*/ 414307 w 1830002"/>
                <a:gd name="connsiteY3" fmla="*/ -94 h 2001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0002" h="2001742">
                  <a:moveTo>
                    <a:pt x="1829735" y="-94"/>
                  </a:moveTo>
                  <a:cubicBezTo>
                    <a:pt x="1829735" y="750706"/>
                    <a:pt x="1531470" y="1470756"/>
                    <a:pt x="1000587" y="2001648"/>
                  </a:cubicBezTo>
                  <a:lnTo>
                    <a:pt x="-267" y="1000777"/>
                  </a:lnTo>
                  <a:cubicBezTo>
                    <a:pt x="265183" y="735327"/>
                    <a:pt x="414307" y="375310"/>
                    <a:pt x="414307" y="-94"/>
                  </a:cubicBezTo>
                  <a:close/>
                </a:path>
              </a:pathLst>
            </a:custGeom>
            <a:ln w="12700" cap="flat">
              <a:solidFill>
                <a:srgbClr val="FFFFFF"/>
              </a:solidFill>
              <a:prstDash val="solid"/>
              <a:round/>
            </a:ln>
            <a:effectLst>
              <a:innerShdw blurRad="381000">
                <a:schemeClr val="bg1"/>
              </a:innerShdw>
            </a:effectLst>
          </p:spPr>
          <p:txBody>
            <a:bodyPr rtlCol="0" anchor="ctr"/>
            <a:lstStyle/>
            <a:p>
              <a:endParaRPr lang="pt-PT"/>
            </a:p>
          </p:txBody>
        </p:sp>
        <p:sp useBgFill="1">
          <p:nvSpPr>
            <p:cNvPr id="40" name="Forma livre: Forma 39">
              <a:extLst>
                <a:ext uri="{FF2B5EF4-FFF2-40B4-BE49-F238E27FC236}">
                  <a16:creationId xmlns:a16="http://schemas.microsoft.com/office/drawing/2014/main" id="{5B0C82DD-6A96-D25B-D4D4-22CEA6488CA7}"/>
                </a:ext>
              </a:extLst>
            </p:cNvPr>
            <p:cNvSpPr/>
            <p:nvPr/>
          </p:nvSpPr>
          <p:spPr>
            <a:xfrm>
              <a:off x="1574185" y="1774091"/>
              <a:ext cx="687557" cy="628579"/>
            </a:xfrm>
            <a:custGeom>
              <a:avLst/>
              <a:gdLst>
                <a:gd name="connsiteX0" fmla="*/ 2001458 w 2001724"/>
                <a:gd name="connsiteY0" fmla="*/ 1000777 h 1830018"/>
                <a:gd name="connsiteX1" fmla="*/ -267 w 2001724"/>
                <a:gd name="connsiteY1" fmla="*/ 1829925 h 1830018"/>
                <a:gd name="connsiteX2" fmla="*/ -267 w 2001724"/>
                <a:gd name="connsiteY2" fmla="*/ 414480 h 1830018"/>
                <a:gd name="connsiteX3" fmla="*/ 1000604 w 2001724"/>
                <a:gd name="connsiteY3" fmla="*/ -94 h 1830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1724" h="1830018">
                  <a:moveTo>
                    <a:pt x="2001458" y="1000777"/>
                  </a:moveTo>
                  <a:cubicBezTo>
                    <a:pt x="1470583" y="1531668"/>
                    <a:pt x="750533" y="1829925"/>
                    <a:pt x="-267" y="1829925"/>
                  </a:cubicBezTo>
                  <a:lnTo>
                    <a:pt x="-267" y="414480"/>
                  </a:lnTo>
                  <a:cubicBezTo>
                    <a:pt x="375129" y="414480"/>
                    <a:pt x="735154" y="265356"/>
                    <a:pt x="1000604" y="-94"/>
                  </a:cubicBezTo>
                  <a:close/>
                </a:path>
              </a:pathLst>
            </a:custGeom>
            <a:ln w="12700" cap="flat">
              <a:solidFill>
                <a:srgbClr val="FFFFFF"/>
              </a:solidFill>
              <a:prstDash val="solid"/>
              <a:round/>
            </a:ln>
            <a:effectLst>
              <a:innerShdw blurRad="381000">
                <a:schemeClr val="bg1"/>
              </a:innerShdw>
            </a:effectLst>
          </p:spPr>
          <p:txBody>
            <a:bodyPr rtlCol="0" anchor="ctr"/>
            <a:lstStyle/>
            <a:p>
              <a:endParaRPr lang="pt-PT"/>
            </a:p>
          </p:txBody>
        </p:sp>
        <p:sp useBgFill="1">
          <p:nvSpPr>
            <p:cNvPr id="41" name="Forma livre: Forma 40">
              <a:extLst>
                <a:ext uri="{FF2B5EF4-FFF2-40B4-BE49-F238E27FC236}">
                  <a16:creationId xmlns:a16="http://schemas.microsoft.com/office/drawing/2014/main" id="{6C306A33-F6F8-20D3-3CF8-875DD9CAF309}"/>
                </a:ext>
              </a:extLst>
            </p:cNvPr>
            <p:cNvSpPr/>
            <p:nvPr/>
          </p:nvSpPr>
          <p:spPr>
            <a:xfrm>
              <a:off x="886622" y="1774091"/>
              <a:ext cx="687563" cy="628579"/>
            </a:xfrm>
            <a:custGeom>
              <a:avLst/>
              <a:gdLst>
                <a:gd name="connsiteX0" fmla="*/ 2001475 w 2001742"/>
                <a:gd name="connsiteY0" fmla="*/ 1829925 h 1830018"/>
                <a:gd name="connsiteX1" fmla="*/ -267 w 2001742"/>
                <a:gd name="connsiteY1" fmla="*/ 1000777 h 1830018"/>
                <a:gd name="connsiteX2" fmla="*/ 1000604 w 2001742"/>
                <a:gd name="connsiteY2" fmla="*/ -94 h 1830018"/>
                <a:gd name="connsiteX3" fmla="*/ 2001475 w 2001742"/>
                <a:gd name="connsiteY3" fmla="*/ 414480 h 1830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1742" h="1830018">
                  <a:moveTo>
                    <a:pt x="2001475" y="1829925"/>
                  </a:moveTo>
                  <a:cubicBezTo>
                    <a:pt x="1250675" y="1829925"/>
                    <a:pt x="530625" y="1531668"/>
                    <a:pt x="-267" y="1000777"/>
                  </a:cubicBezTo>
                  <a:lnTo>
                    <a:pt x="1000604" y="-94"/>
                  </a:lnTo>
                  <a:cubicBezTo>
                    <a:pt x="1266046" y="265356"/>
                    <a:pt x="1626071" y="414480"/>
                    <a:pt x="2001475" y="414480"/>
                  </a:cubicBezTo>
                  <a:close/>
                </a:path>
              </a:pathLst>
            </a:custGeom>
            <a:ln w="12700" cap="flat">
              <a:solidFill>
                <a:srgbClr val="FFFFFF"/>
              </a:solidFill>
              <a:prstDash val="solid"/>
              <a:round/>
            </a:ln>
            <a:effectLst>
              <a:innerShdw blurRad="381000">
                <a:schemeClr val="bg1"/>
              </a:innerShdw>
            </a:effectLst>
          </p:spPr>
          <p:txBody>
            <a:bodyPr rtlCol="0" anchor="ctr"/>
            <a:lstStyle/>
            <a:p>
              <a:endParaRPr lang="pt-PT"/>
            </a:p>
          </p:txBody>
        </p:sp>
        <p:sp useBgFill="1"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A6E1F291-5316-CE6C-8019-AA6C490C5175}"/>
                </a:ext>
              </a:extLst>
            </p:cNvPr>
            <p:cNvSpPr/>
            <p:nvPr/>
          </p:nvSpPr>
          <p:spPr>
            <a:xfrm>
              <a:off x="601825" y="1430310"/>
              <a:ext cx="628579" cy="687563"/>
            </a:xfrm>
            <a:custGeom>
              <a:avLst/>
              <a:gdLst>
                <a:gd name="connsiteX0" fmla="*/ 828881 w 1830018"/>
                <a:gd name="connsiteY0" fmla="*/ 2001648 h 2001742"/>
                <a:gd name="connsiteX1" fmla="*/ -267 w 1830018"/>
                <a:gd name="connsiteY1" fmla="*/ -94 h 2001742"/>
                <a:gd name="connsiteX2" fmla="*/ 1415178 w 1830018"/>
                <a:gd name="connsiteY2" fmla="*/ -94 h 2001742"/>
                <a:gd name="connsiteX3" fmla="*/ 1829752 w 1830018"/>
                <a:gd name="connsiteY3" fmla="*/ 1000777 h 2001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0018" h="2001742">
                  <a:moveTo>
                    <a:pt x="828881" y="2001648"/>
                  </a:moveTo>
                  <a:cubicBezTo>
                    <a:pt x="297990" y="1470748"/>
                    <a:pt x="-267" y="750706"/>
                    <a:pt x="-267" y="-94"/>
                  </a:cubicBezTo>
                  <a:lnTo>
                    <a:pt x="1415178" y="-94"/>
                  </a:lnTo>
                  <a:cubicBezTo>
                    <a:pt x="1415178" y="375302"/>
                    <a:pt x="1564302" y="735327"/>
                    <a:pt x="1829752" y="1000777"/>
                  </a:cubicBezTo>
                  <a:close/>
                </a:path>
              </a:pathLst>
            </a:custGeom>
            <a:ln w="12700" cap="flat">
              <a:solidFill>
                <a:srgbClr val="FFFFFF"/>
              </a:solidFill>
              <a:prstDash val="solid"/>
              <a:round/>
            </a:ln>
            <a:effectLst>
              <a:innerShdw blurRad="381000">
                <a:schemeClr val="bg1"/>
              </a:innerShdw>
            </a:effectLst>
          </p:spPr>
          <p:txBody>
            <a:bodyPr rtlCol="0" anchor="ctr"/>
            <a:lstStyle/>
            <a:p>
              <a:endParaRPr lang="pt-PT"/>
            </a:p>
          </p:txBody>
        </p:sp>
        <p:sp useBgFill="1">
          <p:nvSpPr>
            <p:cNvPr id="43" name="Forma livre: Forma 42">
              <a:extLst>
                <a:ext uri="{FF2B5EF4-FFF2-40B4-BE49-F238E27FC236}">
                  <a16:creationId xmlns:a16="http://schemas.microsoft.com/office/drawing/2014/main" id="{97B52208-6FAF-1E87-8036-C1027C26C606}"/>
                </a:ext>
              </a:extLst>
            </p:cNvPr>
            <p:cNvSpPr/>
            <p:nvPr/>
          </p:nvSpPr>
          <p:spPr>
            <a:xfrm>
              <a:off x="601825" y="742747"/>
              <a:ext cx="628579" cy="687563"/>
            </a:xfrm>
            <a:custGeom>
              <a:avLst/>
              <a:gdLst>
                <a:gd name="connsiteX0" fmla="*/ -267 w 1830018"/>
                <a:gd name="connsiteY0" fmla="*/ 2001648 h 2001741"/>
                <a:gd name="connsiteX1" fmla="*/ 828881 w 1830018"/>
                <a:gd name="connsiteY1" fmla="*/ -94 h 2001741"/>
                <a:gd name="connsiteX2" fmla="*/ 1829752 w 1830018"/>
                <a:gd name="connsiteY2" fmla="*/ 1000777 h 2001741"/>
                <a:gd name="connsiteX3" fmla="*/ 1415178 w 1830018"/>
                <a:gd name="connsiteY3" fmla="*/ 2001648 h 200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0018" h="2001741">
                  <a:moveTo>
                    <a:pt x="-267" y="2001648"/>
                  </a:moveTo>
                  <a:cubicBezTo>
                    <a:pt x="-267" y="1250848"/>
                    <a:pt x="297981" y="530798"/>
                    <a:pt x="828881" y="-94"/>
                  </a:cubicBezTo>
                  <a:lnTo>
                    <a:pt x="1829752" y="1000777"/>
                  </a:lnTo>
                  <a:cubicBezTo>
                    <a:pt x="1564302" y="1266219"/>
                    <a:pt x="1415178" y="1626244"/>
                    <a:pt x="1415178" y="2001648"/>
                  </a:cubicBezTo>
                  <a:close/>
                </a:path>
              </a:pathLst>
            </a:custGeom>
            <a:ln w="12700" cap="flat">
              <a:solidFill>
                <a:srgbClr val="FFFFFF"/>
              </a:solidFill>
              <a:prstDash val="solid"/>
              <a:round/>
            </a:ln>
            <a:effectLst>
              <a:innerShdw blurRad="381000">
                <a:schemeClr val="bg1"/>
              </a:innerShdw>
            </a:effectLst>
          </p:spPr>
          <p:txBody>
            <a:bodyPr rtlCol="0" anchor="ctr"/>
            <a:lstStyle/>
            <a:p>
              <a:endParaRPr lang="pt-PT"/>
            </a:p>
          </p:txBody>
        </p:sp>
        <p:sp useBgFill="1">
          <p:nvSpPr>
            <p:cNvPr id="44" name="Forma livre: Forma 43">
              <a:extLst>
                <a:ext uri="{FF2B5EF4-FFF2-40B4-BE49-F238E27FC236}">
                  <a16:creationId xmlns:a16="http://schemas.microsoft.com/office/drawing/2014/main" id="{04B6D203-8813-F96D-69F8-8CE32D1DA08C}"/>
                </a:ext>
              </a:extLst>
            </p:cNvPr>
            <p:cNvSpPr/>
            <p:nvPr/>
          </p:nvSpPr>
          <p:spPr>
            <a:xfrm>
              <a:off x="886622" y="457949"/>
              <a:ext cx="687563" cy="628579"/>
            </a:xfrm>
            <a:custGeom>
              <a:avLst/>
              <a:gdLst>
                <a:gd name="connsiteX0" fmla="*/ -267 w 2001742"/>
                <a:gd name="connsiteY0" fmla="*/ 829054 h 1830019"/>
                <a:gd name="connsiteX1" fmla="*/ 2001475 w 2001742"/>
                <a:gd name="connsiteY1" fmla="*/ -94 h 1830019"/>
                <a:gd name="connsiteX2" fmla="*/ 2001475 w 2001742"/>
                <a:gd name="connsiteY2" fmla="*/ 1415351 h 1830019"/>
                <a:gd name="connsiteX3" fmla="*/ 1000604 w 2001742"/>
                <a:gd name="connsiteY3" fmla="*/ 1829925 h 1830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1742" h="1830019">
                  <a:moveTo>
                    <a:pt x="-267" y="829054"/>
                  </a:moveTo>
                  <a:cubicBezTo>
                    <a:pt x="530625" y="298163"/>
                    <a:pt x="1250675" y="-94"/>
                    <a:pt x="2001475" y="-94"/>
                  </a:cubicBezTo>
                  <a:lnTo>
                    <a:pt x="2001475" y="1415351"/>
                  </a:lnTo>
                  <a:cubicBezTo>
                    <a:pt x="1626079" y="1415351"/>
                    <a:pt x="1266054" y="1564475"/>
                    <a:pt x="1000604" y="1829925"/>
                  </a:cubicBezTo>
                  <a:close/>
                </a:path>
              </a:pathLst>
            </a:custGeom>
            <a:ln w="12700" cap="flat">
              <a:solidFill>
                <a:srgbClr val="FFFFFF"/>
              </a:solidFill>
              <a:prstDash val="solid"/>
              <a:round/>
            </a:ln>
            <a:effectLst>
              <a:innerShdw blurRad="381000">
                <a:schemeClr val="bg1"/>
              </a:innerShdw>
            </a:effectLst>
          </p:spPr>
          <p:txBody>
            <a:bodyPr rtlCol="0" anchor="ctr"/>
            <a:lstStyle/>
            <a:p>
              <a:endParaRPr lang="pt-PT"/>
            </a:p>
          </p:txBody>
        </p:sp>
      </p:grp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E3450286-DFC3-FC19-1F17-477CFDBCD4BE}"/>
              </a:ext>
            </a:extLst>
          </p:cNvPr>
          <p:cNvGrpSpPr/>
          <p:nvPr/>
        </p:nvGrpSpPr>
        <p:grpSpPr>
          <a:xfrm rot="10800000">
            <a:off x="601825" y="457949"/>
            <a:ext cx="1944715" cy="1944721"/>
            <a:chOff x="590205" y="3946093"/>
            <a:chExt cx="1944715" cy="1944721"/>
          </a:xfrm>
        </p:grpSpPr>
        <p:sp>
          <p:nvSpPr>
            <p:cNvPr id="64" name="Forma livre: Forma 63">
              <a:extLst>
                <a:ext uri="{FF2B5EF4-FFF2-40B4-BE49-F238E27FC236}">
                  <a16:creationId xmlns:a16="http://schemas.microsoft.com/office/drawing/2014/main" id="{70B5E89F-728E-2B8C-74B0-8FED3D7C5873}"/>
                </a:ext>
              </a:extLst>
            </p:cNvPr>
            <p:cNvSpPr/>
            <p:nvPr/>
          </p:nvSpPr>
          <p:spPr>
            <a:xfrm>
              <a:off x="1562565" y="3946093"/>
              <a:ext cx="687557" cy="628579"/>
            </a:xfrm>
            <a:custGeom>
              <a:avLst/>
              <a:gdLst>
                <a:gd name="connsiteX0" fmla="*/ -267 w 2001724"/>
                <a:gd name="connsiteY0" fmla="*/ -94 h 1830019"/>
                <a:gd name="connsiteX1" fmla="*/ 2001458 w 2001724"/>
                <a:gd name="connsiteY1" fmla="*/ 829054 h 1830019"/>
                <a:gd name="connsiteX2" fmla="*/ 1000604 w 2001724"/>
                <a:gd name="connsiteY2" fmla="*/ 1829925 h 1830019"/>
                <a:gd name="connsiteX3" fmla="*/ -267 w 2001724"/>
                <a:gd name="connsiteY3" fmla="*/ 1415343 h 1830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1724" h="1830019">
                  <a:moveTo>
                    <a:pt x="-267" y="-94"/>
                  </a:moveTo>
                  <a:cubicBezTo>
                    <a:pt x="750533" y="-94"/>
                    <a:pt x="1470583" y="298154"/>
                    <a:pt x="2001458" y="829054"/>
                  </a:cubicBezTo>
                  <a:lnTo>
                    <a:pt x="1000604" y="1829925"/>
                  </a:lnTo>
                  <a:cubicBezTo>
                    <a:pt x="735163" y="1564475"/>
                    <a:pt x="375137" y="1415343"/>
                    <a:pt x="-267" y="1415343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solidFill>
                <a:srgbClr val="FFFFFF"/>
              </a:solidFill>
              <a:prstDash val="solid"/>
              <a:round/>
            </a:ln>
            <a:effectLst>
              <a:outerShdw blurRad="254000" sx="102000" sy="102000" algn="ctr" rotWithShape="0">
                <a:schemeClr val="bg1"/>
              </a:outerShdw>
            </a:effectLst>
          </p:spPr>
          <p:txBody>
            <a:bodyPr rtlCol="0" anchor="ctr"/>
            <a:lstStyle/>
            <a:p>
              <a:endParaRPr lang="pt-PT" dirty="0"/>
            </a:p>
          </p:txBody>
        </p:sp>
        <p:sp>
          <p:nvSpPr>
            <p:cNvPr id="65" name="Forma livre: Forma 64">
              <a:extLst>
                <a:ext uri="{FF2B5EF4-FFF2-40B4-BE49-F238E27FC236}">
                  <a16:creationId xmlns:a16="http://schemas.microsoft.com/office/drawing/2014/main" id="{95D0C6A1-80C7-362D-2220-D5C0A91007AC}"/>
                </a:ext>
              </a:extLst>
            </p:cNvPr>
            <p:cNvSpPr/>
            <p:nvPr/>
          </p:nvSpPr>
          <p:spPr>
            <a:xfrm>
              <a:off x="1906347" y="4230891"/>
              <a:ext cx="628573" cy="687563"/>
            </a:xfrm>
            <a:custGeom>
              <a:avLst/>
              <a:gdLst>
                <a:gd name="connsiteX0" fmla="*/ 1000587 w 1830002"/>
                <a:gd name="connsiteY0" fmla="*/ -94 h 2001741"/>
                <a:gd name="connsiteX1" fmla="*/ 1829735 w 1830002"/>
                <a:gd name="connsiteY1" fmla="*/ 2001648 h 2001741"/>
                <a:gd name="connsiteX2" fmla="*/ 414307 w 1830002"/>
                <a:gd name="connsiteY2" fmla="*/ 2001648 h 2001741"/>
                <a:gd name="connsiteX3" fmla="*/ -267 w 1830002"/>
                <a:gd name="connsiteY3" fmla="*/ 1000777 h 200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0002" h="2001741">
                  <a:moveTo>
                    <a:pt x="1000587" y="-94"/>
                  </a:moveTo>
                  <a:cubicBezTo>
                    <a:pt x="1531470" y="530798"/>
                    <a:pt x="1829735" y="1250848"/>
                    <a:pt x="1829735" y="2001648"/>
                  </a:cubicBezTo>
                  <a:lnTo>
                    <a:pt x="414307" y="2001648"/>
                  </a:lnTo>
                  <a:cubicBezTo>
                    <a:pt x="414307" y="1626244"/>
                    <a:pt x="265183" y="1266227"/>
                    <a:pt x="-267" y="1000777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1"/>
              </a:innerShdw>
            </a:effectLst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66" name="Forma livre: Forma 65">
              <a:extLst>
                <a:ext uri="{FF2B5EF4-FFF2-40B4-BE49-F238E27FC236}">
                  <a16:creationId xmlns:a16="http://schemas.microsoft.com/office/drawing/2014/main" id="{739E1213-11D6-B800-FCC0-6392F9097B71}"/>
                </a:ext>
              </a:extLst>
            </p:cNvPr>
            <p:cNvSpPr/>
            <p:nvPr/>
          </p:nvSpPr>
          <p:spPr>
            <a:xfrm>
              <a:off x="1906347" y="4918454"/>
              <a:ext cx="628573" cy="687563"/>
            </a:xfrm>
            <a:custGeom>
              <a:avLst/>
              <a:gdLst>
                <a:gd name="connsiteX0" fmla="*/ 1829735 w 1830002"/>
                <a:gd name="connsiteY0" fmla="*/ -94 h 2001742"/>
                <a:gd name="connsiteX1" fmla="*/ 1000587 w 1830002"/>
                <a:gd name="connsiteY1" fmla="*/ 2001648 h 2001742"/>
                <a:gd name="connsiteX2" fmla="*/ -267 w 1830002"/>
                <a:gd name="connsiteY2" fmla="*/ 1000777 h 2001742"/>
                <a:gd name="connsiteX3" fmla="*/ 414307 w 1830002"/>
                <a:gd name="connsiteY3" fmla="*/ -94 h 2001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0002" h="2001742">
                  <a:moveTo>
                    <a:pt x="1829735" y="-94"/>
                  </a:moveTo>
                  <a:cubicBezTo>
                    <a:pt x="1829735" y="750706"/>
                    <a:pt x="1531470" y="1470756"/>
                    <a:pt x="1000587" y="2001648"/>
                  </a:cubicBezTo>
                  <a:lnTo>
                    <a:pt x="-267" y="1000777"/>
                  </a:lnTo>
                  <a:cubicBezTo>
                    <a:pt x="265183" y="735327"/>
                    <a:pt x="414307" y="375310"/>
                    <a:pt x="414307" y="-94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1"/>
              </a:innerShdw>
            </a:effectLst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67" name="Forma livre: Forma 66">
              <a:extLst>
                <a:ext uri="{FF2B5EF4-FFF2-40B4-BE49-F238E27FC236}">
                  <a16:creationId xmlns:a16="http://schemas.microsoft.com/office/drawing/2014/main" id="{F6C69BE8-4C54-492C-4931-32A9B01973EC}"/>
                </a:ext>
              </a:extLst>
            </p:cNvPr>
            <p:cNvSpPr/>
            <p:nvPr/>
          </p:nvSpPr>
          <p:spPr>
            <a:xfrm>
              <a:off x="1562565" y="5262235"/>
              <a:ext cx="687557" cy="628579"/>
            </a:xfrm>
            <a:custGeom>
              <a:avLst/>
              <a:gdLst>
                <a:gd name="connsiteX0" fmla="*/ 2001458 w 2001724"/>
                <a:gd name="connsiteY0" fmla="*/ 1000777 h 1830018"/>
                <a:gd name="connsiteX1" fmla="*/ -267 w 2001724"/>
                <a:gd name="connsiteY1" fmla="*/ 1829925 h 1830018"/>
                <a:gd name="connsiteX2" fmla="*/ -267 w 2001724"/>
                <a:gd name="connsiteY2" fmla="*/ 414480 h 1830018"/>
                <a:gd name="connsiteX3" fmla="*/ 1000604 w 2001724"/>
                <a:gd name="connsiteY3" fmla="*/ -94 h 1830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1724" h="1830018">
                  <a:moveTo>
                    <a:pt x="2001458" y="1000777"/>
                  </a:moveTo>
                  <a:cubicBezTo>
                    <a:pt x="1470583" y="1531668"/>
                    <a:pt x="750533" y="1829925"/>
                    <a:pt x="-267" y="1829925"/>
                  </a:cubicBezTo>
                  <a:lnTo>
                    <a:pt x="-267" y="414480"/>
                  </a:lnTo>
                  <a:cubicBezTo>
                    <a:pt x="375129" y="414480"/>
                    <a:pt x="735154" y="265356"/>
                    <a:pt x="1000604" y="-94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1"/>
              </a:innerShdw>
            </a:effectLst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68" name="Forma livre: Forma 67">
              <a:extLst>
                <a:ext uri="{FF2B5EF4-FFF2-40B4-BE49-F238E27FC236}">
                  <a16:creationId xmlns:a16="http://schemas.microsoft.com/office/drawing/2014/main" id="{214A54A3-CFD7-ABA6-6E12-DEDF5C1E3070}"/>
                </a:ext>
              </a:extLst>
            </p:cNvPr>
            <p:cNvSpPr/>
            <p:nvPr/>
          </p:nvSpPr>
          <p:spPr>
            <a:xfrm>
              <a:off x="875002" y="5262235"/>
              <a:ext cx="687563" cy="628579"/>
            </a:xfrm>
            <a:custGeom>
              <a:avLst/>
              <a:gdLst>
                <a:gd name="connsiteX0" fmla="*/ 2001475 w 2001742"/>
                <a:gd name="connsiteY0" fmla="*/ 1829925 h 1830018"/>
                <a:gd name="connsiteX1" fmla="*/ -267 w 2001742"/>
                <a:gd name="connsiteY1" fmla="*/ 1000777 h 1830018"/>
                <a:gd name="connsiteX2" fmla="*/ 1000604 w 2001742"/>
                <a:gd name="connsiteY2" fmla="*/ -94 h 1830018"/>
                <a:gd name="connsiteX3" fmla="*/ 2001475 w 2001742"/>
                <a:gd name="connsiteY3" fmla="*/ 414480 h 1830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1742" h="1830018">
                  <a:moveTo>
                    <a:pt x="2001475" y="1829925"/>
                  </a:moveTo>
                  <a:cubicBezTo>
                    <a:pt x="1250675" y="1829925"/>
                    <a:pt x="530625" y="1531668"/>
                    <a:pt x="-267" y="1000777"/>
                  </a:cubicBezTo>
                  <a:lnTo>
                    <a:pt x="1000604" y="-94"/>
                  </a:lnTo>
                  <a:cubicBezTo>
                    <a:pt x="1266046" y="265356"/>
                    <a:pt x="1626071" y="414480"/>
                    <a:pt x="2001475" y="414480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1"/>
              </a:innerShdw>
            </a:effectLst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69" name="Forma livre: Forma 68">
              <a:extLst>
                <a:ext uri="{FF2B5EF4-FFF2-40B4-BE49-F238E27FC236}">
                  <a16:creationId xmlns:a16="http://schemas.microsoft.com/office/drawing/2014/main" id="{3C8568CB-55AF-F452-5856-BA4D44D7E1BD}"/>
                </a:ext>
              </a:extLst>
            </p:cNvPr>
            <p:cNvSpPr/>
            <p:nvPr/>
          </p:nvSpPr>
          <p:spPr>
            <a:xfrm>
              <a:off x="590205" y="4918454"/>
              <a:ext cx="628579" cy="687563"/>
            </a:xfrm>
            <a:custGeom>
              <a:avLst/>
              <a:gdLst>
                <a:gd name="connsiteX0" fmla="*/ 828881 w 1830018"/>
                <a:gd name="connsiteY0" fmla="*/ 2001648 h 2001742"/>
                <a:gd name="connsiteX1" fmla="*/ -267 w 1830018"/>
                <a:gd name="connsiteY1" fmla="*/ -94 h 2001742"/>
                <a:gd name="connsiteX2" fmla="*/ 1415178 w 1830018"/>
                <a:gd name="connsiteY2" fmla="*/ -94 h 2001742"/>
                <a:gd name="connsiteX3" fmla="*/ 1829752 w 1830018"/>
                <a:gd name="connsiteY3" fmla="*/ 1000777 h 2001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0018" h="2001742">
                  <a:moveTo>
                    <a:pt x="828881" y="2001648"/>
                  </a:moveTo>
                  <a:cubicBezTo>
                    <a:pt x="297990" y="1470748"/>
                    <a:pt x="-267" y="750706"/>
                    <a:pt x="-267" y="-94"/>
                  </a:cubicBezTo>
                  <a:lnTo>
                    <a:pt x="1415178" y="-94"/>
                  </a:lnTo>
                  <a:cubicBezTo>
                    <a:pt x="1415178" y="375302"/>
                    <a:pt x="1564302" y="735327"/>
                    <a:pt x="1829752" y="1000777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1"/>
              </a:innerShdw>
            </a:effectLst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70" name="Forma livre: Forma 69">
              <a:extLst>
                <a:ext uri="{FF2B5EF4-FFF2-40B4-BE49-F238E27FC236}">
                  <a16:creationId xmlns:a16="http://schemas.microsoft.com/office/drawing/2014/main" id="{61D30B6E-43E5-FB44-F7DF-EFB040371B91}"/>
                </a:ext>
              </a:extLst>
            </p:cNvPr>
            <p:cNvSpPr/>
            <p:nvPr/>
          </p:nvSpPr>
          <p:spPr>
            <a:xfrm>
              <a:off x="590205" y="4230891"/>
              <a:ext cx="628579" cy="687563"/>
            </a:xfrm>
            <a:custGeom>
              <a:avLst/>
              <a:gdLst>
                <a:gd name="connsiteX0" fmla="*/ -267 w 1830018"/>
                <a:gd name="connsiteY0" fmla="*/ 2001648 h 2001741"/>
                <a:gd name="connsiteX1" fmla="*/ 828881 w 1830018"/>
                <a:gd name="connsiteY1" fmla="*/ -94 h 2001741"/>
                <a:gd name="connsiteX2" fmla="*/ 1829752 w 1830018"/>
                <a:gd name="connsiteY2" fmla="*/ 1000777 h 2001741"/>
                <a:gd name="connsiteX3" fmla="*/ 1415178 w 1830018"/>
                <a:gd name="connsiteY3" fmla="*/ 2001648 h 200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0018" h="2001741">
                  <a:moveTo>
                    <a:pt x="-267" y="2001648"/>
                  </a:moveTo>
                  <a:cubicBezTo>
                    <a:pt x="-267" y="1250848"/>
                    <a:pt x="297981" y="530798"/>
                    <a:pt x="828881" y="-94"/>
                  </a:cubicBezTo>
                  <a:lnTo>
                    <a:pt x="1829752" y="1000777"/>
                  </a:lnTo>
                  <a:cubicBezTo>
                    <a:pt x="1564302" y="1266219"/>
                    <a:pt x="1415178" y="1626244"/>
                    <a:pt x="1415178" y="2001648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1"/>
              </a:innerShdw>
            </a:effectLst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72" name="Forma livre: Forma 71">
              <a:extLst>
                <a:ext uri="{FF2B5EF4-FFF2-40B4-BE49-F238E27FC236}">
                  <a16:creationId xmlns:a16="http://schemas.microsoft.com/office/drawing/2014/main" id="{FF781596-E200-850F-8D7E-262ED6E087F7}"/>
                </a:ext>
              </a:extLst>
            </p:cNvPr>
            <p:cNvSpPr/>
            <p:nvPr/>
          </p:nvSpPr>
          <p:spPr>
            <a:xfrm>
              <a:off x="875002" y="3946093"/>
              <a:ext cx="687563" cy="628579"/>
            </a:xfrm>
            <a:custGeom>
              <a:avLst/>
              <a:gdLst>
                <a:gd name="connsiteX0" fmla="*/ -267 w 2001742"/>
                <a:gd name="connsiteY0" fmla="*/ 829054 h 1830019"/>
                <a:gd name="connsiteX1" fmla="*/ 2001475 w 2001742"/>
                <a:gd name="connsiteY1" fmla="*/ -94 h 1830019"/>
                <a:gd name="connsiteX2" fmla="*/ 2001475 w 2001742"/>
                <a:gd name="connsiteY2" fmla="*/ 1415351 h 1830019"/>
                <a:gd name="connsiteX3" fmla="*/ 1000604 w 2001742"/>
                <a:gd name="connsiteY3" fmla="*/ 1829925 h 1830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1742" h="1830019">
                  <a:moveTo>
                    <a:pt x="-267" y="829054"/>
                  </a:moveTo>
                  <a:cubicBezTo>
                    <a:pt x="530625" y="298163"/>
                    <a:pt x="1250675" y="-94"/>
                    <a:pt x="2001475" y="-94"/>
                  </a:cubicBezTo>
                  <a:lnTo>
                    <a:pt x="2001475" y="1415351"/>
                  </a:lnTo>
                  <a:cubicBezTo>
                    <a:pt x="1626079" y="1415351"/>
                    <a:pt x="1266054" y="1564475"/>
                    <a:pt x="1000604" y="1829925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1"/>
              </a:innerShdw>
            </a:effectLst>
          </p:spPr>
          <p:txBody>
            <a:bodyPr rtlCol="0" anchor="ctr"/>
            <a:lstStyle/>
            <a:p>
              <a:endParaRPr lang="pt-PT"/>
            </a:p>
          </p:txBody>
        </p:sp>
      </p:grpSp>
      <p:grpSp>
        <p:nvGrpSpPr>
          <p:cNvPr id="74" name="Agrupar 73">
            <a:extLst>
              <a:ext uri="{FF2B5EF4-FFF2-40B4-BE49-F238E27FC236}">
                <a16:creationId xmlns:a16="http://schemas.microsoft.com/office/drawing/2014/main" id="{E32EDEF8-795F-E610-B19B-618F94D00EA1}"/>
              </a:ext>
            </a:extLst>
          </p:cNvPr>
          <p:cNvGrpSpPr/>
          <p:nvPr/>
        </p:nvGrpSpPr>
        <p:grpSpPr>
          <a:xfrm>
            <a:off x="706622" y="570030"/>
            <a:ext cx="1735120" cy="1709096"/>
            <a:chOff x="706622" y="570030"/>
            <a:chExt cx="1735120" cy="1709096"/>
          </a:xfrm>
        </p:grpSpPr>
        <p:pic>
          <p:nvPicPr>
            <p:cNvPr id="75" name="Gráfico 74" descr="Feminino cientista destaque">
              <a:hlinkClick r:id="rId11" action="ppaction://hlinksldjump"/>
              <a:extLst>
                <a:ext uri="{FF2B5EF4-FFF2-40B4-BE49-F238E27FC236}">
                  <a16:creationId xmlns:a16="http://schemas.microsoft.com/office/drawing/2014/main" id="{48DC8D90-C416-543D-B58C-BFA45B1A5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081742" y="1514665"/>
              <a:ext cx="360000" cy="360000"/>
            </a:xfrm>
            <a:prstGeom prst="rect">
              <a:avLst/>
            </a:prstGeom>
          </p:spPr>
        </p:pic>
        <p:pic>
          <p:nvPicPr>
            <p:cNvPr id="76" name="Gráfico 75" descr="Tubos de ensaio destaque">
              <a:hlinkClick r:id="rId14" action="ppaction://hlinksldjump"/>
              <a:extLst>
                <a:ext uri="{FF2B5EF4-FFF2-40B4-BE49-F238E27FC236}">
                  <a16:creationId xmlns:a16="http://schemas.microsoft.com/office/drawing/2014/main" id="{7A6A6D20-9E2F-CDA0-F560-54A4368199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2066990" y="985955"/>
              <a:ext cx="360000" cy="360000"/>
            </a:xfrm>
            <a:prstGeom prst="rect">
              <a:avLst/>
            </a:prstGeom>
          </p:spPr>
        </p:pic>
        <p:pic>
          <p:nvPicPr>
            <p:cNvPr id="77" name="Gráfico 76" descr="Garrafa de água destaque">
              <a:hlinkClick r:id="rId17" action="ppaction://hlinksldjump"/>
              <a:extLst>
                <a:ext uri="{FF2B5EF4-FFF2-40B4-BE49-F238E27FC236}">
                  <a16:creationId xmlns:a16="http://schemas.microsoft.com/office/drawing/2014/main" id="{39765DA6-D70E-2DA4-681B-3670BA06BD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653907" y="570030"/>
              <a:ext cx="360000" cy="360000"/>
            </a:xfrm>
            <a:prstGeom prst="rect">
              <a:avLst/>
            </a:prstGeom>
          </p:spPr>
        </p:pic>
        <p:pic>
          <p:nvPicPr>
            <p:cNvPr id="78" name="Gráfico 77" descr="ADN destaque">
              <a:hlinkClick r:id="rId20" action="ppaction://hlinksldjump"/>
              <a:extLst>
                <a:ext uri="{FF2B5EF4-FFF2-40B4-BE49-F238E27FC236}">
                  <a16:creationId xmlns:a16="http://schemas.microsoft.com/office/drawing/2014/main" id="{FB6B04AB-2356-F76F-57A2-9DC9AC0A6C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1116809" y="1919126"/>
              <a:ext cx="360000" cy="360000"/>
            </a:xfrm>
            <a:prstGeom prst="rect">
              <a:avLst/>
            </a:prstGeom>
          </p:spPr>
        </p:pic>
        <p:pic>
          <p:nvPicPr>
            <p:cNvPr id="79" name="Gráfico 78" descr="Átomo destaque">
              <a:hlinkClick r:id="rId23" action="ppaction://hlinksldjump"/>
              <a:extLst>
                <a:ext uri="{FF2B5EF4-FFF2-40B4-BE49-F238E27FC236}">
                  <a16:creationId xmlns:a16="http://schemas.microsoft.com/office/drawing/2014/main" id="{E0D070C3-33C9-2895-A25E-4CFCADB1CE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706622" y="1514665"/>
              <a:ext cx="360000" cy="360000"/>
            </a:xfrm>
            <a:prstGeom prst="rect">
              <a:avLst/>
            </a:prstGeom>
          </p:spPr>
        </p:pic>
        <p:pic>
          <p:nvPicPr>
            <p:cNvPr id="80" name="Gráfico 79" descr="Balão de vidro destaque">
              <a:hlinkClick r:id="rId26" action="ppaction://hlinksldjump"/>
              <a:extLst>
                <a:ext uri="{FF2B5EF4-FFF2-40B4-BE49-F238E27FC236}">
                  <a16:creationId xmlns:a16="http://schemas.microsoft.com/office/drawing/2014/main" id="{CD266935-67E1-508A-93BE-E4E6CA782C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1656976" y="1919126"/>
              <a:ext cx="360000" cy="360000"/>
            </a:xfrm>
            <a:prstGeom prst="rect">
              <a:avLst/>
            </a:prstGeom>
          </p:spPr>
        </p:pic>
        <p:pic>
          <p:nvPicPr>
            <p:cNvPr id="81" name="Gráfico 80" descr="Microscópio destaque">
              <a:hlinkClick r:id="rId29" action="ppaction://hlinksldjump"/>
              <a:extLst>
                <a:ext uri="{FF2B5EF4-FFF2-40B4-BE49-F238E27FC236}">
                  <a16:creationId xmlns:a16="http://schemas.microsoft.com/office/drawing/2014/main" id="{3CE53BDF-9AA4-7430-F979-315113E403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1116809" y="592238"/>
              <a:ext cx="360000" cy="360000"/>
            </a:xfrm>
            <a:prstGeom prst="rect">
              <a:avLst/>
            </a:prstGeom>
          </p:spPr>
        </p:pic>
        <p:pic>
          <p:nvPicPr>
            <p:cNvPr id="82" name="Gráfico 81" descr="Placa de Petri destaque">
              <a:hlinkClick r:id="rId32" action="ppaction://hlinksldjump"/>
              <a:extLst>
                <a:ext uri="{FF2B5EF4-FFF2-40B4-BE49-F238E27FC236}">
                  <a16:creationId xmlns:a16="http://schemas.microsoft.com/office/drawing/2014/main" id="{68883417-1086-4F8C-292D-5E7D31E6B1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706622" y="1011831"/>
              <a:ext cx="360000" cy="360000"/>
            </a:xfrm>
            <a:prstGeom prst="rect">
              <a:avLst/>
            </a:prstGeom>
          </p:spPr>
        </p:pic>
      </p:grpSp>
      <p:grpSp>
        <p:nvGrpSpPr>
          <p:cNvPr id="83" name="Agrupar 82">
            <a:extLst>
              <a:ext uri="{FF2B5EF4-FFF2-40B4-BE49-F238E27FC236}">
                <a16:creationId xmlns:a16="http://schemas.microsoft.com/office/drawing/2014/main" id="{302D4A52-D98F-CCD3-3B3B-6D4E05AB5B16}"/>
              </a:ext>
            </a:extLst>
          </p:cNvPr>
          <p:cNvGrpSpPr/>
          <p:nvPr/>
        </p:nvGrpSpPr>
        <p:grpSpPr>
          <a:xfrm>
            <a:off x="1353237" y="998065"/>
            <a:ext cx="459932" cy="864490"/>
            <a:chOff x="1353237" y="998065"/>
            <a:chExt cx="459932" cy="864490"/>
          </a:xfrm>
        </p:grpSpPr>
        <p:pic>
          <p:nvPicPr>
            <p:cNvPr id="84" name="Gráfico 83" descr="Sinal de Inserção para Cima com preenchimento sólido">
              <a:hlinkClick r:id="rId35" action="ppaction://hlinksldjump"/>
              <a:extLst>
                <a:ext uri="{FF2B5EF4-FFF2-40B4-BE49-F238E27FC236}">
                  <a16:creationId xmlns:a16="http://schemas.microsoft.com/office/drawing/2014/main" id="{4F894DE3-638F-51E8-335E-17A4BC5168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1364596" y="998065"/>
              <a:ext cx="448573" cy="448573"/>
            </a:xfrm>
            <a:prstGeom prst="rect">
              <a:avLst/>
            </a:prstGeom>
          </p:spPr>
        </p:pic>
        <p:pic>
          <p:nvPicPr>
            <p:cNvPr id="85" name="Gráfico 84" descr="Sinal de Inserção para Baixo com preenchimento sólido">
              <a:hlinkClick r:id="rId38" action="ppaction://hlinksldjump"/>
              <a:extLst>
                <a:ext uri="{FF2B5EF4-FFF2-40B4-BE49-F238E27FC236}">
                  <a16:creationId xmlns:a16="http://schemas.microsoft.com/office/drawing/2014/main" id="{C7728019-5C5A-5DB1-CAE9-3D80F2CCD0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tretch>
              <a:fillRect/>
            </a:stretch>
          </p:blipFill>
          <p:spPr>
            <a:xfrm>
              <a:off x="1353237" y="1413982"/>
              <a:ext cx="448573" cy="4485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2034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AF477F28-FEED-822A-521E-104710876E50}"/>
              </a:ext>
            </a:extLst>
          </p:cNvPr>
          <p:cNvSpPr/>
          <p:nvPr/>
        </p:nvSpPr>
        <p:spPr>
          <a:xfrm>
            <a:off x="3667912" y="628998"/>
            <a:ext cx="4856175" cy="789255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>
                <a:latin typeface="Montserrat SemiBold" panose="00000700000000000000" pitchFamily="2" charset="0"/>
              </a:rPr>
              <a:t>Polimerização: O que é?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9BE21F92-C7CC-C8D9-00F8-266E9BAD6E76}"/>
              </a:ext>
            </a:extLst>
          </p:cNvPr>
          <p:cNvSpPr txBox="1"/>
          <p:nvPr/>
        </p:nvSpPr>
        <p:spPr>
          <a:xfrm>
            <a:off x="5447747" y="2000753"/>
            <a:ext cx="4461054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 fontAlgn="base"/>
            <a:r>
              <a:rPr lang="pt-PT" sz="17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Light" panose="00000400000000000000" pitchFamily="50" charset="0"/>
              </a:rPr>
              <a:t>Polimerização – reação química em cadeia entre polímeros. </a:t>
            </a:r>
          </a:p>
          <a:p>
            <a:pPr algn="just" rtl="0" fontAlgn="base"/>
            <a:r>
              <a:rPr lang="pt-PT" sz="17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Light" panose="00000400000000000000" pitchFamily="50" charset="0"/>
              </a:rPr>
              <a:t>Vejamos o exemplo do polietileno</a:t>
            </a:r>
            <a:r>
              <a:rPr lang="pt-PT" sz="17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Light" panose="00000400000000000000" pitchFamily="50" charset="0"/>
              </a:rPr>
              <a:t>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536CA50-B2D2-4208-1C88-198CB81C9F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04" b="15633"/>
          <a:stretch/>
        </p:blipFill>
        <p:spPr bwMode="auto">
          <a:xfrm>
            <a:off x="5016758" y="3425578"/>
            <a:ext cx="5400675" cy="370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CaixaDeTexto 37">
            <a:extLst>
              <a:ext uri="{FF2B5EF4-FFF2-40B4-BE49-F238E27FC236}">
                <a16:creationId xmlns:a16="http://schemas.microsoft.com/office/drawing/2014/main" id="{C556E7F2-64E9-9BE5-A468-32CBDEB7E01E}"/>
              </a:ext>
            </a:extLst>
          </p:cNvPr>
          <p:cNvSpPr txBox="1"/>
          <p:nvPr/>
        </p:nvSpPr>
        <p:spPr>
          <a:xfrm>
            <a:off x="4932825" y="2903532"/>
            <a:ext cx="446105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 fontAlgn="base"/>
            <a:r>
              <a:rPr lang="pt-PT" sz="17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Light" panose="00000400000000000000" pitchFamily="50" charset="0"/>
              </a:rPr>
              <a:t>Estrutura</a:t>
            </a:r>
            <a:r>
              <a:rPr lang="pt-PT" sz="17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Light" panose="00000400000000000000" pitchFamily="50" charset="0"/>
              </a:rPr>
              <a:t>: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B2960F3D-0873-F056-245A-5FD35E8AEA79}"/>
              </a:ext>
            </a:extLst>
          </p:cNvPr>
          <p:cNvSpPr txBox="1"/>
          <p:nvPr/>
        </p:nvSpPr>
        <p:spPr>
          <a:xfrm>
            <a:off x="4932825" y="3964229"/>
            <a:ext cx="446105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 fontAlgn="base"/>
            <a:r>
              <a:rPr lang="pt-PT" sz="17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Light" panose="00000400000000000000" pitchFamily="50" charset="0"/>
              </a:rPr>
              <a:t>Motivo:</a:t>
            </a:r>
            <a:endParaRPr lang="pt-PT" sz="17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 Light" panose="00000400000000000000" pitchFamily="50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F67CCD6-5E3E-5ECF-7BE6-DF22E6C4A6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56" b="14179"/>
          <a:stretch/>
        </p:blipFill>
        <p:spPr bwMode="auto">
          <a:xfrm>
            <a:off x="5016758" y="4486275"/>
            <a:ext cx="1419225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CaixaDeTexto 39">
            <a:extLst>
              <a:ext uri="{FF2B5EF4-FFF2-40B4-BE49-F238E27FC236}">
                <a16:creationId xmlns:a16="http://schemas.microsoft.com/office/drawing/2014/main" id="{7A0E36E8-24A9-5CE9-05F9-CFB525AB8A08}"/>
              </a:ext>
            </a:extLst>
          </p:cNvPr>
          <p:cNvSpPr txBox="1"/>
          <p:nvPr/>
        </p:nvSpPr>
        <p:spPr>
          <a:xfrm>
            <a:off x="6712705" y="4133387"/>
            <a:ext cx="4461054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 fontAlgn="base"/>
            <a:r>
              <a:rPr lang="pt-PT" sz="1700" b="0" i="0" u="none" strike="noStrik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Light" panose="00000400000000000000" pitchFamily="50" charset="0"/>
              </a:rPr>
              <a:t>unidade estrutural que se repete nos polímeros, com estrutura semelhante à do(s) monómero(s) </a:t>
            </a:r>
            <a:endParaRPr lang="pt-PT" sz="17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 Light" panose="00000400000000000000" pitchFamily="50" charset="0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E843D5C4-39B0-3DDB-8C6F-4AC999E8BF5B}"/>
              </a:ext>
            </a:extLst>
          </p:cNvPr>
          <p:cNvSpPr txBox="1"/>
          <p:nvPr/>
        </p:nvSpPr>
        <p:spPr>
          <a:xfrm>
            <a:off x="3046097" y="5380438"/>
            <a:ext cx="432105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 fontAlgn="base"/>
            <a:r>
              <a:rPr lang="pt-PT" sz="1700" b="0" i="0" u="none" strike="noStrik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Light" panose="00000400000000000000" pitchFamily="50" charset="0"/>
              </a:rPr>
              <a:t>Motivo originado pelo monómero:</a:t>
            </a:r>
            <a:r>
              <a:rPr lang="pt-PT" sz="17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Light" panose="00000400000000000000" pitchFamily="50" charset="0"/>
              </a:rPr>
              <a:t>​</a:t>
            </a:r>
            <a:endParaRPr lang="pt-PT" sz="17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 Light" panose="00000400000000000000" pitchFamily="50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73CF7BE-60E0-8E72-CADE-BA3C9E2C2E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58" b="26814"/>
          <a:stretch/>
        </p:blipFill>
        <p:spPr bwMode="auto">
          <a:xfrm>
            <a:off x="7163352" y="5380437"/>
            <a:ext cx="1476375" cy="433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2" name="Agrupar 41">
            <a:extLst>
              <a:ext uri="{FF2B5EF4-FFF2-40B4-BE49-F238E27FC236}">
                <a16:creationId xmlns:a16="http://schemas.microsoft.com/office/drawing/2014/main" id="{A77A5014-0DFD-D4E9-6311-D54ED829F336}"/>
              </a:ext>
            </a:extLst>
          </p:cNvPr>
          <p:cNvGrpSpPr/>
          <p:nvPr/>
        </p:nvGrpSpPr>
        <p:grpSpPr>
          <a:xfrm>
            <a:off x="601825" y="457949"/>
            <a:ext cx="1944715" cy="1944721"/>
            <a:chOff x="601825" y="457949"/>
            <a:chExt cx="1944715" cy="1944721"/>
          </a:xfrm>
        </p:grpSpPr>
        <p:sp useBgFill="1">
          <p:nvSpPr>
            <p:cNvPr id="43" name="Forma livre: Forma 42">
              <a:extLst>
                <a:ext uri="{FF2B5EF4-FFF2-40B4-BE49-F238E27FC236}">
                  <a16:creationId xmlns:a16="http://schemas.microsoft.com/office/drawing/2014/main" id="{9BC6EF83-754C-915A-C69B-337716995C95}"/>
                </a:ext>
              </a:extLst>
            </p:cNvPr>
            <p:cNvSpPr/>
            <p:nvPr/>
          </p:nvSpPr>
          <p:spPr>
            <a:xfrm>
              <a:off x="1574185" y="457949"/>
              <a:ext cx="687557" cy="628579"/>
            </a:xfrm>
            <a:custGeom>
              <a:avLst/>
              <a:gdLst>
                <a:gd name="connsiteX0" fmla="*/ -267 w 2001724"/>
                <a:gd name="connsiteY0" fmla="*/ -94 h 1830019"/>
                <a:gd name="connsiteX1" fmla="*/ 2001458 w 2001724"/>
                <a:gd name="connsiteY1" fmla="*/ 829054 h 1830019"/>
                <a:gd name="connsiteX2" fmla="*/ 1000604 w 2001724"/>
                <a:gd name="connsiteY2" fmla="*/ 1829925 h 1830019"/>
                <a:gd name="connsiteX3" fmla="*/ -267 w 2001724"/>
                <a:gd name="connsiteY3" fmla="*/ 1415343 h 1830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1724" h="1830019">
                  <a:moveTo>
                    <a:pt x="-267" y="-94"/>
                  </a:moveTo>
                  <a:cubicBezTo>
                    <a:pt x="750533" y="-94"/>
                    <a:pt x="1470583" y="298154"/>
                    <a:pt x="2001458" y="829054"/>
                  </a:cubicBezTo>
                  <a:lnTo>
                    <a:pt x="1000604" y="1829925"/>
                  </a:lnTo>
                  <a:cubicBezTo>
                    <a:pt x="735163" y="1564475"/>
                    <a:pt x="375137" y="1415343"/>
                    <a:pt x="-267" y="1415343"/>
                  </a:cubicBezTo>
                  <a:close/>
                </a:path>
              </a:pathLst>
            </a:custGeom>
            <a:ln w="12700" cap="flat">
              <a:solidFill>
                <a:srgbClr val="FFFFFF"/>
              </a:solidFill>
              <a:prstDash val="solid"/>
              <a:round/>
            </a:ln>
            <a:effectLst>
              <a:innerShdw blurRad="381000">
                <a:schemeClr val="bg1"/>
              </a:innerShdw>
            </a:effectLst>
          </p:spPr>
          <p:txBody>
            <a:bodyPr rtlCol="0" anchor="ctr"/>
            <a:lstStyle/>
            <a:p>
              <a:endParaRPr lang="pt-PT" dirty="0"/>
            </a:p>
          </p:txBody>
        </p:sp>
        <p:sp useBgFill="1">
          <p:nvSpPr>
            <p:cNvPr id="44" name="Forma livre: Forma 43">
              <a:extLst>
                <a:ext uri="{FF2B5EF4-FFF2-40B4-BE49-F238E27FC236}">
                  <a16:creationId xmlns:a16="http://schemas.microsoft.com/office/drawing/2014/main" id="{73E666EA-AAE7-4935-D087-787A36F34F7B}"/>
                </a:ext>
              </a:extLst>
            </p:cNvPr>
            <p:cNvSpPr/>
            <p:nvPr/>
          </p:nvSpPr>
          <p:spPr>
            <a:xfrm>
              <a:off x="1917967" y="742747"/>
              <a:ext cx="628573" cy="687563"/>
            </a:xfrm>
            <a:custGeom>
              <a:avLst/>
              <a:gdLst>
                <a:gd name="connsiteX0" fmla="*/ 1000587 w 1830002"/>
                <a:gd name="connsiteY0" fmla="*/ -94 h 2001741"/>
                <a:gd name="connsiteX1" fmla="*/ 1829735 w 1830002"/>
                <a:gd name="connsiteY1" fmla="*/ 2001648 h 2001741"/>
                <a:gd name="connsiteX2" fmla="*/ 414307 w 1830002"/>
                <a:gd name="connsiteY2" fmla="*/ 2001648 h 2001741"/>
                <a:gd name="connsiteX3" fmla="*/ -267 w 1830002"/>
                <a:gd name="connsiteY3" fmla="*/ 1000777 h 200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0002" h="2001741">
                  <a:moveTo>
                    <a:pt x="1000587" y="-94"/>
                  </a:moveTo>
                  <a:cubicBezTo>
                    <a:pt x="1531470" y="530798"/>
                    <a:pt x="1829735" y="1250848"/>
                    <a:pt x="1829735" y="2001648"/>
                  </a:cubicBezTo>
                  <a:lnTo>
                    <a:pt x="414307" y="2001648"/>
                  </a:lnTo>
                  <a:cubicBezTo>
                    <a:pt x="414307" y="1626244"/>
                    <a:pt x="265183" y="1266227"/>
                    <a:pt x="-267" y="1000777"/>
                  </a:cubicBezTo>
                  <a:close/>
                </a:path>
              </a:pathLst>
            </a:custGeom>
            <a:ln w="12700" cap="flat">
              <a:solidFill>
                <a:srgbClr val="FFFFFF"/>
              </a:solidFill>
              <a:prstDash val="solid"/>
              <a:round/>
            </a:ln>
            <a:effectLst>
              <a:innerShdw blurRad="381000">
                <a:schemeClr val="bg1"/>
              </a:innerShdw>
            </a:effectLst>
          </p:spPr>
          <p:txBody>
            <a:bodyPr rtlCol="0" anchor="ctr"/>
            <a:lstStyle/>
            <a:p>
              <a:endParaRPr lang="pt-PT"/>
            </a:p>
          </p:txBody>
        </p:sp>
        <p:sp useBgFill="1">
          <p:nvSpPr>
            <p:cNvPr id="45" name="Forma livre: Forma 44">
              <a:extLst>
                <a:ext uri="{FF2B5EF4-FFF2-40B4-BE49-F238E27FC236}">
                  <a16:creationId xmlns:a16="http://schemas.microsoft.com/office/drawing/2014/main" id="{ED4CCD7C-24E8-7EBB-5E3A-695779ABF39A}"/>
                </a:ext>
              </a:extLst>
            </p:cNvPr>
            <p:cNvSpPr/>
            <p:nvPr/>
          </p:nvSpPr>
          <p:spPr>
            <a:xfrm>
              <a:off x="1917967" y="1430310"/>
              <a:ext cx="628573" cy="687563"/>
            </a:xfrm>
            <a:custGeom>
              <a:avLst/>
              <a:gdLst>
                <a:gd name="connsiteX0" fmla="*/ 1829735 w 1830002"/>
                <a:gd name="connsiteY0" fmla="*/ -94 h 2001742"/>
                <a:gd name="connsiteX1" fmla="*/ 1000587 w 1830002"/>
                <a:gd name="connsiteY1" fmla="*/ 2001648 h 2001742"/>
                <a:gd name="connsiteX2" fmla="*/ -267 w 1830002"/>
                <a:gd name="connsiteY2" fmla="*/ 1000777 h 2001742"/>
                <a:gd name="connsiteX3" fmla="*/ 414307 w 1830002"/>
                <a:gd name="connsiteY3" fmla="*/ -94 h 2001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0002" h="2001742">
                  <a:moveTo>
                    <a:pt x="1829735" y="-94"/>
                  </a:moveTo>
                  <a:cubicBezTo>
                    <a:pt x="1829735" y="750706"/>
                    <a:pt x="1531470" y="1470756"/>
                    <a:pt x="1000587" y="2001648"/>
                  </a:cubicBezTo>
                  <a:lnTo>
                    <a:pt x="-267" y="1000777"/>
                  </a:lnTo>
                  <a:cubicBezTo>
                    <a:pt x="265183" y="735327"/>
                    <a:pt x="414307" y="375310"/>
                    <a:pt x="414307" y="-94"/>
                  </a:cubicBezTo>
                  <a:close/>
                </a:path>
              </a:pathLst>
            </a:custGeom>
            <a:ln w="12700" cap="flat">
              <a:solidFill>
                <a:srgbClr val="FFFFFF"/>
              </a:solidFill>
              <a:prstDash val="solid"/>
              <a:round/>
            </a:ln>
            <a:effectLst>
              <a:innerShdw blurRad="381000">
                <a:schemeClr val="bg1"/>
              </a:innerShdw>
            </a:effectLst>
          </p:spPr>
          <p:txBody>
            <a:bodyPr rtlCol="0" anchor="ctr"/>
            <a:lstStyle/>
            <a:p>
              <a:endParaRPr lang="pt-PT"/>
            </a:p>
          </p:txBody>
        </p:sp>
        <p:sp useBgFill="1">
          <p:nvSpPr>
            <p:cNvPr id="64" name="Forma livre: Forma 63">
              <a:extLst>
                <a:ext uri="{FF2B5EF4-FFF2-40B4-BE49-F238E27FC236}">
                  <a16:creationId xmlns:a16="http://schemas.microsoft.com/office/drawing/2014/main" id="{E9E037F6-8A2B-9C95-CA9E-707F54135C5B}"/>
                </a:ext>
              </a:extLst>
            </p:cNvPr>
            <p:cNvSpPr/>
            <p:nvPr/>
          </p:nvSpPr>
          <p:spPr>
            <a:xfrm>
              <a:off x="1574185" y="1774091"/>
              <a:ext cx="687557" cy="628579"/>
            </a:xfrm>
            <a:custGeom>
              <a:avLst/>
              <a:gdLst>
                <a:gd name="connsiteX0" fmla="*/ 2001458 w 2001724"/>
                <a:gd name="connsiteY0" fmla="*/ 1000777 h 1830018"/>
                <a:gd name="connsiteX1" fmla="*/ -267 w 2001724"/>
                <a:gd name="connsiteY1" fmla="*/ 1829925 h 1830018"/>
                <a:gd name="connsiteX2" fmla="*/ -267 w 2001724"/>
                <a:gd name="connsiteY2" fmla="*/ 414480 h 1830018"/>
                <a:gd name="connsiteX3" fmla="*/ 1000604 w 2001724"/>
                <a:gd name="connsiteY3" fmla="*/ -94 h 1830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1724" h="1830018">
                  <a:moveTo>
                    <a:pt x="2001458" y="1000777"/>
                  </a:moveTo>
                  <a:cubicBezTo>
                    <a:pt x="1470583" y="1531668"/>
                    <a:pt x="750533" y="1829925"/>
                    <a:pt x="-267" y="1829925"/>
                  </a:cubicBezTo>
                  <a:lnTo>
                    <a:pt x="-267" y="414480"/>
                  </a:lnTo>
                  <a:cubicBezTo>
                    <a:pt x="375129" y="414480"/>
                    <a:pt x="735154" y="265356"/>
                    <a:pt x="1000604" y="-94"/>
                  </a:cubicBezTo>
                  <a:close/>
                </a:path>
              </a:pathLst>
            </a:custGeom>
            <a:ln w="12700" cap="flat">
              <a:solidFill>
                <a:srgbClr val="FFFFFF"/>
              </a:solidFill>
              <a:prstDash val="solid"/>
              <a:round/>
            </a:ln>
            <a:effectLst>
              <a:innerShdw blurRad="381000">
                <a:schemeClr val="bg1"/>
              </a:innerShdw>
            </a:effectLst>
          </p:spPr>
          <p:txBody>
            <a:bodyPr rtlCol="0" anchor="ctr"/>
            <a:lstStyle/>
            <a:p>
              <a:endParaRPr lang="pt-PT"/>
            </a:p>
          </p:txBody>
        </p:sp>
        <p:sp useBgFill="1">
          <p:nvSpPr>
            <p:cNvPr id="65" name="Forma livre: Forma 64">
              <a:extLst>
                <a:ext uri="{FF2B5EF4-FFF2-40B4-BE49-F238E27FC236}">
                  <a16:creationId xmlns:a16="http://schemas.microsoft.com/office/drawing/2014/main" id="{274B4469-B0DD-A59E-5C8A-8C43EACBA6D3}"/>
                </a:ext>
              </a:extLst>
            </p:cNvPr>
            <p:cNvSpPr/>
            <p:nvPr/>
          </p:nvSpPr>
          <p:spPr>
            <a:xfrm>
              <a:off x="886622" y="1774091"/>
              <a:ext cx="687563" cy="628579"/>
            </a:xfrm>
            <a:custGeom>
              <a:avLst/>
              <a:gdLst>
                <a:gd name="connsiteX0" fmla="*/ 2001475 w 2001742"/>
                <a:gd name="connsiteY0" fmla="*/ 1829925 h 1830018"/>
                <a:gd name="connsiteX1" fmla="*/ -267 w 2001742"/>
                <a:gd name="connsiteY1" fmla="*/ 1000777 h 1830018"/>
                <a:gd name="connsiteX2" fmla="*/ 1000604 w 2001742"/>
                <a:gd name="connsiteY2" fmla="*/ -94 h 1830018"/>
                <a:gd name="connsiteX3" fmla="*/ 2001475 w 2001742"/>
                <a:gd name="connsiteY3" fmla="*/ 414480 h 1830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1742" h="1830018">
                  <a:moveTo>
                    <a:pt x="2001475" y="1829925"/>
                  </a:moveTo>
                  <a:cubicBezTo>
                    <a:pt x="1250675" y="1829925"/>
                    <a:pt x="530625" y="1531668"/>
                    <a:pt x="-267" y="1000777"/>
                  </a:cubicBezTo>
                  <a:lnTo>
                    <a:pt x="1000604" y="-94"/>
                  </a:lnTo>
                  <a:cubicBezTo>
                    <a:pt x="1266046" y="265356"/>
                    <a:pt x="1626071" y="414480"/>
                    <a:pt x="2001475" y="414480"/>
                  </a:cubicBezTo>
                  <a:close/>
                </a:path>
              </a:pathLst>
            </a:custGeom>
            <a:ln w="12700" cap="flat">
              <a:solidFill>
                <a:srgbClr val="FFFFFF"/>
              </a:solidFill>
              <a:prstDash val="solid"/>
              <a:round/>
            </a:ln>
            <a:effectLst>
              <a:innerShdw blurRad="381000">
                <a:schemeClr val="bg1"/>
              </a:innerShdw>
            </a:effectLst>
          </p:spPr>
          <p:txBody>
            <a:bodyPr rtlCol="0" anchor="ctr"/>
            <a:lstStyle/>
            <a:p>
              <a:endParaRPr lang="pt-PT"/>
            </a:p>
          </p:txBody>
        </p:sp>
        <p:sp useBgFill="1">
          <p:nvSpPr>
            <p:cNvPr id="66" name="Forma livre: Forma 65">
              <a:extLst>
                <a:ext uri="{FF2B5EF4-FFF2-40B4-BE49-F238E27FC236}">
                  <a16:creationId xmlns:a16="http://schemas.microsoft.com/office/drawing/2014/main" id="{8A3F3510-AA69-6687-337D-0F6E2293D61E}"/>
                </a:ext>
              </a:extLst>
            </p:cNvPr>
            <p:cNvSpPr/>
            <p:nvPr/>
          </p:nvSpPr>
          <p:spPr>
            <a:xfrm>
              <a:off x="601825" y="1430310"/>
              <a:ext cx="628579" cy="687563"/>
            </a:xfrm>
            <a:custGeom>
              <a:avLst/>
              <a:gdLst>
                <a:gd name="connsiteX0" fmla="*/ 828881 w 1830018"/>
                <a:gd name="connsiteY0" fmla="*/ 2001648 h 2001742"/>
                <a:gd name="connsiteX1" fmla="*/ -267 w 1830018"/>
                <a:gd name="connsiteY1" fmla="*/ -94 h 2001742"/>
                <a:gd name="connsiteX2" fmla="*/ 1415178 w 1830018"/>
                <a:gd name="connsiteY2" fmla="*/ -94 h 2001742"/>
                <a:gd name="connsiteX3" fmla="*/ 1829752 w 1830018"/>
                <a:gd name="connsiteY3" fmla="*/ 1000777 h 2001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0018" h="2001742">
                  <a:moveTo>
                    <a:pt x="828881" y="2001648"/>
                  </a:moveTo>
                  <a:cubicBezTo>
                    <a:pt x="297990" y="1470748"/>
                    <a:pt x="-267" y="750706"/>
                    <a:pt x="-267" y="-94"/>
                  </a:cubicBezTo>
                  <a:lnTo>
                    <a:pt x="1415178" y="-94"/>
                  </a:lnTo>
                  <a:cubicBezTo>
                    <a:pt x="1415178" y="375302"/>
                    <a:pt x="1564302" y="735327"/>
                    <a:pt x="1829752" y="1000777"/>
                  </a:cubicBezTo>
                  <a:close/>
                </a:path>
              </a:pathLst>
            </a:custGeom>
            <a:ln w="12700" cap="flat">
              <a:solidFill>
                <a:srgbClr val="FFFFFF"/>
              </a:solidFill>
              <a:prstDash val="solid"/>
              <a:round/>
            </a:ln>
            <a:effectLst>
              <a:innerShdw blurRad="381000">
                <a:schemeClr val="bg1"/>
              </a:innerShdw>
            </a:effectLst>
          </p:spPr>
          <p:txBody>
            <a:bodyPr rtlCol="0" anchor="ctr"/>
            <a:lstStyle/>
            <a:p>
              <a:endParaRPr lang="pt-PT"/>
            </a:p>
          </p:txBody>
        </p:sp>
        <p:sp useBgFill="1">
          <p:nvSpPr>
            <p:cNvPr id="67" name="Forma livre: Forma 66">
              <a:extLst>
                <a:ext uri="{FF2B5EF4-FFF2-40B4-BE49-F238E27FC236}">
                  <a16:creationId xmlns:a16="http://schemas.microsoft.com/office/drawing/2014/main" id="{349D9150-8076-6195-8CEF-A5CE75A1D7B4}"/>
                </a:ext>
              </a:extLst>
            </p:cNvPr>
            <p:cNvSpPr/>
            <p:nvPr/>
          </p:nvSpPr>
          <p:spPr>
            <a:xfrm>
              <a:off x="601825" y="742747"/>
              <a:ext cx="628579" cy="687563"/>
            </a:xfrm>
            <a:custGeom>
              <a:avLst/>
              <a:gdLst>
                <a:gd name="connsiteX0" fmla="*/ -267 w 1830018"/>
                <a:gd name="connsiteY0" fmla="*/ 2001648 h 2001741"/>
                <a:gd name="connsiteX1" fmla="*/ 828881 w 1830018"/>
                <a:gd name="connsiteY1" fmla="*/ -94 h 2001741"/>
                <a:gd name="connsiteX2" fmla="*/ 1829752 w 1830018"/>
                <a:gd name="connsiteY2" fmla="*/ 1000777 h 2001741"/>
                <a:gd name="connsiteX3" fmla="*/ 1415178 w 1830018"/>
                <a:gd name="connsiteY3" fmla="*/ 2001648 h 200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0018" h="2001741">
                  <a:moveTo>
                    <a:pt x="-267" y="2001648"/>
                  </a:moveTo>
                  <a:cubicBezTo>
                    <a:pt x="-267" y="1250848"/>
                    <a:pt x="297981" y="530798"/>
                    <a:pt x="828881" y="-94"/>
                  </a:cubicBezTo>
                  <a:lnTo>
                    <a:pt x="1829752" y="1000777"/>
                  </a:lnTo>
                  <a:cubicBezTo>
                    <a:pt x="1564302" y="1266219"/>
                    <a:pt x="1415178" y="1626244"/>
                    <a:pt x="1415178" y="2001648"/>
                  </a:cubicBezTo>
                  <a:close/>
                </a:path>
              </a:pathLst>
            </a:custGeom>
            <a:ln w="12700" cap="flat">
              <a:solidFill>
                <a:srgbClr val="FFFFFF"/>
              </a:solidFill>
              <a:prstDash val="solid"/>
              <a:round/>
            </a:ln>
            <a:effectLst>
              <a:innerShdw blurRad="381000">
                <a:schemeClr val="bg1"/>
              </a:innerShdw>
            </a:effectLst>
          </p:spPr>
          <p:txBody>
            <a:bodyPr rtlCol="0" anchor="ctr"/>
            <a:lstStyle/>
            <a:p>
              <a:endParaRPr lang="pt-PT"/>
            </a:p>
          </p:txBody>
        </p:sp>
        <p:sp useBgFill="1">
          <p:nvSpPr>
            <p:cNvPr id="68" name="Forma livre: Forma 67">
              <a:extLst>
                <a:ext uri="{FF2B5EF4-FFF2-40B4-BE49-F238E27FC236}">
                  <a16:creationId xmlns:a16="http://schemas.microsoft.com/office/drawing/2014/main" id="{E3474CB2-50DF-B826-6208-FDD64CAE789F}"/>
                </a:ext>
              </a:extLst>
            </p:cNvPr>
            <p:cNvSpPr/>
            <p:nvPr/>
          </p:nvSpPr>
          <p:spPr>
            <a:xfrm>
              <a:off x="886622" y="457949"/>
              <a:ext cx="687563" cy="628579"/>
            </a:xfrm>
            <a:custGeom>
              <a:avLst/>
              <a:gdLst>
                <a:gd name="connsiteX0" fmla="*/ -267 w 2001742"/>
                <a:gd name="connsiteY0" fmla="*/ 829054 h 1830019"/>
                <a:gd name="connsiteX1" fmla="*/ 2001475 w 2001742"/>
                <a:gd name="connsiteY1" fmla="*/ -94 h 1830019"/>
                <a:gd name="connsiteX2" fmla="*/ 2001475 w 2001742"/>
                <a:gd name="connsiteY2" fmla="*/ 1415351 h 1830019"/>
                <a:gd name="connsiteX3" fmla="*/ 1000604 w 2001742"/>
                <a:gd name="connsiteY3" fmla="*/ 1829925 h 1830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1742" h="1830019">
                  <a:moveTo>
                    <a:pt x="-267" y="829054"/>
                  </a:moveTo>
                  <a:cubicBezTo>
                    <a:pt x="530625" y="298163"/>
                    <a:pt x="1250675" y="-94"/>
                    <a:pt x="2001475" y="-94"/>
                  </a:cubicBezTo>
                  <a:lnTo>
                    <a:pt x="2001475" y="1415351"/>
                  </a:lnTo>
                  <a:cubicBezTo>
                    <a:pt x="1626079" y="1415351"/>
                    <a:pt x="1266054" y="1564475"/>
                    <a:pt x="1000604" y="1829925"/>
                  </a:cubicBezTo>
                  <a:close/>
                </a:path>
              </a:pathLst>
            </a:custGeom>
            <a:ln w="12700" cap="flat">
              <a:solidFill>
                <a:srgbClr val="FFFFFF"/>
              </a:solidFill>
              <a:prstDash val="solid"/>
              <a:round/>
            </a:ln>
            <a:effectLst>
              <a:innerShdw blurRad="381000">
                <a:schemeClr val="bg1"/>
              </a:innerShdw>
            </a:effectLst>
          </p:spPr>
          <p:txBody>
            <a:bodyPr rtlCol="0" anchor="ctr"/>
            <a:lstStyle/>
            <a:p>
              <a:endParaRPr lang="pt-PT"/>
            </a:p>
          </p:txBody>
        </p:sp>
      </p:grpSp>
      <p:grpSp>
        <p:nvGrpSpPr>
          <p:cNvPr id="69" name="Agrupar 68">
            <a:extLst>
              <a:ext uri="{FF2B5EF4-FFF2-40B4-BE49-F238E27FC236}">
                <a16:creationId xmlns:a16="http://schemas.microsoft.com/office/drawing/2014/main" id="{5F8BFFB6-2DFE-C450-9F75-2EF338ED1878}"/>
              </a:ext>
            </a:extLst>
          </p:cNvPr>
          <p:cNvGrpSpPr/>
          <p:nvPr/>
        </p:nvGrpSpPr>
        <p:grpSpPr>
          <a:xfrm rot="13500000">
            <a:off x="601825" y="457949"/>
            <a:ext cx="1944715" cy="1944721"/>
            <a:chOff x="590205" y="3946093"/>
            <a:chExt cx="1944715" cy="1944721"/>
          </a:xfrm>
        </p:grpSpPr>
        <p:sp>
          <p:nvSpPr>
            <p:cNvPr id="70" name="Forma livre: Forma 69">
              <a:extLst>
                <a:ext uri="{FF2B5EF4-FFF2-40B4-BE49-F238E27FC236}">
                  <a16:creationId xmlns:a16="http://schemas.microsoft.com/office/drawing/2014/main" id="{2E8FE418-3CFA-BF68-5EE5-D14F54EF2B20}"/>
                </a:ext>
              </a:extLst>
            </p:cNvPr>
            <p:cNvSpPr/>
            <p:nvPr/>
          </p:nvSpPr>
          <p:spPr>
            <a:xfrm>
              <a:off x="1562565" y="3946093"/>
              <a:ext cx="687557" cy="628579"/>
            </a:xfrm>
            <a:custGeom>
              <a:avLst/>
              <a:gdLst>
                <a:gd name="connsiteX0" fmla="*/ -267 w 2001724"/>
                <a:gd name="connsiteY0" fmla="*/ -94 h 1830019"/>
                <a:gd name="connsiteX1" fmla="*/ 2001458 w 2001724"/>
                <a:gd name="connsiteY1" fmla="*/ 829054 h 1830019"/>
                <a:gd name="connsiteX2" fmla="*/ 1000604 w 2001724"/>
                <a:gd name="connsiteY2" fmla="*/ 1829925 h 1830019"/>
                <a:gd name="connsiteX3" fmla="*/ -267 w 2001724"/>
                <a:gd name="connsiteY3" fmla="*/ 1415343 h 1830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1724" h="1830019">
                  <a:moveTo>
                    <a:pt x="-267" y="-94"/>
                  </a:moveTo>
                  <a:cubicBezTo>
                    <a:pt x="750533" y="-94"/>
                    <a:pt x="1470583" y="298154"/>
                    <a:pt x="2001458" y="829054"/>
                  </a:cubicBezTo>
                  <a:lnTo>
                    <a:pt x="1000604" y="1829925"/>
                  </a:lnTo>
                  <a:cubicBezTo>
                    <a:pt x="735163" y="1564475"/>
                    <a:pt x="375137" y="1415343"/>
                    <a:pt x="-267" y="1415343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solidFill>
                <a:srgbClr val="FFFFFF"/>
              </a:solidFill>
              <a:prstDash val="solid"/>
              <a:round/>
            </a:ln>
            <a:effectLst>
              <a:outerShdw blurRad="254000" sx="102000" sy="102000" algn="ctr" rotWithShape="0">
                <a:schemeClr val="bg1"/>
              </a:outerShdw>
            </a:effectLst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72" name="Forma livre: Forma 71">
              <a:extLst>
                <a:ext uri="{FF2B5EF4-FFF2-40B4-BE49-F238E27FC236}">
                  <a16:creationId xmlns:a16="http://schemas.microsoft.com/office/drawing/2014/main" id="{A0369E64-99D0-2387-7132-3AD52D9C20D7}"/>
                </a:ext>
              </a:extLst>
            </p:cNvPr>
            <p:cNvSpPr/>
            <p:nvPr/>
          </p:nvSpPr>
          <p:spPr>
            <a:xfrm>
              <a:off x="1906347" y="4230891"/>
              <a:ext cx="628573" cy="687563"/>
            </a:xfrm>
            <a:custGeom>
              <a:avLst/>
              <a:gdLst>
                <a:gd name="connsiteX0" fmla="*/ 1000587 w 1830002"/>
                <a:gd name="connsiteY0" fmla="*/ -94 h 2001741"/>
                <a:gd name="connsiteX1" fmla="*/ 1829735 w 1830002"/>
                <a:gd name="connsiteY1" fmla="*/ 2001648 h 2001741"/>
                <a:gd name="connsiteX2" fmla="*/ 414307 w 1830002"/>
                <a:gd name="connsiteY2" fmla="*/ 2001648 h 2001741"/>
                <a:gd name="connsiteX3" fmla="*/ -267 w 1830002"/>
                <a:gd name="connsiteY3" fmla="*/ 1000777 h 200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0002" h="2001741">
                  <a:moveTo>
                    <a:pt x="1000587" y="-94"/>
                  </a:moveTo>
                  <a:cubicBezTo>
                    <a:pt x="1531470" y="530798"/>
                    <a:pt x="1829735" y="1250848"/>
                    <a:pt x="1829735" y="2001648"/>
                  </a:cubicBezTo>
                  <a:lnTo>
                    <a:pt x="414307" y="2001648"/>
                  </a:lnTo>
                  <a:cubicBezTo>
                    <a:pt x="414307" y="1626244"/>
                    <a:pt x="265183" y="1266227"/>
                    <a:pt x="-267" y="1000777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1"/>
              </a:innerShdw>
            </a:effectLst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74" name="Forma livre: Forma 73">
              <a:extLst>
                <a:ext uri="{FF2B5EF4-FFF2-40B4-BE49-F238E27FC236}">
                  <a16:creationId xmlns:a16="http://schemas.microsoft.com/office/drawing/2014/main" id="{62164FF6-1AED-94E8-6884-BA09F08B493E}"/>
                </a:ext>
              </a:extLst>
            </p:cNvPr>
            <p:cNvSpPr/>
            <p:nvPr/>
          </p:nvSpPr>
          <p:spPr>
            <a:xfrm>
              <a:off x="1906347" y="4918454"/>
              <a:ext cx="628573" cy="687563"/>
            </a:xfrm>
            <a:custGeom>
              <a:avLst/>
              <a:gdLst>
                <a:gd name="connsiteX0" fmla="*/ 1829735 w 1830002"/>
                <a:gd name="connsiteY0" fmla="*/ -94 h 2001742"/>
                <a:gd name="connsiteX1" fmla="*/ 1000587 w 1830002"/>
                <a:gd name="connsiteY1" fmla="*/ 2001648 h 2001742"/>
                <a:gd name="connsiteX2" fmla="*/ -267 w 1830002"/>
                <a:gd name="connsiteY2" fmla="*/ 1000777 h 2001742"/>
                <a:gd name="connsiteX3" fmla="*/ 414307 w 1830002"/>
                <a:gd name="connsiteY3" fmla="*/ -94 h 2001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0002" h="2001742">
                  <a:moveTo>
                    <a:pt x="1829735" y="-94"/>
                  </a:moveTo>
                  <a:cubicBezTo>
                    <a:pt x="1829735" y="750706"/>
                    <a:pt x="1531470" y="1470756"/>
                    <a:pt x="1000587" y="2001648"/>
                  </a:cubicBezTo>
                  <a:lnTo>
                    <a:pt x="-267" y="1000777"/>
                  </a:lnTo>
                  <a:cubicBezTo>
                    <a:pt x="265183" y="735327"/>
                    <a:pt x="414307" y="375310"/>
                    <a:pt x="414307" y="-94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1"/>
              </a:innerShdw>
            </a:effectLst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75" name="Forma livre: Forma 74">
              <a:extLst>
                <a:ext uri="{FF2B5EF4-FFF2-40B4-BE49-F238E27FC236}">
                  <a16:creationId xmlns:a16="http://schemas.microsoft.com/office/drawing/2014/main" id="{46D34698-E02D-5AB5-7069-2AF7511C1657}"/>
                </a:ext>
              </a:extLst>
            </p:cNvPr>
            <p:cNvSpPr/>
            <p:nvPr/>
          </p:nvSpPr>
          <p:spPr>
            <a:xfrm>
              <a:off x="1562565" y="5262235"/>
              <a:ext cx="687557" cy="628579"/>
            </a:xfrm>
            <a:custGeom>
              <a:avLst/>
              <a:gdLst>
                <a:gd name="connsiteX0" fmla="*/ 2001458 w 2001724"/>
                <a:gd name="connsiteY0" fmla="*/ 1000777 h 1830018"/>
                <a:gd name="connsiteX1" fmla="*/ -267 w 2001724"/>
                <a:gd name="connsiteY1" fmla="*/ 1829925 h 1830018"/>
                <a:gd name="connsiteX2" fmla="*/ -267 w 2001724"/>
                <a:gd name="connsiteY2" fmla="*/ 414480 h 1830018"/>
                <a:gd name="connsiteX3" fmla="*/ 1000604 w 2001724"/>
                <a:gd name="connsiteY3" fmla="*/ -94 h 1830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1724" h="1830018">
                  <a:moveTo>
                    <a:pt x="2001458" y="1000777"/>
                  </a:moveTo>
                  <a:cubicBezTo>
                    <a:pt x="1470583" y="1531668"/>
                    <a:pt x="750533" y="1829925"/>
                    <a:pt x="-267" y="1829925"/>
                  </a:cubicBezTo>
                  <a:lnTo>
                    <a:pt x="-267" y="414480"/>
                  </a:lnTo>
                  <a:cubicBezTo>
                    <a:pt x="375129" y="414480"/>
                    <a:pt x="735154" y="265356"/>
                    <a:pt x="1000604" y="-94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1"/>
              </a:innerShdw>
            </a:effectLst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76" name="Forma livre: Forma 75">
              <a:extLst>
                <a:ext uri="{FF2B5EF4-FFF2-40B4-BE49-F238E27FC236}">
                  <a16:creationId xmlns:a16="http://schemas.microsoft.com/office/drawing/2014/main" id="{F35BEF0F-37BE-8D31-A266-1478853D3590}"/>
                </a:ext>
              </a:extLst>
            </p:cNvPr>
            <p:cNvSpPr/>
            <p:nvPr/>
          </p:nvSpPr>
          <p:spPr>
            <a:xfrm>
              <a:off x="875002" y="5262235"/>
              <a:ext cx="687563" cy="628579"/>
            </a:xfrm>
            <a:custGeom>
              <a:avLst/>
              <a:gdLst>
                <a:gd name="connsiteX0" fmla="*/ 2001475 w 2001742"/>
                <a:gd name="connsiteY0" fmla="*/ 1829925 h 1830018"/>
                <a:gd name="connsiteX1" fmla="*/ -267 w 2001742"/>
                <a:gd name="connsiteY1" fmla="*/ 1000777 h 1830018"/>
                <a:gd name="connsiteX2" fmla="*/ 1000604 w 2001742"/>
                <a:gd name="connsiteY2" fmla="*/ -94 h 1830018"/>
                <a:gd name="connsiteX3" fmla="*/ 2001475 w 2001742"/>
                <a:gd name="connsiteY3" fmla="*/ 414480 h 1830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1742" h="1830018">
                  <a:moveTo>
                    <a:pt x="2001475" y="1829925"/>
                  </a:moveTo>
                  <a:cubicBezTo>
                    <a:pt x="1250675" y="1829925"/>
                    <a:pt x="530625" y="1531668"/>
                    <a:pt x="-267" y="1000777"/>
                  </a:cubicBezTo>
                  <a:lnTo>
                    <a:pt x="1000604" y="-94"/>
                  </a:lnTo>
                  <a:cubicBezTo>
                    <a:pt x="1266046" y="265356"/>
                    <a:pt x="1626071" y="414480"/>
                    <a:pt x="2001475" y="414480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1"/>
              </a:innerShdw>
            </a:effectLst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77" name="Forma livre: Forma 76">
              <a:extLst>
                <a:ext uri="{FF2B5EF4-FFF2-40B4-BE49-F238E27FC236}">
                  <a16:creationId xmlns:a16="http://schemas.microsoft.com/office/drawing/2014/main" id="{AC378453-370D-3303-9379-72A88E135240}"/>
                </a:ext>
              </a:extLst>
            </p:cNvPr>
            <p:cNvSpPr/>
            <p:nvPr/>
          </p:nvSpPr>
          <p:spPr>
            <a:xfrm>
              <a:off x="590205" y="4918454"/>
              <a:ext cx="628579" cy="687563"/>
            </a:xfrm>
            <a:custGeom>
              <a:avLst/>
              <a:gdLst>
                <a:gd name="connsiteX0" fmla="*/ 828881 w 1830018"/>
                <a:gd name="connsiteY0" fmla="*/ 2001648 h 2001742"/>
                <a:gd name="connsiteX1" fmla="*/ -267 w 1830018"/>
                <a:gd name="connsiteY1" fmla="*/ -94 h 2001742"/>
                <a:gd name="connsiteX2" fmla="*/ 1415178 w 1830018"/>
                <a:gd name="connsiteY2" fmla="*/ -94 h 2001742"/>
                <a:gd name="connsiteX3" fmla="*/ 1829752 w 1830018"/>
                <a:gd name="connsiteY3" fmla="*/ 1000777 h 2001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0018" h="2001742">
                  <a:moveTo>
                    <a:pt x="828881" y="2001648"/>
                  </a:moveTo>
                  <a:cubicBezTo>
                    <a:pt x="297990" y="1470748"/>
                    <a:pt x="-267" y="750706"/>
                    <a:pt x="-267" y="-94"/>
                  </a:cubicBezTo>
                  <a:lnTo>
                    <a:pt x="1415178" y="-94"/>
                  </a:lnTo>
                  <a:cubicBezTo>
                    <a:pt x="1415178" y="375302"/>
                    <a:pt x="1564302" y="735327"/>
                    <a:pt x="1829752" y="1000777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1"/>
              </a:innerShdw>
            </a:effectLst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78" name="Forma livre: Forma 77">
              <a:extLst>
                <a:ext uri="{FF2B5EF4-FFF2-40B4-BE49-F238E27FC236}">
                  <a16:creationId xmlns:a16="http://schemas.microsoft.com/office/drawing/2014/main" id="{E2325C81-1B17-4B57-880E-3999714F1564}"/>
                </a:ext>
              </a:extLst>
            </p:cNvPr>
            <p:cNvSpPr/>
            <p:nvPr/>
          </p:nvSpPr>
          <p:spPr>
            <a:xfrm>
              <a:off x="590205" y="4230891"/>
              <a:ext cx="628579" cy="687563"/>
            </a:xfrm>
            <a:custGeom>
              <a:avLst/>
              <a:gdLst>
                <a:gd name="connsiteX0" fmla="*/ -267 w 1830018"/>
                <a:gd name="connsiteY0" fmla="*/ 2001648 h 2001741"/>
                <a:gd name="connsiteX1" fmla="*/ 828881 w 1830018"/>
                <a:gd name="connsiteY1" fmla="*/ -94 h 2001741"/>
                <a:gd name="connsiteX2" fmla="*/ 1829752 w 1830018"/>
                <a:gd name="connsiteY2" fmla="*/ 1000777 h 2001741"/>
                <a:gd name="connsiteX3" fmla="*/ 1415178 w 1830018"/>
                <a:gd name="connsiteY3" fmla="*/ 2001648 h 200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0018" h="2001741">
                  <a:moveTo>
                    <a:pt x="-267" y="2001648"/>
                  </a:moveTo>
                  <a:cubicBezTo>
                    <a:pt x="-267" y="1250848"/>
                    <a:pt x="297981" y="530798"/>
                    <a:pt x="828881" y="-94"/>
                  </a:cubicBezTo>
                  <a:lnTo>
                    <a:pt x="1829752" y="1000777"/>
                  </a:lnTo>
                  <a:cubicBezTo>
                    <a:pt x="1564302" y="1266219"/>
                    <a:pt x="1415178" y="1626244"/>
                    <a:pt x="1415178" y="2001648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1"/>
              </a:innerShdw>
            </a:effectLst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79" name="Forma livre: Forma 78">
              <a:extLst>
                <a:ext uri="{FF2B5EF4-FFF2-40B4-BE49-F238E27FC236}">
                  <a16:creationId xmlns:a16="http://schemas.microsoft.com/office/drawing/2014/main" id="{3803B056-9581-B774-2FCF-1008BFAE0A1F}"/>
                </a:ext>
              </a:extLst>
            </p:cNvPr>
            <p:cNvSpPr/>
            <p:nvPr/>
          </p:nvSpPr>
          <p:spPr>
            <a:xfrm>
              <a:off x="875002" y="3946093"/>
              <a:ext cx="687563" cy="628579"/>
            </a:xfrm>
            <a:custGeom>
              <a:avLst/>
              <a:gdLst>
                <a:gd name="connsiteX0" fmla="*/ -267 w 2001742"/>
                <a:gd name="connsiteY0" fmla="*/ 829054 h 1830019"/>
                <a:gd name="connsiteX1" fmla="*/ 2001475 w 2001742"/>
                <a:gd name="connsiteY1" fmla="*/ -94 h 1830019"/>
                <a:gd name="connsiteX2" fmla="*/ 2001475 w 2001742"/>
                <a:gd name="connsiteY2" fmla="*/ 1415351 h 1830019"/>
                <a:gd name="connsiteX3" fmla="*/ 1000604 w 2001742"/>
                <a:gd name="connsiteY3" fmla="*/ 1829925 h 1830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1742" h="1830019">
                  <a:moveTo>
                    <a:pt x="-267" y="829054"/>
                  </a:moveTo>
                  <a:cubicBezTo>
                    <a:pt x="530625" y="298163"/>
                    <a:pt x="1250675" y="-94"/>
                    <a:pt x="2001475" y="-94"/>
                  </a:cubicBezTo>
                  <a:lnTo>
                    <a:pt x="2001475" y="1415351"/>
                  </a:lnTo>
                  <a:cubicBezTo>
                    <a:pt x="1626079" y="1415351"/>
                    <a:pt x="1266054" y="1564475"/>
                    <a:pt x="1000604" y="1829925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1"/>
              </a:innerShdw>
            </a:effectLst>
          </p:spPr>
          <p:txBody>
            <a:bodyPr rtlCol="0" anchor="ctr"/>
            <a:lstStyle/>
            <a:p>
              <a:endParaRPr lang="pt-PT"/>
            </a:p>
          </p:txBody>
        </p:sp>
      </p:grpSp>
      <p:grpSp>
        <p:nvGrpSpPr>
          <p:cNvPr id="80" name="Agrupar 79">
            <a:extLst>
              <a:ext uri="{FF2B5EF4-FFF2-40B4-BE49-F238E27FC236}">
                <a16:creationId xmlns:a16="http://schemas.microsoft.com/office/drawing/2014/main" id="{E5AA0002-C2A4-238A-D5CC-7634A7C56E52}"/>
              </a:ext>
            </a:extLst>
          </p:cNvPr>
          <p:cNvGrpSpPr/>
          <p:nvPr/>
        </p:nvGrpSpPr>
        <p:grpSpPr>
          <a:xfrm>
            <a:off x="706622" y="570030"/>
            <a:ext cx="1735120" cy="1709096"/>
            <a:chOff x="706622" y="570030"/>
            <a:chExt cx="1735120" cy="1709096"/>
          </a:xfrm>
        </p:grpSpPr>
        <p:pic>
          <p:nvPicPr>
            <p:cNvPr id="81" name="Gráfico 80" descr="Feminino cientista destaque">
              <a:hlinkClick r:id="rId5" action="ppaction://hlinksldjump"/>
              <a:extLst>
                <a:ext uri="{FF2B5EF4-FFF2-40B4-BE49-F238E27FC236}">
                  <a16:creationId xmlns:a16="http://schemas.microsoft.com/office/drawing/2014/main" id="{57996249-C730-3B88-2708-5767FB706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81742" y="1514665"/>
              <a:ext cx="360000" cy="360000"/>
            </a:xfrm>
            <a:prstGeom prst="rect">
              <a:avLst/>
            </a:prstGeom>
          </p:spPr>
        </p:pic>
        <p:pic>
          <p:nvPicPr>
            <p:cNvPr id="82" name="Gráfico 81" descr="Tubos de ensaio destaque">
              <a:hlinkClick r:id="rId8" action="ppaction://hlinksldjump"/>
              <a:extLst>
                <a:ext uri="{FF2B5EF4-FFF2-40B4-BE49-F238E27FC236}">
                  <a16:creationId xmlns:a16="http://schemas.microsoft.com/office/drawing/2014/main" id="{037B17A8-1724-ED78-A6C0-1D09CBA9078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066990" y="985955"/>
              <a:ext cx="360000" cy="360000"/>
            </a:xfrm>
            <a:prstGeom prst="rect">
              <a:avLst/>
            </a:prstGeom>
          </p:spPr>
        </p:pic>
        <p:pic>
          <p:nvPicPr>
            <p:cNvPr id="83" name="Gráfico 82" descr="Garrafa de água destaque">
              <a:hlinkClick r:id="rId11" action="ppaction://hlinksldjump"/>
              <a:extLst>
                <a:ext uri="{FF2B5EF4-FFF2-40B4-BE49-F238E27FC236}">
                  <a16:creationId xmlns:a16="http://schemas.microsoft.com/office/drawing/2014/main" id="{1A962628-3D01-C111-8FEF-B323DD91B8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653907" y="570030"/>
              <a:ext cx="360000" cy="360000"/>
            </a:xfrm>
            <a:prstGeom prst="rect">
              <a:avLst/>
            </a:prstGeom>
          </p:spPr>
        </p:pic>
        <p:pic>
          <p:nvPicPr>
            <p:cNvPr id="84" name="Gráfico 83" descr="ADN destaque">
              <a:hlinkClick r:id="rId14" action="ppaction://hlinksldjump"/>
              <a:extLst>
                <a:ext uri="{FF2B5EF4-FFF2-40B4-BE49-F238E27FC236}">
                  <a16:creationId xmlns:a16="http://schemas.microsoft.com/office/drawing/2014/main" id="{AE2BE187-FE3F-5C72-B840-5371535C89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116809" y="1919126"/>
              <a:ext cx="360000" cy="360000"/>
            </a:xfrm>
            <a:prstGeom prst="rect">
              <a:avLst/>
            </a:prstGeom>
          </p:spPr>
        </p:pic>
        <p:pic>
          <p:nvPicPr>
            <p:cNvPr id="85" name="Gráfico 84" descr="Átomo destaque">
              <a:hlinkClick r:id="rId17" action="ppaction://hlinksldjump"/>
              <a:extLst>
                <a:ext uri="{FF2B5EF4-FFF2-40B4-BE49-F238E27FC236}">
                  <a16:creationId xmlns:a16="http://schemas.microsoft.com/office/drawing/2014/main" id="{1D692EE3-4F39-91CC-CF1A-0D5CCEEB5A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706622" y="1514665"/>
              <a:ext cx="360000" cy="360000"/>
            </a:xfrm>
            <a:prstGeom prst="rect">
              <a:avLst/>
            </a:prstGeom>
          </p:spPr>
        </p:pic>
        <p:pic>
          <p:nvPicPr>
            <p:cNvPr id="86" name="Gráfico 85" descr="Balão de vidro destaque">
              <a:hlinkClick r:id="rId20" action="ppaction://hlinksldjump"/>
              <a:extLst>
                <a:ext uri="{FF2B5EF4-FFF2-40B4-BE49-F238E27FC236}">
                  <a16:creationId xmlns:a16="http://schemas.microsoft.com/office/drawing/2014/main" id="{05FC76D7-D3CC-1BE6-5D1D-6D0D937F3A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1656976" y="1919126"/>
              <a:ext cx="360000" cy="360000"/>
            </a:xfrm>
            <a:prstGeom prst="rect">
              <a:avLst/>
            </a:prstGeom>
          </p:spPr>
        </p:pic>
        <p:pic>
          <p:nvPicPr>
            <p:cNvPr id="87" name="Gráfico 86" descr="Microscópio destaque">
              <a:hlinkClick r:id="rId23" action="ppaction://hlinksldjump"/>
              <a:extLst>
                <a:ext uri="{FF2B5EF4-FFF2-40B4-BE49-F238E27FC236}">
                  <a16:creationId xmlns:a16="http://schemas.microsoft.com/office/drawing/2014/main" id="{E39E2642-F95E-44BA-92F4-294B1A56DB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1116809" y="592238"/>
              <a:ext cx="360000" cy="360000"/>
            </a:xfrm>
            <a:prstGeom prst="rect">
              <a:avLst/>
            </a:prstGeom>
          </p:spPr>
        </p:pic>
        <p:pic>
          <p:nvPicPr>
            <p:cNvPr id="88" name="Gráfico 87" descr="Placa de Petri destaque">
              <a:hlinkClick r:id="rId26" action="ppaction://hlinksldjump"/>
              <a:extLst>
                <a:ext uri="{FF2B5EF4-FFF2-40B4-BE49-F238E27FC236}">
                  <a16:creationId xmlns:a16="http://schemas.microsoft.com/office/drawing/2014/main" id="{A4306870-FD03-F9A5-2EA7-B0B63E194A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706622" y="1011831"/>
              <a:ext cx="360000" cy="360000"/>
            </a:xfrm>
            <a:prstGeom prst="rect">
              <a:avLst/>
            </a:prstGeom>
          </p:spPr>
        </p:pic>
      </p:grpSp>
      <p:grpSp>
        <p:nvGrpSpPr>
          <p:cNvPr id="89" name="Agrupar 88">
            <a:extLst>
              <a:ext uri="{FF2B5EF4-FFF2-40B4-BE49-F238E27FC236}">
                <a16:creationId xmlns:a16="http://schemas.microsoft.com/office/drawing/2014/main" id="{C049D966-F60C-C7C8-29CC-36052A209D76}"/>
              </a:ext>
            </a:extLst>
          </p:cNvPr>
          <p:cNvGrpSpPr/>
          <p:nvPr/>
        </p:nvGrpSpPr>
        <p:grpSpPr>
          <a:xfrm>
            <a:off x="1353237" y="998065"/>
            <a:ext cx="459932" cy="864490"/>
            <a:chOff x="1353237" y="998065"/>
            <a:chExt cx="459932" cy="864490"/>
          </a:xfrm>
        </p:grpSpPr>
        <p:pic>
          <p:nvPicPr>
            <p:cNvPr id="90" name="Gráfico 89" descr="Sinal de Inserção para Cima com preenchimento sólido">
              <a:hlinkClick r:id="rId29" action="ppaction://hlinksldjump"/>
              <a:extLst>
                <a:ext uri="{FF2B5EF4-FFF2-40B4-BE49-F238E27FC236}">
                  <a16:creationId xmlns:a16="http://schemas.microsoft.com/office/drawing/2014/main" id="{51CDBED8-DA18-330B-C100-047A483940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1364596" y="998065"/>
              <a:ext cx="448573" cy="448573"/>
            </a:xfrm>
            <a:prstGeom prst="rect">
              <a:avLst/>
            </a:prstGeom>
          </p:spPr>
        </p:pic>
        <p:pic>
          <p:nvPicPr>
            <p:cNvPr id="91" name="Gráfico 90" descr="Sinal de Inserção para Baixo com preenchimento sólido">
              <a:hlinkClick r:id="rId32" action="ppaction://hlinksldjump"/>
              <a:extLst>
                <a:ext uri="{FF2B5EF4-FFF2-40B4-BE49-F238E27FC236}">
                  <a16:creationId xmlns:a16="http://schemas.microsoft.com/office/drawing/2014/main" id="{F3C0BBE9-3C0D-D438-1A34-0A7BE356DF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1353237" y="1413982"/>
              <a:ext cx="448573" cy="448573"/>
            </a:xfrm>
            <a:prstGeom prst="rect">
              <a:avLst/>
            </a:prstGeom>
          </p:spPr>
        </p:pic>
      </p:grpSp>
      <p:grpSp>
        <p:nvGrpSpPr>
          <p:cNvPr id="92" name="!!one">
            <a:extLst>
              <a:ext uri="{FF2B5EF4-FFF2-40B4-BE49-F238E27FC236}">
                <a16:creationId xmlns:a16="http://schemas.microsoft.com/office/drawing/2014/main" id="{5D54F191-EAF4-5275-A84B-DBB458DFC34B}"/>
              </a:ext>
            </a:extLst>
          </p:cNvPr>
          <p:cNvGrpSpPr/>
          <p:nvPr/>
        </p:nvGrpSpPr>
        <p:grpSpPr>
          <a:xfrm>
            <a:off x="2875432" y="2200278"/>
            <a:ext cx="1638296" cy="2486022"/>
            <a:chOff x="2875432" y="2200278"/>
            <a:chExt cx="1638296" cy="2486022"/>
          </a:xfrm>
        </p:grpSpPr>
        <p:sp useBgFill="1">
          <p:nvSpPr>
            <p:cNvPr id="15" name="Forma livre: Forma 14">
              <a:extLst>
                <a:ext uri="{FF2B5EF4-FFF2-40B4-BE49-F238E27FC236}">
                  <a16:creationId xmlns:a16="http://schemas.microsoft.com/office/drawing/2014/main" id="{61D2351C-D974-BE24-26F2-FD96B192704A}"/>
                </a:ext>
              </a:extLst>
            </p:cNvPr>
            <p:cNvSpPr/>
            <p:nvPr/>
          </p:nvSpPr>
          <p:spPr>
            <a:xfrm>
              <a:off x="3370729" y="4238625"/>
              <a:ext cx="647700" cy="76200"/>
            </a:xfrm>
            <a:custGeom>
              <a:avLst/>
              <a:gdLst>
                <a:gd name="connsiteX0" fmla="*/ 609600 w 647700"/>
                <a:gd name="connsiteY0" fmla="*/ 76200 h 76200"/>
                <a:gd name="connsiteX1" fmla="*/ 38100 w 647700"/>
                <a:gd name="connsiteY1" fmla="*/ 76200 h 76200"/>
                <a:gd name="connsiteX2" fmla="*/ 0 w 647700"/>
                <a:gd name="connsiteY2" fmla="*/ 38100 h 76200"/>
                <a:gd name="connsiteX3" fmla="*/ 38100 w 647700"/>
                <a:gd name="connsiteY3" fmla="*/ 0 h 76200"/>
                <a:gd name="connsiteX4" fmla="*/ 609600 w 647700"/>
                <a:gd name="connsiteY4" fmla="*/ 0 h 76200"/>
                <a:gd name="connsiteX5" fmla="*/ 647700 w 647700"/>
                <a:gd name="connsiteY5" fmla="*/ 38100 h 76200"/>
                <a:gd name="connsiteX6" fmla="*/ 609600 w 647700"/>
                <a:gd name="connsiteY6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7700" h="76200">
                  <a:moveTo>
                    <a:pt x="609600" y="76200"/>
                  </a:moveTo>
                  <a:lnTo>
                    <a:pt x="38100" y="76200"/>
                  </a:lnTo>
                  <a:cubicBezTo>
                    <a:pt x="17059" y="76200"/>
                    <a:pt x="0" y="59141"/>
                    <a:pt x="0" y="38100"/>
                  </a:cubicBezTo>
                  <a:cubicBezTo>
                    <a:pt x="0" y="17059"/>
                    <a:pt x="17059" y="0"/>
                    <a:pt x="38100" y="0"/>
                  </a:cubicBezTo>
                  <a:lnTo>
                    <a:pt x="609600" y="0"/>
                  </a:lnTo>
                  <a:cubicBezTo>
                    <a:pt x="630641" y="0"/>
                    <a:pt x="647700" y="17059"/>
                    <a:pt x="647700" y="38100"/>
                  </a:cubicBezTo>
                  <a:cubicBezTo>
                    <a:pt x="647700" y="59141"/>
                    <a:pt x="630641" y="76200"/>
                    <a:pt x="609600" y="76200"/>
                  </a:cubicBezTo>
                  <a:close/>
                </a:path>
              </a:pathLst>
            </a:custGeom>
            <a:ln w="9525" cap="flat">
              <a:solidFill>
                <a:schemeClr val="bg1"/>
              </a:solidFill>
              <a:prstDash val="solid"/>
              <a:miter/>
            </a:ln>
            <a:effectLst>
              <a:innerShdw blurRad="114300">
                <a:schemeClr val="bg1"/>
              </a:innerShdw>
            </a:effectLst>
          </p:spPr>
          <p:txBody>
            <a:bodyPr rtlCol="0" anchor="ctr"/>
            <a:lstStyle/>
            <a:p>
              <a:endParaRPr lang="pt-PT"/>
            </a:p>
          </p:txBody>
        </p:sp>
        <p:sp useBgFill="1"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48C821C2-B3F3-C972-6771-4949C28BCCD5}"/>
                </a:ext>
              </a:extLst>
            </p:cNvPr>
            <p:cNvSpPr/>
            <p:nvPr/>
          </p:nvSpPr>
          <p:spPr>
            <a:xfrm>
              <a:off x="3370729" y="4362450"/>
              <a:ext cx="647700" cy="76200"/>
            </a:xfrm>
            <a:custGeom>
              <a:avLst/>
              <a:gdLst>
                <a:gd name="connsiteX0" fmla="*/ 609600 w 647700"/>
                <a:gd name="connsiteY0" fmla="*/ 76200 h 76200"/>
                <a:gd name="connsiteX1" fmla="*/ 38100 w 647700"/>
                <a:gd name="connsiteY1" fmla="*/ 76200 h 76200"/>
                <a:gd name="connsiteX2" fmla="*/ 0 w 647700"/>
                <a:gd name="connsiteY2" fmla="*/ 38100 h 76200"/>
                <a:gd name="connsiteX3" fmla="*/ 38100 w 647700"/>
                <a:gd name="connsiteY3" fmla="*/ 0 h 76200"/>
                <a:gd name="connsiteX4" fmla="*/ 609600 w 647700"/>
                <a:gd name="connsiteY4" fmla="*/ 0 h 76200"/>
                <a:gd name="connsiteX5" fmla="*/ 647700 w 647700"/>
                <a:gd name="connsiteY5" fmla="*/ 38100 h 76200"/>
                <a:gd name="connsiteX6" fmla="*/ 609600 w 647700"/>
                <a:gd name="connsiteY6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7700" h="76200">
                  <a:moveTo>
                    <a:pt x="609600" y="76200"/>
                  </a:moveTo>
                  <a:lnTo>
                    <a:pt x="38100" y="76200"/>
                  </a:lnTo>
                  <a:cubicBezTo>
                    <a:pt x="17059" y="76200"/>
                    <a:pt x="0" y="59141"/>
                    <a:pt x="0" y="38100"/>
                  </a:cubicBezTo>
                  <a:cubicBezTo>
                    <a:pt x="0" y="17059"/>
                    <a:pt x="17059" y="0"/>
                    <a:pt x="38100" y="0"/>
                  </a:cubicBezTo>
                  <a:lnTo>
                    <a:pt x="609600" y="0"/>
                  </a:lnTo>
                  <a:cubicBezTo>
                    <a:pt x="630641" y="0"/>
                    <a:pt x="647700" y="17059"/>
                    <a:pt x="647700" y="38100"/>
                  </a:cubicBezTo>
                  <a:cubicBezTo>
                    <a:pt x="647700" y="59141"/>
                    <a:pt x="630641" y="76200"/>
                    <a:pt x="609600" y="76200"/>
                  </a:cubicBezTo>
                  <a:close/>
                </a:path>
              </a:pathLst>
            </a:custGeom>
            <a:ln w="9525" cap="flat">
              <a:solidFill>
                <a:schemeClr val="bg1"/>
              </a:solidFill>
              <a:prstDash val="solid"/>
              <a:miter/>
            </a:ln>
            <a:effectLst>
              <a:innerShdw blurRad="114300">
                <a:schemeClr val="bg1"/>
              </a:innerShdw>
            </a:effectLst>
          </p:spPr>
          <p:txBody>
            <a:bodyPr rtlCol="0" anchor="ctr"/>
            <a:lstStyle/>
            <a:p>
              <a:endParaRPr lang="pt-PT"/>
            </a:p>
          </p:txBody>
        </p:sp>
        <p:sp useBgFill="1">
          <p:nvSpPr>
            <p:cNvPr id="18" name="Forma livre: Forma 17">
              <a:extLst>
                <a:ext uri="{FF2B5EF4-FFF2-40B4-BE49-F238E27FC236}">
                  <a16:creationId xmlns:a16="http://schemas.microsoft.com/office/drawing/2014/main" id="{AA405784-A1D2-7ACE-81E4-2E7D934D4839}"/>
                </a:ext>
              </a:extLst>
            </p:cNvPr>
            <p:cNvSpPr/>
            <p:nvPr/>
          </p:nvSpPr>
          <p:spPr>
            <a:xfrm>
              <a:off x="3370729" y="4486275"/>
              <a:ext cx="647700" cy="76200"/>
            </a:xfrm>
            <a:custGeom>
              <a:avLst/>
              <a:gdLst>
                <a:gd name="connsiteX0" fmla="*/ 609600 w 647700"/>
                <a:gd name="connsiteY0" fmla="*/ 76200 h 76200"/>
                <a:gd name="connsiteX1" fmla="*/ 38100 w 647700"/>
                <a:gd name="connsiteY1" fmla="*/ 76200 h 76200"/>
                <a:gd name="connsiteX2" fmla="*/ 0 w 647700"/>
                <a:gd name="connsiteY2" fmla="*/ 38100 h 76200"/>
                <a:gd name="connsiteX3" fmla="*/ 38100 w 647700"/>
                <a:gd name="connsiteY3" fmla="*/ 0 h 76200"/>
                <a:gd name="connsiteX4" fmla="*/ 609600 w 647700"/>
                <a:gd name="connsiteY4" fmla="*/ 0 h 76200"/>
                <a:gd name="connsiteX5" fmla="*/ 647700 w 647700"/>
                <a:gd name="connsiteY5" fmla="*/ 38100 h 76200"/>
                <a:gd name="connsiteX6" fmla="*/ 609600 w 647700"/>
                <a:gd name="connsiteY6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7700" h="76200">
                  <a:moveTo>
                    <a:pt x="609600" y="76200"/>
                  </a:moveTo>
                  <a:lnTo>
                    <a:pt x="38100" y="76200"/>
                  </a:lnTo>
                  <a:cubicBezTo>
                    <a:pt x="17059" y="76200"/>
                    <a:pt x="0" y="59141"/>
                    <a:pt x="0" y="38100"/>
                  </a:cubicBezTo>
                  <a:cubicBezTo>
                    <a:pt x="0" y="17059"/>
                    <a:pt x="17059" y="0"/>
                    <a:pt x="38100" y="0"/>
                  </a:cubicBezTo>
                  <a:lnTo>
                    <a:pt x="609600" y="0"/>
                  </a:lnTo>
                  <a:cubicBezTo>
                    <a:pt x="630641" y="0"/>
                    <a:pt x="647700" y="17059"/>
                    <a:pt x="647700" y="38100"/>
                  </a:cubicBezTo>
                  <a:cubicBezTo>
                    <a:pt x="647700" y="59141"/>
                    <a:pt x="630641" y="76200"/>
                    <a:pt x="609600" y="76200"/>
                  </a:cubicBezTo>
                  <a:close/>
                </a:path>
              </a:pathLst>
            </a:custGeom>
            <a:ln w="9525" cap="flat">
              <a:solidFill>
                <a:schemeClr val="bg1"/>
              </a:solidFill>
              <a:prstDash val="solid"/>
              <a:miter/>
            </a:ln>
            <a:effectLst>
              <a:innerShdw blurRad="114300">
                <a:schemeClr val="bg1"/>
              </a:innerShdw>
            </a:effectLst>
          </p:spPr>
          <p:txBody>
            <a:bodyPr rtlCol="0" anchor="ctr"/>
            <a:lstStyle/>
            <a:p>
              <a:endParaRPr lang="pt-PT"/>
            </a:p>
          </p:txBody>
        </p:sp>
        <p:sp useBgFill="1"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6B79885D-361E-FD5F-DAF8-B739A806E0D2}"/>
                </a:ext>
              </a:extLst>
            </p:cNvPr>
            <p:cNvSpPr/>
            <p:nvPr/>
          </p:nvSpPr>
          <p:spPr>
            <a:xfrm>
              <a:off x="3561229" y="4610100"/>
              <a:ext cx="266700" cy="76200"/>
            </a:xfrm>
            <a:custGeom>
              <a:avLst/>
              <a:gdLst>
                <a:gd name="connsiteX0" fmla="*/ 228600 w 266700"/>
                <a:gd name="connsiteY0" fmla="*/ 76200 h 76200"/>
                <a:gd name="connsiteX1" fmla="*/ 38100 w 266700"/>
                <a:gd name="connsiteY1" fmla="*/ 76200 h 76200"/>
                <a:gd name="connsiteX2" fmla="*/ 0 w 266700"/>
                <a:gd name="connsiteY2" fmla="*/ 38100 h 76200"/>
                <a:gd name="connsiteX3" fmla="*/ 38100 w 266700"/>
                <a:gd name="connsiteY3" fmla="*/ 0 h 76200"/>
                <a:gd name="connsiteX4" fmla="*/ 228600 w 266700"/>
                <a:gd name="connsiteY4" fmla="*/ 0 h 76200"/>
                <a:gd name="connsiteX5" fmla="*/ 266700 w 266700"/>
                <a:gd name="connsiteY5" fmla="*/ 38100 h 76200"/>
                <a:gd name="connsiteX6" fmla="*/ 228600 w 266700"/>
                <a:gd name="connsiteY6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6700" h="76200">
                  <a:moveTo>
                    <a:pt x="228600" y="76200"/>
                  </a:moveTo>
                  <a:lnTo>
                    <a:pt x="38100" y="76200"/>
                  </a:lnTo>
                  <a:cubicBezTo>
                    <a:pt x="17059" y="76200"/>
                    <a:pt x="0" y="59141"/>
                    <a:pt x="0" y="38100"/>
                  </a:cubicBezTo>
                  <a:cubicBezTo>
                    <a:pt x="0" y="17059"/>
                    <a:pt x="17059" y="0"/>
                    <a:pt x="38100" y="0"/>
                  </a:cubicBezTo>
                  <a:lnTo>
                    <a:pt x="228600" y="0"/>
                  </a:lnTo>
                  <a:cubicBezTo>
                    <a:pt x="249641" y="0"/>
                    <a:pt x="266700" y="17059"/>
                    <a:pt x="266700" y="38100"/>
                  </a:cubicBezTo>
                  <a:cubicBezTo>
                    <a:pt x="266700" y="59141"/>
                    <a:pt x="249641" y="76200"/>
                    <a:pt x="228600" y="76200"/>
                  </a:cubicBezTo>
                  <a:close/>
                </a:path>
              </a:pathLst>
            </a:custGeom>
            <a:ln w="9525" cap="flat">
              <a:solidFill>
                <a:schemeClr val="bg1"/>
              </a:solidFill>
              <a:prstDash val="solid"/>
              <a:miter/>
            </a:ln>
            <a:effectLst>
              <a:innerShdw blurRad="114300">
                <a:schemeClr val="bg1"/>
              </a:innerShdw>
            </a:effectLst>
          </p:spPr>
          <p:txBody>
            <a:bodyPr rtlCol="0" anchor="ctr"/>
            <a:lstStyle/>
            <a:p>
              <a:endParaRPr lang="pt-PT"/>
            </a:p>
          </p:txBody>
        </p:sp>
        <p:sp useBgFill="1">
          <p:nvSpPr>
            <p:cNvPr id="21" name="Forma livre: Forma 20">
              <a:extLst>
                <a:ext uri="{FF2B5EF4-FFF2-40B4-BE49-F238E27FC236}">
                  <a16:creationId xmlns:a16="http://schemas.microsoft.com/office/drawing/2014/main" id="{0CF41C77-F708-8E94-6E67-BD8BE884327C}"/>
                </a:ext>
              </a:extLst>
            </p:cNvPr>
            <p:cNvSpPr/>
            <p:nvPr/>
          </p:nvSpPr>
          <p:spPr>
            <a:xfrm>
              <a:off x="2875432" y="2200278"/>
              <a:ext cx="1638296" cy="1990721"/>
            </a:xfrm>
            <a:custGeom>
              <a:avLst/>
              <a:gdLst>
                <a:gd name="connsiteX0" fmla="*/ 1638296 w 1638296"/>
                <a:gd name="connsiteY0" fmla="*/ 819146 h 1990721"/>
                <a:gd name="connsiteX1" fmla="*/ 799344 w 1638296"/>
                <a:gd name="connsiteY1" fmla="*/ 234 h 1990721"/>
                <a:gd name="connsiteX2" fmla="*/ 111 w 1638296"/>
                <a:gd name="connsiteY2" fmla="*/ 832872 h 1990721"/>
                <a:gd name="connsiteX3" fmla="*/ 253419 w 1638296"/>
                <a:gd name="connsiteY3" fmla="*/ 1411468 h 1990721"/>
                <a:gd name="connsiteX4" fmla="*/ 533396 w 1638296"/>
                <a:gd name="connsiteY4" fmla="*/ 1974462 h 1990721"/>
                <a:gd name="connsiteX5" fmla="*/ 533396 w 1638296"/>
                <a:gd name="connsiteY5" fmla="*/ 1990721 h 1990721"/>
                <a:gd name="connsiteX6" fmla="*/ 1104896 w 1638296"/>
                <a:gd name="connsiteY6" fmla="*/ 1990721 h 1990721"/>
                <a:gd name="connsiteX7" fmla="*/ 1104896 w 1638296"/>
                <a:gd name="connsiteY7" fmla="*/ 1962975 h 1990721"/>
                <a:gd name="connsiteX8" fmla="*/ 1381617 w 1638296"/>
                <a:gd name="connsiteY8" fmla="*/ 1414554 h 1990721"/>
                <a:gd name="connsiteX9" fmla="*/ 1638296 w 1638296"/>
                <a:gd name="connsiteY9" fmla="*/ 819146 h 1990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38296" h="1990721">
                  <a:moveTo>
                    <a:pt x="1638296" y="819146"/>
                  </a:moveTo>
                  <a:cubicBezTo>
                    <a:pt x="1638296" y="360155"/>
                    <a:pt x="1260792" y="-10662"/>
                    <a:pt x="799344" y="234"/>
                  </a:cubicBezTo>
                  <a:cubicBezTo>
                    <a:pt x="351974" y="10788"/>
                    <a:pt x="-7233" y="385435"/>
                    <a:pt x="111" y="832872"/>
                  </a:cubicBezTo>
                  <a:cubicBezTo>
                    <a:pt x="3845" y="1060367"/>
                    <a:pt x="100342" y="1265278"/>
                    <a:pt x="253419" y="1411468"/>
                  </a:cubicBezTo>
                  <a:cubicBezTo>
                    <a:pt x="435022" y="1584918"/>
                    <a:pt x="533396" y="1723326"/>
                    <a:pt x="533396" y="1974462"/>
                  </a:cubicBezTo>
                  <a:lnTo>
                    <a:pt x="533396" y="1990721"/>
                  </a:lnTo>
                  <a:lnTo>
                    <a:pt x="1104896" y="1990721"/>
                  </a:lnTo>
                  <a:lnTo>
                    <a:pt x="1104896" y="1962975"/>
                  </a:lnTo>
                  <a:cubicBezTo>
                    <a:pt x="1104896" y="1716763"/>
                    <a:pt x="1202642" y="1583642"/>
                    <a:pt x="1381617" y="1414554"/>
                  </a:cubicBezTo>
                  <a:cubicBezTo>
                    <a:pt x="1539665" y="1265249"/>
                    <a:pt x="1638296" y="1053737"/>
                    <a:pt x="1638296" y="819146"/>
                  </a:cubicBezTo>
                  <a:close/>
                </a:path>
              </a:pathLst>
            </a:custGeom>
            <a:ln w="9525" cap="flat">
              <a:solidFill>
                <a:schemeClr val="bg1"/>
              </a:solidFill>
              <a:prstDash val="solid"/>
              <a:miter/>
            </a:ln>
            <a:effectLst>
              <a:innerShdw blurRad="406400">
                <a:schemeClr val="bg1"/>
              </a:innerShdw>
            </a:effectLst>
          </p:spPr>
          <p:txBody>
            <a:bodyPr rtlCol="0" anchor="ctr"/>
            <a:lstStyle/>
            <a:p>
              <a:endParaRPr lang="pt-PT"/>
            </a:p>
          </p:txBody>
        </p:sp>
        <p:grpSp>
          <p:nvGrpSpPr>
            <p:cNvPr id="22" name="Gráfico 10" descr="Uma lâmpada">
              <a:extLst>
                <a:ext uri="{FF2B5EF4-FFF2-40B4-BE49-F238E27FC236}">
                  <a16:creationId xmlns:a16="http://schemas.microsoft.com/office/drawing/2014/main" id="{7651196F-4CFE-1757-49E9-D473B2B08E6B}"/>
                </a:ext>
              </a:extLst>
            </p:cNvPr>
            <p:cNvGrpSpPr/>
            <p:nvPr/>
          </p:nvGrpSpPr>
          <p:grpSpPr>
            <a:xfrm>
              <a:off x="3046097" y="2341988"/>
              <a:ext cx="713708" cy="713708"/>
              <a:chOff x="5447518" y="2722988"/>
              <a:chExt cx="713708" cy="713708"/>
            </a:xfrm>
            <a:solidFill>
              <a:srgbClr val="FFFFFF"/>
            </a:solidFill>
          </p:grpSpPr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3884FC02-D58F-3D7A-469B-570BCA3EB099}"/>
                  </a:ext>
                </a:extLst>
              </p:cNvPr>
              <p:cNvSpPr/>
              <p:nvPr/>
            </p:nvSpPr>
            <p:spPr>
              <a:xfrm>
                <a:off x="5535349" y="2722988"/>
                <a:ext cx="625877" cy="385419"/>
              </a:xfrm>
              <a:custGeom>
                <a:avLst/>
                <a:gdLst>
                  <a:gd name="connsiteX0" fmla="*/ 28555 w 625877"/>
                  <a:gd name="connsiteY0" fmla="*/ 385420 h 385419"/>
                  <a:gd name="connsiteX1" fmla="*/ 14277 w 625877"/>
                  <a:gd name="connsiteY1" fmla="*/ 381571 h 385419"/>
                  <a:gd name="connsiteX2" fmla="*/ 3847 w 625877"/>
                  <a:gd name="connsiteY2" fmla="*/ 342529 h 385419"/>
                  <a:gd name="connsiteX3" fmla="*/ 597303 w 625877"/>
                  <a:gd name="connsiteY3" fmla="*/ 0 h 385419"/>
                  <a:gd name="connsiteX4" fmla="*/ 625878 w 625877"/>
                  <a:gd name="connsiteY4" fmla="*/ 28575 h 385419"/>
                  <a:gd name="connsiteX5" fmla="*/ 597303 w 625877"/>
                  <a:gd name="connsiteY5" fmla="*/ 57150 h 385419"/>
                  <a:gd name="connsiteX6" fmla="*/ 53320 w 625877"/>
                  <a:gd name="connsiteY6" fmla="*/ 371151 h 385419"/>
                  <a:gd name="connsiteX7" fmla="*/ 28555 w 625877"/>
                  <a:gd name="connsiteY7" fmla="*/ 385420 h 385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25877" h="385419">
                    <a:moveTo>
                      <a:pt x="28555" y="385420"/>
                    </a:moveTo>
                    <a:cubicBezTo>
                      <a:pt x="23698" y="385420"/>
                      <a:pt x="18783" y="384181"/>
                      <a:pt x="14277" y="381571"/>
                    </a:cubicBezTo>
                    <a:cubicBezTo>
                      <a:pt x="609" y="373666"/>
                      <a:pt x="-4058" y="356187"/>
                      <a:pt x="3847" y="342529"/>
                    </a:cubicBezTo>
                    <a:cubicBezTo>
                      <a:pt x="126082" y="131245"/>
                      <a:pt x="353472" y="0"/>
                      <a:pt x="597303" y="0"/>
                    </a:cubicBezTo>
                    <a:cubicBezTo>
                      <a:pt x="613086" y="0"/>
                      <a:pt x="625878" y="12792"/>
                      <a:pt x="625878" y="28575"/>
                    </a:cubicBezTo>
                    <a:cubicBezTo>
                      <a:pt x="625878" y="44358"/>
                      <a:pt x="613086" y="57150"/>
                      <a:pt x="597303" y="57150"/>
                    </a:cubicBezTo>
                    <a:cubicBezTo>
                      <a:pt x="373808" y="57150"/>
                      <a:pt x="165363" y="177470"/>
                      <a:pt x="53320" y="371151"/>
                    </a:cubicBezTo>
                    <a:cubicBezTo>
                      <a:pt x="48024" y="380305"/>
                      <a:pt x="38423" y="385420"/>
                      <a:pt x="28555" y="3854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PT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FC24DD01-39EC-489A-DDE8-EF3DC8C5E3A2}"/>
                  </a:ext>
                </a:extLst>
              </p:cNvPr>
              <p:cNvSpPr/>
              <p:nvPr/>
            </p:nvSpPr>
            <p:spPr>
              <a:xfrm>
                <a:off x="5447518" y="3210694"/>
                <a:ext cx="79068" cy="226001"/>
              </a:xfrm>
              <a:custGeom>
                <a:avLst/>
                <a:gdLst>
                  <a:gd name="connsiteX0" fmla="*/ 28575 w 79068"/>
                  <a:gd name="connsiteY0" fmla="*/ 226001 h 226001"/>
                  <a:gd name="connsiteX1" fmla="*/ 0 w 79068"/>
                  <a:gd name="connsiteY1" fmla="*/ 197426 h 226001"/>
                  <a:gd name="connsiteX2" fmla="*/ 22870 w 79068"/>
                  <a:gd name="connsiteY2" fmla="*/ 21262 h 226001"/>
                  <a:gd name="connsiteX3" fmla="*/ 57817 w 79068"/>
                  <a:gd name="connsiteY3" fmla="*/ 973 h 226001"/>
                  <a:gd name="connsiteX4" fmla="*/ 78105 w 79068"/>
                  <a:gd name="connsiteY4" fmla="*/ 35921 h 226001"/>
                  <a:gd name="connsiteX5" fmla="*/ 57150 w 79068"/>
                  <a:gd name="connsiteY5" fmla="*/ 197426 h 226001"/>
                  <a:gd name="connsiteX6" fmla="*/ 28575 w 79068"/>
                  <a:gd name="connsiteY6" fmla="*/ 226001 h 226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068" h="226001">
                    <a:moveTo>
                      <a:pt x="28575" y="226001"/>
                    </a:moveTo>
                    <a:cubicBezTo>
                      <a:pt x="12792" y="226001"/>
                      <a:pt x="0" y="213209"/>
                      <a:pt x="0" y="197426"/>
                    </a:cubicBezTo>
                    <a:cubicBezTo>
                      <a:pt x="0" y="137714"/>
                      <a:pt x="7696" y="78440"/>
                      <a:pt x="22870" y="21262"/>
                    </a:cubicBezTo>
                    <a:cubicBezTo>
                      <a:pt x="26918" y="6002"/>
                      <a:pt x="42548" y="-3103"/>
                      <a:pt x="57817" y="973"/>
                    </a:cubicBezTo>
                    <a:cubicBezTo>
                      <a:pt x="73076" y="5021"/>
                      <a:pt x="82153" y="20661"/>
                      <a:pt x="78105" y="35921"/>
                    </a:cubicBezTo>
                    <a:cubicBezTo>
                      <a:pt x="64199" y="88317"/>
                      <a:pt x="57150" y="142667"/>
                      <a:pt x="57150" y="197426"/>
                    </a:cubicBezTo>
                    <a:cubicBezTo>
                      <a:pt x="57150" y="213200"/>
                      <a:pt x="44358" y="226001"/>
                      <a:pt x="28575" y="22600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PT"/>
              </a:p>
            </p:txBody>
          </p:sp>
        </p:grpSp>
        <p:sp>
          <p:nvSpPr>
            <p:cNvPr id="25" name="Forma livre: Forma 24">
              <a:extLst>
                <a:ext uri="{FF2B5EF4-FFF2-40B4-BE49-F238E27FC236}">
                  <a16:creationId xmlns:a16="http://schemas.microsoft.com/office/drawing/2014/main" id="{5A252829-9D21-CF09-27F2-35070477A703}"/>
                </a:ext>
              </a:extLst>
            </p:cNvPr>
            <p:cNvSpPr/>
            <p:nvPr/>
          </p:nvSpPr>
          <p:spPr>
            <a:xfrm>
              <a:off x="3294529" y="3219450"/>
              <a:ext cx="800100" cy="973455"/>
            </a:xfrm>
            <a:custGeom>
              <a:avLst/>
              <a:gdLst>
                <a:gd name="connsiteX0" fmla="*/ 638175 w 800100"/>
                <a:gd name="connsiteY0" fmla="*/ 0 h 973455"/>
                <a:gd name="connsiteX1" fmla="*/ 476250 w 800100"/>
                <a:gd name="connsiteY1" fmla="*/ 161925 h 973455"/>
                <a:gd name="connsiteX2" fmla="*/ 476250 w 800100"/>
                <a:gd name="connsiteY2" fmla="*/ 267605 h 973455"/>
                <a:gd name="connsiteX3" fmla="*/ 323850 w 800100"/>
                <a:gd name="connsiteY3" fmla="*/ 267605 h 973455"/>
                <a:gd name="connsiteX4" fmla="*/ 323850 w 800100"/>
                <a:gd name="connsiteY4" fmla="*/ 161925 h 973455"/>
                <a:gd name="connsiteX5" fmla="*/ 161925 w 800100"/>
                <a:gd name="connsiteY5" fmla="*/ 0 h 973455"/>
                <a:gd name="connsiteX6" fmla="*/ 0 w 800100"/>
                <a:gd name="connsiteY6" fmla="*/ 161925 h 973455"/>
                <a:gd name="connsiteX7" fmla="*/ 161925 w 800100"/>
                <a:gd name="connsiteY7" fmla="*/ 323850 h 973455"/>
                <a:gd name="connsiteX8" fmla="*/ 266700 w 800100"/>
                <a:gd name="connsiteY8" fmla="*/ 323850 h 973455"/>
                <a:gd name="connsiteX9" fmla="*/ 266700 w 800100"/>
                <a:gd name="connsiteY9" fmla="*/ 973455 h 973455"/>
                <a:gd name="connsiteX10" fmla="*/ 323850 w 800100"/>
                <a:gd name="connsiteY10" fmla="*/ 973455 h 973455"/>
                <a:gd name="connsiteX11" fmla="*/ 323850 w 800100"/>
                <a:gd name="connsiteY11" fmla="*/ 324755 h 973455"/>
                <a:gd name="connsiteX12" fmla="*/ 476250 w 800100"/>
                <a:gd name="connsiteY12" fmla="*/ 324755 h 973455"/>
                <a:gd name="connsiteX13" fmla="*/ 476250 w 800100"/>
                <a:gd name="connsiteY13" fmla="*/ 973455 h 973455"/>
                <a:gd name="connsiteX14" fmla="*/ 533400 w 800100"/>
                <a:gd name="connsiteY14" fmla="*/ 973455 h 973455"/>
                <a:gd name="connsiteX15" fmla="*/ 533400 w 800100"/>
                <a:gd name="connsiteY15" fmla="*/ 323850 h 973455"/>
                <a:gd name="connsiteX16" fmla="*/ 638175 w 800100"/>
                <a:gd name="connsiteY16" fmla="*/ 323850 h 973455"/>
                <a:gd name="connsiteX17" fmla="*/ 800100 w 800100"/>
                <a:gd name="connsiteY17" fmla="*/ 161925 h 973455"/>
                <a:gd name="connsiteX18" fmla="*/ 638175 w 800100"/>
                <a:gd name="connsiteY18" fmla="*/ 0 h 973455"/>
                <a:gd name="connsiteX19" fmla="*/ 57150 w 800100"/>
                <a:gd name="connsiteY19" fmla="*/ 161925 h 973455"/>
                <a:gd name="connsiteX20" fmla="*/ 161925 w 800100"/>
                <a:gd name="connsiteY20" fmla="*/ 57150 h 973455"/>
                <a:gd name="connsiteX21" fmla="*/ 266700 w 800100"/>
                <a:gd name="connsiteY21" fmla="*/ 161925 h 973455"/>
                <a:gd name="connsiteX22" fmla="*/ 266700 w 800100"/>
                <a:gd name="connsiteY22" fmla="*/ 266700 h 973455"/>
                <a:gd name="connsiteX23" fmla="*/ 161925 w 800100"/>
                <a:gd name="connsiteY23" fmla="*/ 266700 h 973455"/>
                <a:gd name="connsiteX24" fmla="*/ 57150 w 800100"/>
                <a:gd name="connsiteY24" fmla="*/ 161925 h 973455"/>
                <a:gd name="connsiteX25" fmla="*/ 638175 w 800100"/>
                <a:gd name="connsiteY25" fmla="*/ 266700 h 973455"/>
                <a:gd name="connsiteX26" fmla="*/ 533400 w 800100"/>
                <a:gd name="connsiteY26" fmla="*/ 266700 h 973455"/>
                <a:gd name="connsiteX27" fmla="*/ 533400 w 800100"/>
                <a:gd name="connsiteY27" fmla="*/ 161925 h 973455"/>
                <a:gd name="connsiteX28" fmla="*/ 638175 w 800100"/>
                <a:gd name="connsiteY28" fmla="*/ 57150 h 973455"/>
                <a:gd name="connsiteX29" fmla="*/ 742950 w 800100"/>
                <a:gd name="connsiteY29" fmla="*/ 161925 h 973455"/>
                <a:gd name="connsiteX30" fmla="*/ 638175 w 800100"/>
                <a:gd name="connsiteY30" fmla="*/ 266700 h 973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800100" h="973455">
                  <a:moveTo>
                    <a:pt x="638175" y="0"/>
                  </a:moveTo>
                  <a:cubicBezTo>
                    <a:pt x="548888" y="0"/>
                    <a:pt x="476250" y="72638"/>
                    <a:pt x="476250" y="161925"/>
                  </a:cubicBezTo>
                  <a:lnTo>
                    <a:pt x="476250" y="267605"/>
                  </a:lnTo>
                  <a:lnTo>
                    <a:pt x="323850" y="267605"/>
                  </a:lnTo>
                  <a:lnTo>
                    <a:pt x="323850" y="161925"/>
                  </a:lnTo>
                  <a:cubicBezTo>
                    <a:pt x="323850" y="72638"/>
                    <a:pt x="251212" y="0"/>
                    <a:pt x="161925" y="0"/>
                  </a:cubicBezTo>
                  <a:cubicBezTo>
                    <a:pt x="72638" y="0"/>
                    <a:pt x="0" y="72638"/>
                    <a:pt x="0" y="161925"/>
                  </a:cubicBezTo>
                  <a:cubicBezTo>
                    <a:pt x="0" y="251212"/>
                    <a:pt x="72638" y="323850"/>
                    <a:pt x="161925" y="323850"/>
                  </a:cubicBezTo>
                  <a:lnTo>
                    <a:pt x="266700" y="323850"/>
                  </a:lnTo>
                  <a:lnTo>
                    <a:pt x="266700" y="973455"/>
                  </a:lnTo>
                  <a:lnTo>
                    <a:pt x="323850" y="973455"/>
                  </a:lnTo>
                  <a:lnTo>
                    <a:pt x="323850" y="324755"/>
                  </a:lnTo>
                  <a:lnTo>
                    <a:pt x="476250" y="324755"/>
                  </a:lnTo>
                  <a:lnTo>
                    <a:pt x="476250" y="973455"/>
                  </a:lnTo>
                  <a:lnTo>
                    <a:pt x="533400" y="973455"/>
                  </a:lnTo>
                  <a:lnTo>
                    <a:pt x="533400" y="323850"/>
                  </a:lnTo>
                  <a:lnTo>
                    <a:pt x="638175" y="323850"/>
                  </a:lnTo>
                  <a:cubicBezTo>
                    <a:pt x="727462" y="323850"/>
                    <a:pt x="800100" y="251212"/>
                    <a:pt x="800100" y="161925"/>
                  </a:cubicBezTo>
                  <a:cubicBezTo>
                    <a:pt x="800100" y="72638"/>
                    <a:pt x="727462" y="0"/>
                    <a:pt x="638175" y="0"/>
                  </a:cubicBezTo>
                  <a:close/>
                  <a:moveTo>
                    <a:pt x="57150" y="161925"/>
                  </a:moveTo>
                  <a:cubicBezTo>
                    <a:pt x="57150" y="104156"/>
                    <a:pt x="104156" y="57150"/>
                    <a:pt x="161925" y="57150"/>
                  </a:cubicBezTo>
                  <a:cubicBezTo>
                    <a:pt x="219694" y="57150"/>
                    <a:pt x="266700" y="104156"/>
                    <a:pt x="266700" y="161925"/>
                  </a:cubicBezTo>
                  <a:lnTo>
                    <a:pt x="266700" y="266700"/>
                  </a:lnTo>
                  <a:lnTo>
                    <a:pt x="161925" y="266700"/>
                  </a:lnTo>
                  <a:cubicBezTo>
                    <a:pt x="104156" y="266700"/>
                    <a:pt x="57150" y="219694"/>
                    <a:pt x="57150" y="161925"/>
                  </a:cubicBezTo>
                  <a:close/>
                  <a:moveTo>
                    <a:pt x="638175" y="266700"/>
                  </a:moveTo>
                  <a:lnTo>
                    <a:pt x="533400" y="266700"/>
                  </a:lnTo>
                  <a:lnTo>
                    <a:pt x="533400" y="161925"/>
                  </a:lnTo>
                  <a:cubicBezTo>
                    <a:pt x="533400" y="104156"/>
                    <a:pt x="580406" y="57150"/>
                    <a:pt x="638175" y="57150"/>
                  </a:cubicBezTo>
                  <a:cubicBezTo>
                    <a:pt x="695944" y="57150"/>
                    <a:pt x="742950" y="104156"/>
                    <a:pt x="742950" y="161925"/>
                  </a:cubicBezTo>
                  <a:cubicBezTo>
                    <a:pt x="742950" y="219694"/>
                    <a:pt x="695944" y="266700"/>
                    <a:pt x="638175" y="26670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</p:grpSp>
    </p:spTree>
    <p:extLst>
      <p:ext uri="{BB962C8B-B14F-4D97-AF65-F5344CB8AC3E}">
        <p14:creationId xmlns:p14="http://schemas.microsoft.com/office/powerpoint/2010/main" val="2530266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5000">
              <a:srgbClr val="5CB270"/>
            </a:gs>
            <a:gs pos="100000">
              <a:srgbClr val="FCFBD4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AF477F28-FEED-822A-521E-104710876E50}"/>
              </a:ext>
            </a:extLst>
          </p:cNvPr>
          <p:cNvSpPr/>
          <p:nvPr/>
        </p:nvSpPr>
        <p:spPr>
          <a:xfrm>
            <a:off x="3667912" y="628998"/>
            <a:ext cx="4856175" cy="789255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>
                <a:latin typeface="Montserrat SemiBold" panose="00000700000000000000" pitchFamily="2" charset="0"/>
              </a:rPr>
              <a:t>Polimerização: O que é?</a:t>
            </a:r>
          </a:p>
        </p:txBody>
      </p:sp>
      <p:sp>
        <p:nvSpPr>
          <p:cNvPr id="73" name="Retângulo: Cantos Arredondados 72">
            <a:extLst>
              <a:ext uri="{FF2B5EF4-FFF2-40B4-BE49-F238E27FC236}">
                <a16:creationId xmlns:a16="http://schemas.microsoft.com/office/drawing/2014/main" id="{F19C2A80-36E7-277E-C046-5E980C6FEDFE}"/>
              </a:ext>
            </a:extLst>
          </p:cNvPr>
          <p:cNvSpPr/>
          <p:nvPr/>
        </p:nvSpPr>
        <p:spPr>
          <a:xfrm>
            <a:off x="3167444" y="1418253"/>
            <a:ext cx="5711366" cy="1347330"/>
          </a:xfrm>
          <a:prstGeom prst="roundRect">
            <a:avLst>
              <a:gd name="adj" fmla="val 15081"/>
            </a:avLst>
          </a:prstGeom>
          <a:noFill/>
          <a:ln w="0">
            <a:noFill/>
          </a:ln>
          <a:effectLst>
            <a:innerShdw blurRad="889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rtl="0" fontAlgn="base"/>
            <a:r>
              <a:rPr lang="pt-PT" b="0" i="0" u="none" strike="noStrik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Light" panose="00000400000000000000" pitchFamily="50" charset="0"/>
              </a:rPr>
              <a:t>Atendendo ao motivo que se repete podemos representar o polietileno como:</a:t>
            </a:r>
            <a:r>
              <a:rPr lang="pt-PT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Light" panose="00000400000000000000" pitchFamily="50" charset="0"/>
              </a:rPr>
              <a:t>​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091DC0B-0A8A-B52B-F1FA-8410DC2C7A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63" b="23571"/>
          <a:stretch/>
        </p:blipFill>
        <p:spPr bwMode="auto">
          <a:xfrm>
            <a:off x="7011775" y="2164080"/>
            <a:ext cx="1619250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5818A10B-5A38-7129-C75F-18DD2542BD17}"/>
              </a:ext>
            </a:extLst>
          </p:cNvPr>
          <p:cNvSpPr/>
          <p:nvPr/>
        </p:nvSpPr>
        <p:spPr>
          <a:xfrm>
            <a:off x="3167444" y="2632710"/>
            <a:ext cx="5711366" cy="1347330"/>
          </a:xfrm>
          <a:prstGeom prst="roundRect">
            <a:avLst>
              <a:gd name="adj" fmla="val 15081"/>
            </a:avLst>
          </a:prstGeom>
          <a:noFill/>
          <a:ln w="0">
            <a:noFill/>
          </a:ln>
          <a:effectLst>
            <a:innerShdw blurRad="889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rtl="0" fontAlgn="base"/>
            <a:r>
              <a:rPr lang="pt-PT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Light" panose="00000400000000000000" pitchFamily="50" charset="0"/>
              </a:rPr>
              <a:t>Grau de polimerização – número de vezes que o motivo se repete no polímero.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1CC16730-EBCC-C82C-B454-F75E48C50D31}"/>
              </a:ext>
            </a:extLst>
          </p:cNvPr>
          <p:cNvSpPr/>
          <p:nvPr/>
        </p:nvSpPr>
        <p:spPr>
          <a:xfrm>
            <a:off x="3167444" y="4092417"/>
            <a:ext cx="5711366" cy="1347330"/>
          </a:xfrm>
          <a:prstGeom prst="roundRect">
            <a:avLst>
              <a:gd name="adj" fmla="val 15081"/>
            </a:avLst>
          </a:prstGeom>
          <a:noFill/>
          <a:ln w="0">
            <a:noFill/>
          </a:ln>
          <a:effectLst>
            <a:innerShdw blurRad="889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rtl="0" fontAlgn="base"/>
            <a:r>
              <a:rPr lang="pt-PT" sz="1800" b="0" i="0" u="none" strike="noStrik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Light" panose="00000400000000000000" pitchFamily="50" charset="0"/>
              </a:rPr>
              <a:t>É praticamente impossível controlar a reação de polimerização quanto ao numero de monómeros envolvidos antes da reação terminar. Por esse motivo obtêm-se macromoléculas de tamanhos variados, conforme o grau de polimerização. Refere-se, por vezes, a uma cadeia polimérica media.</a:t>
            </a:r>
            <a:r>
              <a:rPr lang="pt-PT" sz="18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Light" panose="00000400000000000000" pitchFamily="50" charset="0"/>
              </a:rPr>
              <a:t>​</a:t>
            </a:r>
            <a:endParaRPr lang="pt-PT" b="0" i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 Light" panose="00000400000000000000" pitchFamily="50" charset="0"/>
            </a:endParaRPr>
          </a:p>
        </p:txBody>
      </p:sp>
      <p:pic>
        <p:nvPicPr>
          <p:cNvPr id="12" name="!!one" descr="Químicos com preenchimento sólido">
            <a:extLst>
              <a:ext uri="{FF2B5EF4-FFF2-40B4-BE49-F238E27FC236}">
                <a16:creationId xmlns:a16="http://schemas.microsoft.com/office/drawing/2014/main" id="{8488BF9E-BE6E-E948-3599-D44A341DE8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1190052">
            <a:off x="2637011" y="3175415"/>
            <a:ext cx="1205811" cy="1205811"/>
          </a:xfrm>
          <a:prstGeom prst="rect">
            <a:avLst/>
          </a:prstGeom>
        </p:spPr>
      </p:pic>
      <p:pic>
        <p:nvPicPr>
          <p:cNvPr id="13" name="Gráfico 12" descr="Químicos destaque">
            <a:extLst>
              <a:ext uri="{FF2B5EF4-FFF2-40B4-BE49-F238E27FC236}">
                <a16:creationId xmlns:a16="http://schemas.microsoft.com/office/drawing/2014/main" id="{8FFFEB91-3E13-90DE-C3F8-1898431AA5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0761503">
            <a:off x="7835528" y="4895436"/>
            <a:ext cx="1205811" cy="1205811"/>
          </a:xfrm>
          <a:prstGeom prst="rect">
            <a:avLst/>
          </a:prstGeom>
        </p:spPr>
      </p:pic>
      <p:grpSp>
        <p:nvGrpSpPr>
          <p:cNvPr id="14" name="Agrupar 13">
            <a:extLst>
              <a:ext uri="{FF2B5EF4-FFF2-40B4-BE49-F238E27FC236}">
                <a16:creationId xmlns:a16="http://schemas.microsoft.com/office/drawing/2014/main" id="{7DF73B97-31D9-7B2E-67BE-33E89A3CE695}"/>
              </a:ext>
            </a:extLst>
          </p:cNvPr>
          <p:cNvGrpSpPr/>
          <p:nvPr/>
        </p:nvGrpSpPr>
        <p:grpSpPr>
          <a:xfrm>
            <a:off x="601825" y="457949"/>
            <a:ext cx="1944715" cy="1944721"/>
            <a:chOff x="601825" y="457949"/>
            <a:chExt cx="1944715" cy="1944721"/>
          </a:xfrm>
        </p:grpSpPr>
        <p:sp useBgFill="1">
          <p:nvSpPr>
            <p:cNvPr id="15" name="Forma livre: Forma 14">
              <a:extLst>
                <a:ext uri="{FF2B5EF4-FFF2-40B4-BE49-F238E27FC236}">
                  <a16:creationId xmlns:a16="http://schemas.microsoft.com/office/drawing/2014/main" id="{EA87972A-E603-F7E9-C673-C4FD02F0098D}"/>
                </a:ext>
              </a:extLst>
            </p:cNvPr>
            <p:cNvSpPr/>
            <p:nvPr/>
          </p:nvSpPr>
          <p:spPr>
            <a:xfrm>
              <a:off x="1574185" y="457949"/>
              <a:ext cx="687557" cy="628579"/>
            </a:xfrm>
            <a:custGeom>
              <a:avLst/>
              <a:gdLst>
                <a:gd name="connsiteX0" fmla="*/ -267 w 2001724"/>
                <a:gd name="connsiteY0" fmla="*/ -94 h 1830019"/>
                <a:gd name="connsiteX1" fmla="*/ 2001458 w 2001724"/>
                <a:gd name="connsiteY1" fmla="*/ 829054 h 1830019"/>
                <a:gd name="connsiteX2" fmla="*/ 1000604 w 2001724"/>
                <a:gd name="connsiteY2" fmla="*/ 1829925 h 1830019"/>
                <a:gd name="connsiteX3" fmla="*/ -267 w 2001724"/>
                <a:gd name="connsiteY3" fmla="*/ 1415343 h 1830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1724" h="1830019">
                  <a:moveTo>
                    <a:pt x="-267" y="-94"/>
                  </a:moveTo>
                  <a:cubicBezTo>
                    <a:pt x="750533" y="-94"/>
                    <a:pt x="1470583" y="298154"/>
                    <a:pt x="2001458" y="829054"/>
                  </a:cubicBezTo>
                  <a:lnTo>
                    <a:pt x="1000604" y="1829925"/>
                  </a:lnTo>
                  <a:cubicBezTo>
                    <a:pt x="735163" y="1564475"/>
                    <a:pt x="375137" y="1415343"/>
                    <a:pt x="-267" y="1415343"/>
                  </a:cubicBezTo>
                  <a:close/>
                </a:path>
              </a:pathLst>
            </a:custGeom>
            <a:ln w="12700" cap="flat">
              <a:solidFill>
                <a:srgbClr val="FFFFFF"/>
              </a:solidFill>
              <a:prstDash val="solid"/>
              <a:round/>
            </a:ln>
            <a:effectLst>
              <a:innerShdw blurRad="381000">
                <a:schemeClr val="bg1"/>
              </a:innerShdw>
            </a:effectLst>
          </p:spPr>
          <p:txBody>
            <a:bodyPr rtlCol="0" anchor="ctr"/>
            <a:lstStyle/>
            <a:p>
              <a:endParaRPr lang="pt-PT"/>
            </a:p>
          </p:txBody>
        </p:sp>
        <p:sp useBgFill="1"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8739B944-8E51-684F-0931-F482F7623556}"/>
                </a:ext>
              </a:extLst>
            </p:cNvPr>
            <p:cNvSpPr/>
            <p:nvPr/>
          </p:nvSpPr>
          <p:spPr>
            <a:xfrm>
              <a:off x="1917967" y="742747"/>
              <a:ext cx="628573" cy="687563"/>
            </a:xfrm>
            <a:custGeom>
              <a:avLst/>
              <a:gdLst>
                <a:gd name="connsiteX0" fmla="*/ 1000587 w 1830002"/>
                <a:gd name="connsiteY0" fmla="*/ -94 h 2001741"/>
                <a:gd name="connsiteX1" fmla="*/ 1829735 w 1830002"/>
                <a:gd name="connsiteY1" fmla="*/ 2001648 h 2001741"/>
                <a:gd name="connsiteX2" fmla="*/ 414307 w 1830002"/>
                <a:gd name="connsiteY2" fmla="*/ 2001648 h 2001741"/>
                <a:gd name="connsiteX3" fmla="*/ -267 w 1830002"/>
                <a:gd name="connsiteY3" fmla="*/ 1000777 h 200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0002" h="2001741">
                  <a:moveTo>
                    <a:pt x="1000587" y="-94"/>
                  </a:moveTo>
                  <a:cubicBezTo>
                    <a:pt x="1531470" y="530798"/>
                    <a:pt x="1829735" y="1250848"/>
                    <a:pt x="1829735" y="2001648"/>
                  </a:cubicBezTo>
                  <a:lnTo>
                    <a:pt x="414307" y="2001648"/>
                  </a:lnTo>
                  <a:cubicBezTo>
                    <a:pt x="414307" y="1626244"/>
                    <a:pt x="265183" y="1266227"/>
                    <a:pt x="-267" y="1000777"/>
                  </a:cubicBezTo>
                  <a:close/>
                </a:path>
              </a:pathLst>
            </a:custGeom>
            <a:ln w="12700" cap="flat">
              <a:solidFill>
                <a:srgbClr val="FFFFFF"/>
              </a:solidFill>
              <a:prstDash val="solid"/>
              <a:round/>
            </a:ln>
            <a:effectLst>
              <a:innerShdw blurRad="381000">
                <a:schemeClr val="bg1"/>
              </a:innerShdw>
            </a:effectLst>
          </p:spPr>
          <p:txBody>
            <a:bodyPr rtlCol="0" anchor="ctr"/>
            <a:lstStyle/>
            <a:p>
              <a:endParaRPr lang="pt-PT"/>
            </a:p>
          </p:txBody>
        </p:sp>
        <p:sp useBgFill="1">
          <p:nvSpPr>
            <p:cNvPr id="18" name="Forma livre: Forma 17">
              <a:extLst>
                <a:ext uri="{FF2B5EF4-FFF2-40B4-BE49-F238E27FC236}">
                  <a16:creationId xmlns:a16="http://schemas.microsoft.com/office/drawing/2014/main" id="{52549ED9-70BC-460A-1ED6-8A7CB2CAAF80}"/>
                </a:ext>
              </a:extLst>
            </p:cNvPr>
            <p:cNvSpPr/>
            <p:nvPr/>
          </p:nvSpPr>
          <p:spPr>
            <a:xfrm>
              <a:off x="1917967" y="1430310"/>
              <a:ext cx="628573" cy="687563"/>
            </a:xfrm>
            <a:custGeom>
              <a:avLst/>
              <a:gdLst>
                <a:gd name="connsiteX0" fmla="*/ 1829735 w 1830002"/>
                <a:gd name="connsiteY0" fmla="*/ -94 h 2001742"/>
                <a:gd name="connsiteX1" fmla="*/ 1000587 w 1830002"/>
                <a:gd name="connsiteY1" fmla="*/ 2001648 h 2001742"/>
                <a:gd name="connsiteX2" fmla="*/ -267 w 1830002"/>
                <a:gd name="connsiteY2" fmla="*/ 1000777 h 2001742"/>
                <a:gd name="connsiteX3" fmla="*/ 414307 w 1830002"/>
                <a:gd name="connsiteY3" fmla="*/ -94 h 2001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0002" h="2001742">
                  <a:moveTo>
                    <a:pt x="1829735" y="-94"/>
                  </a:moveTo>
                  <a:cubicBezTo>
                    <a:pt x="1829735" y="750706"/>
                    <a:pt x="1531470" y="1470756"/>
                    <a:pt x="1000587" y="2001648"/>
                  </a:cubicBezTo>
                  <a:lnTo>
                    <a:pt x="-267" y="1000777"/>
                  </a:lnTo>
                  <a:cubicBezTo>
                    <a:pt x="265183" y="735327"/>
                    <a:pt x="414307" y="375310"/>
                    <a:pt x="414307" y="-94"/>
                  </a:cubicBezTo>
                  <a:close/>
                </a:path>
              </a:pathLst>
            </a:custGeom>
            <a:ln w="12700" cap="flat">
              <a:solidFill>
                <a:srgbClr val="FFFFFF"/>
              </a:solidFill>
              <a:prstDash val="solid"/>
              <a:round/>
            </a:ln>
            <a:effectLst>
              <a:innerShdw blurRad="381000">
                <a:schemeClr val="bg1"/>
              </a:innerShdw>
            </a:effectLst>
          </p:spPr>
          <p:txBody>
            <a:bodyPr rtlCol="0" anchor="ctr"/>
            <a:lstStyle/>
            <a:p>
              <a:endParaRPr lang="pt-PT"/>
            </a:p>
          </p:txBody>
        </p:sp>
        <p:sp useBgFill="1"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412B859E-F9EE-0333-38C4-15DF3ABF2F3A}"/>
                </a:ext>
              </a:extLst>
            </p:cNvPr>
            <p:cNvSpPr/>
            <p:nvPr/>
          </p:nvSpPr>
          <p:spPr>
            <a:xfrm>
              <a:off x="1574185" y="1774091"/>
              <a:ext cx="687557" cy="628579"/>
            </a:xfrm>
            <a:custGeom>
              <a:avLst/>
              <a:gdLst>
                <a:gd name="connsiteX0" fmla="*/ 2001458 w 2001724"/>
                <a:gd name="connsiteY0" fmla="*/ 1000777 h 1830018"/>
                <a:gd name="connsiteX1" fmla="*/ -267 w 2001724"/>
                <a:gd name="connsiteY1" fmla="*/ 1829925 h 1830018"/>
                <a:gd name="connsiteX2" fmla="*/ -267 w 2001724"/>
                <a:gd name="connsiteY2" fmla="*/ 414480 h 1830018"/>
                <a:gd name="connsiteX3" fmla="*/ 1000604 w 2001724"/>
                <a:gd name="connsiteY3" fmla="*/ -94 h 1830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1724" h="1830018">
                  <a:moveTo>
                    <a:pt x="2001458" y="1000777"/>
                  </a:moveTo>
                  <a:cubicBezTo>
                    <a:pt x="1470583" y="1531668"/>
                    <a:pt x="750533" y="1829925"/>
                    <a:pt x="-267" y="1829925"/>
                  </a:cubicBezTo>
                  <a:lnTo>
                    <a:pt x="-267" y="414480"/>
                  </a:lnTo>
                  <a:cubicBezTo>
                    <a:pt x="375129" y="414480"/>
                    <a:pt x="735154" y="265356"/>
                    <a:pt x="1000604" y="-94"/>
                  </a:cubicBezTo>
                  <a:close/>
                </a:path>
              </a:pathLst>
            </a:custGeom>
            <a:ln w="12700" cap="flat">
              <a:solidFill>
                <a:srgbClr val="FFFFFF"/>
              </a:solidFill>
              <a:prstDash val="solid"/>
              <a:round/>
            </a:ln>
            <a:effectLst>
              <a:innerShdw blurRad="381000">
                <a:schemeClr val="bg1"/>
              </a:innerShdw>
            </a:effectLst>
          </p:spPr>
          <p:txBody>
            <a:bodyPr rtlCol="0" anchor="ctr"/>
            <a:lstStyle/>
            <a:p>
              <a:endParaRPr lang="pt-PT"/>
            </a:p>
          </p:txBody>
        </p:sp>
        <p:sp useBgFill="1">
          <p:nvSpPr>
            <p:cNvPr id="21" name="Forma livre: Forma 20">
              <a:extLst>
                <a:ext uri="{FF2B5EF4-FFF2-40B4-BE49-F238E27FC236}">
                  <a16:creationId xmlns:a16="http://schemas.microsoft.com/office/drawing/2014/main" id="{7B936F49-1BDE-BA7F-4440-8159750CAE41}"/>
                </a:ext>
              </a:extLst>
            </p:cNvPr>
            <p:cNvSpPr/>
            <p:nvPr/>
          </p:nvSpPr>
          <p:spPr>
            <a:xfrm>
              <a:off x="886622" y="1774091"/>
              <a:ext cx="687563" cy="628579"/>
            </a:xfrm>
            <a:custGeom>
              <a:avLst/>
              <a:gdLst>
                <a:gd name="connsiteX0" fmla="*/ 2001475 w 2001742"/>
                <a:gd name="connsiteY0" fmla="*/ 1829925 h 1830018"/>
                <a:gd name="connsiteX1" fmla="*/ -267 w 2001742"/>
                <a:gd name="connsiteY1" fmla="*/ 1000777 h 1830018"/>
                <a:gd name="connsiteX2" fmla="*/ 1000604 w 2001742"/>
                <a:gd name="connsiteY2" fmla="*/ -94 h 1830018"/>
                <a:gd name="connsiteX3" fmla="*/ 2001475 w 2001742"/>
                <a:gd name="connsiteY3" fmla="*/ 414480 h 1830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1742" h="1830018">
                  <a:moveTo>
                    <a:pt x="2001475" y="1829925"/>
                  </a:moveTo>
                  <a:cubicBezTo>
                    <a:pt x="1250675" y="1829925"/>
                    <a:pt x="530625" y="1531668"/>
                    <a:pt x="-267" y="1000777"/>
                  </a:cubicBezTo>
                  <a:lnTo>
                    <a:pt x="1000604" y="-94"/>
                  </a:lnTo>
                  <a:cubicBezTo>
                    <a:pt x="1266046" y="265356"/>
                    <a:pt x="1626071" y="414480"/>
                    <a:pt x="2001475" y="414480"/>
                  </a:cubicBezTo>
                  <a:close/>
                </a:path>
              </a:pathLst>
            </a:custGeom>
            <a:ln w="12700" cap="flat">
              <a:solidFill>
                <a:srgbClr val="FFFFFF"/>
              </a:solidFill>
              <a:prstDash val="solid"/>
              <a:round/>
            </a:ln>
            <a:effectLst>
              <a:innerShdw blurRad="381000">
                <a:schemeClr val="bg1"/>
              </a:innerShdw>
            </a:effectLst>
          </p:spPr>
          <p:txBody>
            <a:bodyPr rtlCol="0" anchor="ctr"/>
            <a:lstStyle/>
            <a:p>
              <a:endParaRPr lang="pt-PT"/>
            </a:p>
          </p:txBody>
        </p:sp>
        <p:sp useBgFill="1">
          <p:nvSpPr>
            <p:cNvPr id="22" name="Forma livre: Forma 21">
              <a:extLst>
                <a:ext uri="{FF2B5EF4-FFF2-40B4-BE49-F238E27FC236}">
                  <a16:creationId xmlns:a16="http://schemas.microsoft.com/office/drawing/2014/main" id="{DFB8D3AB-9A60-4082-99DD-57FA9981A58E}"/>
                </a:ext>
              </a:extLst>
            </p:cNvPr>
            <p:cNvSpPr/>
            <p:nvPr/>
          </p:nvSpPr>
          <p:spPr>
            <a:xfrm>
              <a:off x="601825" y="1430310"/>
              <a:ext cx="628579" cy="687563"/>
            </a:xfrm>
            <a:custGeom>
              <a:avLst/>
              <a:gdLst>
                <a:gd name="connsiteX0" fmla="*/ 828881 w 1830018"/>
                <a:gd name="connsiteY0" fmla="*/ 2001648 h 2001742"/>
                <a:gd name="connsiteX1" fmla="*/ -267 w 1830018"/>
                <a:gd name="connsiteY1" fmla="*/ -94 h 2001742"/>
                <a:gd name="connsiteX2" fmla="*/ 1415178 w 1830018"/>
                <a:gd name="connsiteY2" fmla="*/ -94 h 2001742"/>
                <a:gd name="connsiteX3" fmla="*/ 1829752 w 1830018"/>
                <a:gd name="connsiteY3" fmla="*/ 1000777 h 2001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0018" h="2001742">
                  <a:moveTo>
                    <a:pt x="828881" y="2001648"/>
                  </a:moveTo>
                  <a:cubicBezTo>
                    <a:pt x="297990" y="1470748"/>
                    <a:pt x="-267" y="750706"/>
                    <a:pt x="-267" y="-94"/>
                  </a:cubicBezTo>
                  <a:lnTo>
                    <a:pt x="1415178" y="-94"/>
                  </a:lnTo>
                  <a:cubicBezTo>
                    <a:pt x="1415178" y="375302"/>
                    <a:pt x="1564302" y="735327"/>
                    <a:pt x="1829752" y="1000777"/>
                  </a:cubicBezTo>
                  <a:close/>
                </a:path>
              </a:pathLst>
            </a:custGeom>
            <a:ln w="12700" cap="flat">
              <a:solidFill>
                <a:srgbClr val="FFFFFF"/>
              </a:solidFill>
              <a:prstDash val="solid"/>
              <a:round/>
            </a:ln>
            <a:effectLst>
              <a:innerShdw blurRad="381000">
                <a:schemeClr val="bg1"/>
              </a:innerShdw>
            </a:effectLst>
          </p:spPr>
          <p:txBody>
            <a:bodyPr rtlCol="0" anchor="ctr"/>
            <a:lstStyle/>
            <a:p>
              <a:endParaRPr lang="pt-PT"/>
            </a:p>
          </p:txBody>
        </p:sp>
        <p:sp useBgFill="1">
          <p:nvSpPr>
            <p:cNvPr id="23" name="Forma livre: Forma 22">
              <a:extLst>
                <a:ext uri="{FF2B5EF4-FFF2-40B4-BE49-F238E27FC236}">
                  <a16:creationId xmlns:a16="http://schemas.microsoft.com/office/drawing/2014/main" id="{5143DFD7-D8BF-F2C0-4BA0-2FEEBE5D0E61}"/>
                </a:ext>
              </a:extLst>
            </p:cNvPr>
            <p:cNvSpPr/>
            <p:nvPr/>
          </p:nvSpPr>
          <p:spPr>
            <a:xfrm>
              <a:off x="601825" y="742747"/>
              <a:ext cx="628579" cy="687563"/>
            </a:xfrm>
            <a:custGeom>
              <a:avLst/>
              <a:gdLst>
                <a:gd name="connsiteX0" fmla="*/ -267 w 1830018"/>
                <a:gd name="connsiteY0" fmla="*/ 2001648 h 2001741"/>
                <a:gd name="connsiteX1" fmla="*/ 828881 w 1830018"/>
                <a:gd name="connsiteY1" fmla="*/ -94 h 2001741"/>
                <a:gd name="connsiteX2" fmla="*/ 1829752 w 1830018"/>
                <a:gd name="connsiteY2" fmla="*/ 1000777 h 2001741"/>
                <a:gd name="connsiteX3" fmla="*/ 1415178 w 1830018"/>
                <a:gd name="connsiteY3" fmla="*/ 2001648 h 200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0018" h="2001741">
                  <a:moveTo>
                    <a:pt x="-267" y="2001648"/>
                  </a:moveTo>
                  <a:cubicBezTo>
                    <a:pt x="-267" y="1250848"/>
                    <a:pt x="297981" y="530798"/>
                    <a:pt x="828881" y="-94"/>
                  </a:cubicBezTo>
                  <a:lnTo>
                    <a:pt x="1829752" y="1000777"/>
                  </a:lnTo>
                  <a:cubicBezTo>
                    <a:pt x="1564302" y="1266219"/>
                    <a:pt x="1415178" y="1626244"/>
                    <a:pt x="1415178" y="2001648"/>
                  </a:cubicBezTo>
                  <a:close/>
                </a:path>
              </a:pathLst>
            </a:custGeom>
            <a:ln w="12700" cap="flat">
              <a:solidFill>
                <a:srgbClr val="FFFFFF"/>
              </a:solidFill>
              <a:prstDash val="solid"/>
              <a:round/>
            </a:ln>
            <a:effectLst>
              <a:innerShdw blurRad="381000">
                <a:schemeClr val="bg1"/>
              </a:innerShdw>
            </a:effectLst>
          </p:spPr>
          <p:txBody>
            <a:bodyPr rtlCol="0" anchor="ctr"/>
            <a:lstStyle/>
            <a:p>
              <a:endParaRPr lang="pt-PT"/>
            </a:p>
          </p:txBody>
        </p:sp>
        <p:sp useBgFill="1"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60FCDDA6-34AC-CDA5-4AD2-C905F68CF75B}"/>
                </a:ext>
              </a:extLst>
            </p:cNvPr>
            <p:cNvSpPr/>
            <p:nvPr/>
          </p:nvSpPr>
          <p:spPr>
            <a:xfrm>
              <a:off x="886622" y="457949"/>
              <a:ext cx="687563" cy="628579"/>
            </a:xfrm>
            <a:custGeom>
              <a:avLst/>
              <a:gdLst>
                <a:gd name="connsiteX0" fmla="*/ -267 w 2001742"/>
                <a:gd name="connsiteY0" fmla="*/ 829054 h 1830019"/>
                <a:gd name="connsiteX1" fmla="*/ 2001475 w 2001742"/>
                <a:gd name="connsiteY1" fmla="*/ -94 h 1830019"/>
                <a:gd name="connsiteX2" fmla="*/ 2001475 w 2001742"/>
                <a:gd name="connsiteY2" fmla="*/ 1415351 h 1830019"/>
                <a:gd name="connsiteX3" fmla="*/ 1000604 w 2001742"/>
                <a:gd name="connsiteY3" fmla="*/ 1829925 h 1830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1742" h="1830019">
                  <a:moveTo>
                    <a:pt x="-267" y="829054"/>
                  </a:moveTo>
                  <a:cubicBezTo>
                    <a:pt x="530625" y="298163"/>
                    <a:pt x="1250675" y="-94"/>
                    <a:pt x="2001475" y="-94"/>
                  </a:cubicBezTo>
                  <a:lnTo>
                    <a:pt x="2001475" y="1415351"/>
                  </a:lnTo>
                  <a:cubicBezTo>
                    <a:pt x="1626079" y="1415351"/>
                    <a:pt x="1266054" y="1564475"/>
                    <a:pt x="1000604" y="1829925"/>
                  </a:cubicBezTo>
                  <a:close/>
                </a:path>
              </a:pathLst>
            </a:custGeom>
            <a:ln w="12700" cap="flat">
              <a:solidFill>
                <a:srgbClr val="FFFFFF"/>
              </a:solidFill>
              <a:prstDash val="solid"/>
              <a:round/>
            </a:ln>
            <a:effectLst>
              <a:innerShdw blurRad="381000">
                <a:schemeClr val="bg1"/>
              </a:innerShdw>
            </a:effectLst>
          </p:spPr>
          <p:txBody>
            <a:bodyPr rtlCol="0" anchor="ctr"/>
            <a:lstStyle/>
            <a:p>
              <a:endParaRPr lang="pt-PT"/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0C38C8E7-5EC6-F5CA-C1C7-8638BD825F36}"/>
              </a:ext>
            </a:extLst>
          </p:cNvPr>
          <p:cNvGrpSpPr/>
          <p:nvPr/>
        </p:nvGrpSpPr>
        <p:grpSpPr>
          <a:xfrm rot="16200000">
            <a:off x="607921" y="457949"/>
            <a:ext cx="1944715" cy="1944721"/>
            <a:chOff x="590205" y="3946093"/>
            <a:chExt cx="1944715" cy="1944721"/>
          </a:xfrm>
        </p:grpSpPr>
        <p:sp>
          <p:nvSpPr>
            <p:cNvPr id="26" name="Forma livre: Forma 25">
              <a:extLst>
                <a:ext uri="{FF2B5EF4-FFF2-40B4-BE49-F238E27FC236}">
                  <a16:creationId xmlns:a16="http://schemas.microsoft.com/office/drawing/2014/main" id="{F6CF333F-1ED8-1EC0-1B4D-7710AE640F77}"/>
                </a:ext>
              </a:extLst>
            </p:cNvPr>
            <p:cNvSpPr/>
            <p:nvPr/>
          </p:nvSpPr>
          <p:spPr>
            <a:xfrm>
              <a:off x="1562565" y="3946093"/>
              <a:ext cx="687557" cy="628579"/>
            </a:xfrm>
            <a:custGeom>
              <a:avLst/>
              <a:gdLst>
                <a:gd name="connsiteX0" fmla="*/ -267 w 2001724"/>
                <a:gd name="connsiteY0" fmla="*/ -94 h 1830019"/>
                <a:gd name="connsiteX1" fmla="*/ 2001458 w 2001724"/>
                <a:gd name="connsiteY1" fmla="*/ 829054 h 1830019"/>
                <a:gd name="connsiteX2" fmla="*/ 1000604 w 2001724"/>
                <a:gd name="connsiteY2" fmla="*/ 1829925 h 1830019"/>
                <a:gd name="connsiteX3" fmla="*/ -267 w 2001724"/>
                <a:gd name="connsiteY3" fmla="*/ 1415343 h 1830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1724" h="1830019">
                  <a:moveTo>
                    <a:pt x="-267" y="-94"/>
                  </a:moveTo>
                  <a:cubicBezTo>
                    <a:pt x="750533" y="-94"/>
                    <a:pt x="1470583" y="298154"/>
                    <a:pt x="2001458" y="829054"/>
                  </a:cubicBezTo>
                  <a:lnTo>
                    <a:pt x="1000604" y="1829925"/>
                  </a:lnTo>
                  <a:cubicBezTo>
                    <a:pt x="735163" y="1564475"/>
                    <a:pt x="375137" y="1415343"/>
                    <a:pt x="-267" y="1415343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solidFill>
                <a:srgbClr val="FFFFFF"/>
              </a:solidFill>
              <a:prstDash val="solid"/>
              <a:round/>
            </a:ln>
            <a:effectLst>
              <a:outerShdw blurRad="254000" sx="102000" sy="102000" algn="ctr" rotWithShape="0">
                <a:schemeClr val="bg1"/>
              </a:outerShdw>
            </a:effectLst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24DF4106-FB13-5D0A-4602-32EA1F40367A}"/>
                </a:ext>
              </a:extLst>
            </p:cNvPr>
            <p:cNvSpPr/>
            <p:nvPr/>
          </p:nvSpPr>
          <p:spPr>
            <a:xfrm>
              <a:off x="1906347" y="4230891"/>
              <a:ext cx="628573" cy="687563"/>
            </a:xfrm>
            <a:custGeom>
              <a:avLst/>
              <a:gdLst>
                <a:gd name="connsiteX0" fmla="*/ 1000587 w 1830002"/>
                <a:gd name="connsiteY0" fmla="*/ -94 h 2001741"/>
                <a:gd name="connsiteX1" fmla="*/ 1829735 w 1830002"/>
                <a:gd name="connsiteY1" fmla="*/ 2001648 h 2001741"/>
                <a:gd name="connsiteX2" fmla="*/ 414307 w 1830002"/>
                <a:gd name="connsiteY2" fmla="*/ 2001648 h 2001741"/>
                <a:gd name="connsiteX3" fmla="*/ -267 w 1830002"/>
                <a:gd name="connsiteY3" fmla="*/ 1000777 h 200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0002" h="2001741">
                  <a:moveTo>
                    <a:pt x="1000587" y="-94"/>
                  </a:moveTo>
                  <a:cubicBezTo>
                    <a:pt x="1531470" y="530798"/>
                    <a:pt x="1829735" y="1250848"/>
                    <a:pt x="1829735" y="2001648"/>
                  </a:cubicBezTo>
                  <a:lnTo>
                    <a:pt x="414307" y="2001648"/>
                  </a:lnTo>
                  <a:cubicBezTo>
                    <a:pt x="414307" y="1626244"/>
                    <a:pt x="265183" y="1266227"/>
                    <a:pt x="-267" y="1000777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1"/>
              </a:innerShdw>
            </a:effectLst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31" name="Forma livre: Forma 30">
              <a:extLst>
                <a:ext uri="{FF2B5EF4-FFF2-40B4-BE49-F238E27FC236}">
                  <a16:creationId xmlns:a16="http://schemas.microsoft.com/office/drawing/2014/main" id="{4D9E503D-6A7D-38FF-4774-5E5851503E62}"/>
                </a:ext>
              </a:extLst>
            </p:cNvPr>
            <p:cNvSpPr/>
            <p:nvPr/>
          </p:nvSpPr>
          <p:spPr>
            <a:xfrm>
              <a:off x="1906347" y="4918454"/>
              <a:ext cx="628573" cy="687563"/>
            </a:xfrm>
            <a:custGeom>
              <a:avLst/>
              <a:gdLst>
                <a:gd name="connsiteX0" fmla="*/ 1829735 w 1830002"/>
                <a:gd name="connsiteY0" fmla="*/ -94 h 2001742"/>
                <a:gd name="connsiteX1" fmla="*/ 1000587 w 1830002"/>
                <a:gd name="connsiteY1" fmla="*/ 2001648 h 2001742"/>
                <a:gd name="connsiteX2" fmla="*/ -267 w 1830002"/>
                <a:gd name="connsiteY2" fmla="*/ 1000777 h 2001742"/>
                <a:gd name="connsiteX3" fmla="*/ 414307 w 1830002"/>
                <a:gd name="connsiteY3" fmla="*/ -94 h 2001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0002" h="2001742">
                  <a:moveTo>
                    <a:pt x="1829735" y="-94"/>
                  </a:moveTo>
                  <a:cubicBezTo>
                    <a:pt x="1829735" y="750706"/>
                    <a:pt x="1531470" y="1470756"/>
                    <a:pt x="1000587" y="2001648"/>
                  </a:cubicBezTo>
                  <a:lnTo>
                    <a:pt x="-267" y="1000777"/>
                  </a:lnTo>
                  <a:cubicBezTo>
                    <a:pt x="265183" y="735327"/>
                    <a:pt x="414307" y="375310"/>
                    <a:pt x="414307" y="-94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1"/>
              </a:innerShdw>
            </a:effectLst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0C443A3A-CA12-2045-5FB2-287AAF82A644}"/>
                </a:ext>
              </a:extLst>
            </p:cNvPr>
            <p:cNvSpPr/>
            <p:nvPr/>
          </p:nvSpPr>
          <p:spPr>
            <a:xfrm>
              <a:off x="1562565" y="5262235"/>
              <a:ext cx="687557" cy="628579"/>
            </a:xfrm>
            <a:custGeom>
              <a:avLst/>
              <a:gdLst>
                <a:gd name="connsiteX0" fmla="*/ 2001458 w 2001724"/>
                <a:gd name="connsiteY0" fmla="*/ 1000777 h 1830018"/>
                <a:gd name="connsiteX1" fmla="*/ -267 w 2001724"/>
                <a:gd name="connsiteY1" fmla="*/ 1829925 h 1830018"/>
                <a:gd name="connsiteX2" fmla="*/ -267 w 2001724"/>
                <a:gd name="connsiteY2" fmla="*/ 414480 h 1830018"/>
                <a:gd name="connsiteX3" fmla="*/ 1000604 w 2001724"/>
                <a:gd name="connsiteY3" fmla="*/ -94 h 1830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1724" h="1830018">
                  <a:moveTo>
                    <a:pt x="2001458" y="1000777"/>
                  </a:moveTo>
                  <a:cubicBezTo>
                    <a:pt x="1470583" y="1531668"/>
                    <a:pt x="750533" y="1829925"/>
                    <a:pt x="-267" y="1829925"/>
                  </a:cubicBezTo>
                  <a:lnTo>
                    <a:pt x="-267" y="414480"/>
                  </a:lnTo>
                  <a:cubicBezTo>
                    <a:pt x="375129" y="414480"/>
                    <a:pt x="735154" y="265356"/>
                    <a:pt x="1000604" y="-94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1"/>
              </a:innerShdw>
            </a:effectLst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0EDE0A80-B39E-EB49-138E-00467F211288}"/>
                </a:ext>
              </a:extLst>
            </p:cNvPr>
            <p:cNvSpPr/>
            <p:nvPr/>
          </p:nvSpPr>
          <p:spPr>
            <a:xfrm>
              <a:off x="875002" y="5262235"/>
              <a:ext cx="687563" cy="628579"/>
            </a:xfrm>
            <a:custGeom>
              <a:avLst/>
              <a:gdLst>
                <a:gd name="connsiteX0" fmla="*/ 2001475 w 2001742"/>
                <a:gd name="connsiteY0" fmla="*/ 1829925 h 1830018"/>
                <a:gd name="connsiteX1" fmla="*/ -267 w 2001742"/>
                <a:gd name="connsiteY1" fmla="*/ 1000777 h 1830018"/>
                <a:gd name="connsiteX2" fmla="*/ 1000604 w 2001742"/>
                <a:gd name="connsiteY2" fmla="*/ -94 h 1830018"/>
                <a:gd name="connsiteX3" fmla="*/ 2001475 w 2001742"/>
                <a:gd name="connsiteY3" fmla="*/ 414480 h 1830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1742" h="1830018">
                  <a:moveTo>
                    <a:pt x="2001475" y="1829925"/>
                  </a:moveTo>
                  <a:cubicBezTo>
                    <a:pt x="1250675" y="1829925"/>
                    <a:pt x="530625" y="1531668"/>
                    <a:pt x="-267" y="1000777"/>
                  </a:cubicBezTo>
                  <a:lnTo>
                    <a:pt x="1000604" y="-94"/>
                  </a:lnTo>
                  <a:cubicBezTo>
                    <a:pt x="1266046" y="265356"/>
                    <a:pt x="1626071" y="414480"/>
                    <a:pt x="2001475" y="414480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1"/>
              </a:innerShdw>
            </a:effectLst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id="{C865D8B4-F3A8-0DE9-77A1-E21FB0340AB9}"/>
                </a:ext>
              </a:extLst>
            </p:cNvPr>
            <p:cNvSpPr/>
            <p:nvPr/>
          </p:nvSpPr>
          <p:spPr>
            <a:xfrm>
              <a:off x="590205" y="4918454"/>
              <a:ext cx="628579" cy="687563"/>
            </a:xfrm>
            <a:custGeom>
              <a:avLst/>
              <a:gdLst>
                <a:gd name="connsiteX0" fmla="*/ 828881 w 1830018"/>
                <a:gd name="connsiteY0" fmla="*/ 2001648 h 2001742"/>
                <a:gd name="connsiteX1" fmla="*/ -267 w 1830018"/>
                <a:gd name="connsiteY1" fmla="*/ -94 h 2001742"/>
                <a:gd name="connsiteX2" fmla="*/ 1415178 w 1830018"/>
                <a:gd name="connsiteY2" fmla="*/ -94 h 2001742"/>
                <a:gd name="connsiteX3" fmla="*/ 1829752 w 1830018"/>
                <a:gd name="connsiteY3" fmla="*/ 1000777 h 2001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0018" h="2001742">
                  <a:moveTo>
                    <a:pt x="828881" y="2001648"/>
                  </a:moveTo>
                  <a:cubicBezTo>
                    <a:pt x="297990" y="1470748"/>
                    <a:pt x="-267" y="750706"/>
                    <a:pt x="-267" y="-94"/>
                  </a:cubicBezTo>
                  <a:lnTo>
                    <a:pt x="1415178" y="-94"/>
                  </a:lnTo>
                  <a:cubicBezTo>
                    <a:pt x="1415178" y="375302"/>
                    <a:pt x="1564302" y="735327"/>
                    <a:pt x="1829752" y="1000777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1"/>
              </a:innerShdw>
            </a:effectLst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54C56967-499D-42A6-A7CF-0DDD2FCEBBF9}"/>
                </a:ext>
              </a:extLst>
            </p:cNvPr>
            <p:cNvSpPr/>
            <p:nvPr/>
          </p:nvSpPr>
          <p:spPr>
            <a:xfrm>
              <a:off x="590205" y="4230891"/>
              <a:ext cx="628579" cy="687563"/>
            </a:xfrm>
            <a:custGeom>
              <a:avLst/>
              <a:gdLst>
                <a:gd name="connsiteX0" fmla="*/ -267 w 1830018"/>
                <a:gd name="connsiteY0" fmla="*/ 2001648 h 2001741"/>
                <a:gd name="connsiteX1" fmla="*/ 828881 w 1830018"/>
                <a:gd name="connsiteY1" fmla="*/ -94 h 2001741"/>
                <a:gd name="connsiteX2" fmla="*/ 1829752 w 1830018"/>
                <a:gd name="connsiteY2" fmla="*/ 1000777 h 2001741"/>
                <a:gd name="connsiteX3" fmla="*/ 1415178 w 1830018"/>
                <a:gd name="connsiteY3" fmla="*/ 2001648 h 200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0018" h="2001741">
                  <a:moveTo>
                    <a:pt x="-267" y="2001648"/>
                  </a:moveTo>
                  <a:cubicBezTo>
                    <a:pt x="-267" y="1250848"/>
                    <a:pt x="297981" y="530798"/>
                    <a:pt x="828881" y="-94"/>
                  </a:cubicBezTo>
                  <a:lnTo>
                    <a:pt x="1829752" y="1000777"/>
                  </a:lnTo>
                  <a:cubicBezTo>
                    <a:pt x="1564302" y="1266219"/>
                    <a:pt x="1415178" y="1626244"/>
                    <a:pt x="1415178" y="2001648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1"/>
              </a:innerShdw>
            </a:effectLst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AB8ECD92-257E-86A1-5948-1CFFCB5DAC42}"/>
                </a:ext>
              </a:extLst>
            </p:cNvPr>
            <p:cNvSpPr/>
            <p:nvPr/>
          </p:nvSpPr>
          <p:spPr>
            <a:xfrm>
              <a:off x="875002" y="3946093"/>
              <a:ext cx="687563" cy="628579"/>
            </a:xfrm>
            <a:custGeom>
              <a:avLst/>
              <a:gdLst>
                <a:gd name="connsiteX0" fmla="*/ -267 w 2001742"/>
                <a:gd name="connsiteY0" fmla="*/ 829054 h 1830019"/>
                <a:gd name="connsiteX1" fmla="*/ 2001475 w 2001742"/>
                <a:gd name="connsiteY1" fmla="*/ -94 h 1830019"/>
                <a:gd name="connsiteX2" fmla="*/ 2001475 w 2001742"/>
                <a:gd name="connsiteY2" fmla="*/ 1415351 h 1830019"/>
                <a:gd name="connsiteX3" fmla="*/ 1000604 w 2001742"/>
                <a:gd name="connsiteY3" fmla="*/ 1829925 h 1830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1742" h="1830019">
                  <a:moveTo>
                    <a:pt x="-267" y="829054"/>
                  </a:moveTo>
                  <a:cubicBezTo>
                    <a:pt x="530625" y="298163"/>
                    <a:pt x="1250675" y="-94"/>
                    <a:pt x="2001475" y="-94"/>
                  </a:cubicBezTo>
                  <a:lnTo>
                    <a:pt x="2001475" y="1415351"/>
                  </a:lnTo>
                  <a:cubicBezTo>
                    <a:pt x="1626079" y="1415351"/>
                    <a:pt x="1266054" y="1564475"/>
                    <a:pt x="1000604" y="1829925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1"/>
              </a:innerShdw>
            </a:effectLst>
          </p:spPr>
          <p:txBody>
            <a:bodyPr rtlCol="0" anchor="ctr"/>
            <a:lstStyle/>
            <a:p>
              <a:endParaRPr lang="pt-PT"/>
            </a:p>
          </p:txBody>
        </p: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07DED0F8-FABF-1BE5-A89F-6CC24365D2F6}"/>
              </a:ext>
            </a:extLst>
          </p:cNvPr>
          <p:cNvGrpSpPr/>
          <p:nvPr/>
        </p:nvGrpSpPr>
        <p:grpSpPr>
          <a:xfrm>
            <a:off x="706622" y="570030"/>
            <a:ext cx="1735120" cy="1709096"/>
            <a:chOff x="706622" y="570030"/>
            <a:chExt cx="1735120" cy="1709096"/>
          </a:xfrm>
        </p:grpSpPr>
        <p:pic>
          <p:nvPicPr>
            <p:cNvPr id="38" name="Gráfico 37" descr="Feminino cientista destaque">
              <a:hlinkClick r:id="rId7" action="ppaction://hlinksldjump"/>
              <a:extLst>
                <a:ext uri="{FF2B5EF4-FFF2-40B4-BE49-F238E27FC236}">
                  <a16:creationId xmlns:a16="http://schemas.microsoft.com/office/drawing/2014/main" id="{F49E5B95-F2E0-B411-F8AC-B8D54EC9D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081742" y="1514665"/>
              <a:ext cx="360000" cy="360000"/>
            </a:xfrm>
            <a:prstGeom prst="rect">
              <a:avLst/>
            </a:prstGeom>
          </p:spPr>
        </p:pic>
        <p:pic>
          <p:nvPicPr>
            <p:cNvPr id="39" name="Gráfico 38" descr="Tubos de ensaio destaque">
              <a:hlinkClick r:id="rId10" action="ppaction://hlinksldjump"/>
              <a:extLst>
                <a:ext uri="{FF2B5EF4-FFF2-40B4-BE49-F238E27FC236}">
                  <a16:creationId xmlns:a16="http://schemas.microsoft.com/office/drawing/2014/main" id="{AC4DCE53-81D5-2959-701E-FDD877F857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066990" y="985955"/>
              <a:ext cx="360000" cy="360000"/>
            </a:xfrm>
            <a:prstGeom prst="rect">
              <a:avLst/>
            </a:prstGeom>
          </p:spPr>
        </p:pic>
        <p:pic>
          <p:nvPicPr>
            <p:cNvPr id="40" name="Gráfico 39" descr="Garrafa de água destaque">
              <a:hlinkClick r:id="rId13" action="ppaction://hlinksldjump"/>
              <a:extLst>
                <a:ext uri="{FF2B5EF4-FFF2-40B4-BE49-F238E27FC236}">
                  <a16:creationId xmlns:a16="http://schemas.microsoft.com/office/drawing/2014/main" id="{25183355-DF6D-AA03-1ABD-857484DB5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653907" y="570030"/>
              <a:ext cx="360000" cy="360000"/>
            </a:xfrm>
            <a:prstGeom prst="rect">
              <a:avLst/>
            </a:prstGeom>
          </p:spPr>
        </p:pic>
        <p:pic>
          <p:nvPicPr>
            <p:cNvPr id="41" name="Gráfico 40" descr="ADN destaque">
              <a:hlinkClick r:id="rId16" action="ppaction://hlinksldjump"/>
              <a:extLst>
                <a:ext uri="{FF2B5EF4-FFF2-40B4-BE49-F238E27FC236}">
                  <a16:creationId xmlns:a16="http://schemas.microsoft.com/office/drawing/2014/main" id="{62171BBA-F28D-1724-DCCD-CB1E384315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116809" y="1919126"/>
              <a:ext cx="360000" cy="360000"/>
            </a:xfrm>
            <a:prstGeom prst="rect">
              <a:avLst/>
            </a:prstGeom>
          </p:spPr>
        </p:pic>
        <p:pic>
          <p:nvPicPr>
            <p:cNvPr id="42" name="Gráfico 41" descr="Átomo destaque">
              <a:hlinkClick r:id="rId19" action="ppaction://hlinksldjump"/>
              <a:extLst>
                <a:ext uri="{FF2B5EF4-FFF2-40B4-BE49-F238E27FC236}">
                  <a16:creationId xmlns:a16="http://schemas.microsoft.com/office/drawing/2014/main" id="{8D522D51-E71F-A6F5-9BA7-AE6CC285C3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706622" y="1514665"/>
              <a:ext cx="360000" cy="360000"/>
            </a:xfrm>
            <a:prstGeom prst="rect">
              <a:avLst/>
            </a:prstGeom>
          </p:spPr>
        </p:pic>
        <p:pic>
          <p:nvPicPr>
            <p:cNvPr id="43" name="Gráfico 42" descr="Balão de vidro destaque">
              <a:hlinkClick r:id="rId22" action="ppaction://hlinksldjump"/>
              <a:extLst>
                <a:ext uri="{FF2B5EF4-FFF2-40B4-BE49-F238E27FC236}">
                  <a16:creationId xmlns:a16="http://schemas.microsoft.com/office/drawing/2014/main" id="{2934B6D5-1C4B-F49A-1F3C-F6F7098B8C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1656976" y="1919126"/>
              <a:ext cx="360000" cy="360000"/>
            </a:xfrm>
            <a:prstGeom prst="rect">
              <a:avLst/>
            </a:prstGeom>
          </p:spPr>
        </p:pic>
        <p:pic>
          <p:nvPicPr>
            <p:cNvPr id="44" name="Gráfico 43" descr="Microscópio destaque">
              <a:hlinkClick r:id="rId25" action="ppaction://hlinksldjump"/>
              <a:extLst>
                <a:ext uri="{FF2B5EF4-FFF2-40B4-BE49-F238E27FC236}">
                  <a16:creationId xmlns:a16="http://schemas.microsoft.com/office/drawing/2014/main" id="{6F3CF2BB-3B7B-8B76-24B5-197370B2C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1116809" y="592238"/>
              <a:ext cx="360000" cy="360000"/>
            </a:xfrm>
            <a:prstGeom prst="rect">
              <a:avLst/>
            </a:prstGeom>
          </p:spPr>
        </p:pic>
        <p:pic>
          <p:nvPicPr>
            <p:cNvPr id="45" name="Gráfico 44" descr="Placa de Petri destaque">
              <a:hlinkClick r:id="rId28" action="ppaction://hlinksldjump"/>
              <a:extLst>
                <a:ext uri="{FF2B5EF4-FFF2-40B4-BE49-F238E27FC236}">
                  <a16:creationId xmlns:a16="http://schemas.microsoft.com/office/drawing/2014/main" id="{2D28B4AC-CEAD-0514-AE3D-64F23F3B6B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>
              <a:off x="706622" y="1011831"/>
              <a:ext cx="360000" cy="360000"/>
            </a:xfrm>
            <a:prstGeom prst="rect">
              <a:avLst/>
            </a:prstGeom>
          </p:spPr>
        </p:pic>
      </p:grpSp>
      <p:grpSp>
        <p:nvGrpSpPr>
          <p:cNvPr id="64" name="Agrupar 63">
            <a:extLst>
              <a:ext uri="{FF2B5EF4-FFF2-40B4-BE49-F238E27FC236}">
                <a16:creationId xmlns:a16="http://schemas.microsoft.com/office/drawing/2014/main" id="{BB72712D-E416-5D53-C3C9-4A20813AB290}"/>
              </a:ext>
            </a:extLst>
          </p:cNvPr>
          <p:cNvGrpSpPr/>
          <p:nvPr/>
        </p:nvGrpSpPr>
        <p:grpSpPr>
          <a:xfrm>
            <a:off x="1353237" y="998065"/>
            <a:ext cx="459932" cy="864490"/>
            <a:chOff x="1353237" y="998065"/>
            <a:chExt cx="459932" cy="864490"/>
          </a:xfrm>
        </p:grpSpPr>
        <p:pic>
          <p:nvPicPr>
            <p:cNvPr id="65" name="Gráfico 64" descr="Sinal de Inserção para Cima com preenchimento sólido">
              <a:hlinkClick r:id="rId31" action="ppaction://hlinksldjump"/>
              <a:extLst>
                <a:ext uri="{FF2B5EF4-FFF2-40B4-BE49-F238E27FC236}">
                  <a16:creationId xmlns:a16="http://schemas.microsoft.com/office/drawing/2014/main" id="{A4713121-9BE2-26E3-5741-EA1A121FD7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1364596" y="998065"/>
              <a:ext cx="448573" cy="448573"/>
            </a:xfrm>
            <a:prstGeom prst="rect">
              <a:avLst/>
            </a:prstGeom>
          </p:spPr>
        </p:pic>
        <p:pic>
          <p:nvPicPr>
            <p:cNvPr id="66" name="Gráfico 65" descr="Sinal de Inserção para Baixo com preenchimento sólido">
              <a:hlinkClick r:id="rId34" action="ppaction://hlinksldjump"/>
              <a:extLst>
                <a:ext uri="{FF2B5EF4-FFF2-40B4-BE49-F238E27FC236}">
                  <a16:creationId xmlns:a16="http://schemas.microsoft.com/office/drawing/2014/main" id="{34A95C4D-02A4-06FC-97C2-3087396636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p:blipFill>
          <p:spPr>
            <a:xfrm>
              <a:off x="1353237" y="1413982"/>
              <a:ext cx="448573" cy="4485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063902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5000">
              <a:srgbClr val="5CB270"/>
            </a:gs>
            <a:gs pos="100000">
              <a:srgbClr val="FCFBD4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AF477F28-FEED-822A-521E-104710876E50}"/>
              </a:ext>
            </a:extLst>
          </p:cNvPr>
          <p:cNvSpPr/>
          <p:nvPr/>
        </p:nvSpPr>
        <p:spPr>
          <a:xfrm>
            <a:off x="3667912" y="628998"/>
            <a:ext cx="4856175" cy="789255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>
                <a:latin typeface="Montserrat SemiBold" panose="00000700000000000000" pitchFamily="2" charset="0"/>
              </a:rPr>
              <a:t>Homopolímeros e Copopolímeros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2F837B5-541A-6D99-FA9A-CCACBE672359}"/>
              </a:ext>
            </a:extLst>
          </p:cNvPr>
          <p:cNvSpPr txBox="1"/>
          <p:nvPr/>
        </p:nvSpPr>
        <p:spPr>
          <a:xfrm>
            <a:off x="3225799" y="2068854"/>
            <a:ext cx="5740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/>
            <a:r>
              <a:rPr lang="pt-PT" sz="18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Light" panose="00000400000000000000" pitchFamily="50" charset="0"/>
              </a:rPr>
              <a:t>Homopolímeros – polímeros sintetizados com apenas um tipo de monómeros; </a:t>
            </a:r>
          </a:p>
          <a:p>
            <a:pPr algn="l" rtl="0" fontAlgn="base"/>
            <a:endParaRPr lang="pt-PT" dirty="0">
              <a:solidFill>
                <a:schemeClr val="bg1"/>
              </a:solidFill>
              <a:latin typeface="Montserrat Light" panose="00000400000000000000" pitchFamily="50" charset="0"/>
            </a:endParaRPr>
          </a:p>
          <a:p>
            <a:pPr algn="l" rtl="0" fontAlgn="base"/>
            <a:endParaRPr lang="pt-PT" dirty="0">
              <a:solidFill>
                <a:schemeClr val="bg1"/>
              </a:solidFill>
              <a:latin typeface="Montserrat Light" panose="00000400000000000000" pitchFamily="50" charset="0"/>
            </a:endParaRPr>
          </a:p>
          <a:p>
            <a:pPr algn="l" rtl="0" fontAlgn="base"/>
            <a:endParaRPr lang="pt-PT" dirty="0">
              <a:solidFill>
                <a:schemeClr val="bg1"/>
              </a:solidFill>
              <a:latin typeface="Montserrat Light" panose="00000400000000000000" pitchFamily="50" charset="0"/>
            </a:endParaRPr>
          </a:p>
          <a:p>
            <a:pPr algn="l" rtl="0" fontAlgn="base"/>
            <a:endParaRPr lang="pt-PT" b="0" i="0" dirty="0">
              <a:solidFill>
                <a:schemeClr val="bg1"/>
              </a:solidFill>
              <a:effectLst/>
              <a:latin typeface="Montserrat Light" panose="00000400000000000000" pitchFamily="50" charset="0"/>
            </a:endParaRPr>
          </a:p>
          <a:p>
            <a:pPr algn="l" rtl="0" fontAlgn="base"/>
            <a:endParaRPr lang="pt-PT" b="0" i="0" dirty="0">
              <a:solidFill>
                <a:schemeClr val="bg1"/>
              </a:solidFill>
              <a:effectLst/>
              <a:latin typeface="Montserrat Light" panose="00000400000000000000" pitchFamily="50" charset="0"/>
            </a:endParaRPr>
          </a:p>
          <a:p>
            <a:pPr algn="l" rtl="0" fontAlgn="base"/>
            <a:endParaRPr lang="pt-PT" dirty="0">
              <a:solidFill>
                <a:schemeClr val="bg1"/>
              </a:solidFill>
              <a:latin typeface="Montserrat Light" panose="00000400000000000000" pitchFamily="50" charset="0"/>
            </a:endParaRPr>
          </a:p>
          <a:p>
            <a:pPr algn="l" rtl="0" fontAlgn="base"/>
            <a:endParaRPr lang="pt-PT" dirty="0">
              <a:solidFill>
                <a:schemeClr val="bg1"/>
              </a:solidFill>
              <a:latin typeface="Montserrat Light" panose="00000400000000000000" pitchFamily="50" charset="0"/>
            </a:endParaRPr>
          </a:p>
          <a:p>
            <a:pPr algn="l" rtl="0" fontAlgn="base"/>
            <a:endParaRPr lang="pt-PT" b="0" i="0" dirty="0">
              <a:solidFill>
                <a:schemeClr val="bg1"/>
              </a:solidFill>
              <a:effectLst/>
              <a:latin typeface="Montserrat Light" panose="00000400000000000000" pitchFamily="50" charset="0"/>
            </a:endParaRPr>
          </a:p>
          <a:p>
            <a:pPr algn="l" rtl="0" fontAlgn="base"/>
            <a:endParaRPr lang="pt-PT" sz="1800" dirty="0">
              <a:solidFill>
                <a:schemeClr val="bg1"/>
              </a:solidFill>
              <a:latin typeface="Montserrat Light" panose="00000400000000000000" pitchFamily="50" charset="0"/>
            </a:endParaRPr>
          </a:p>
          <a:p>
            <a:pPr algn="l" rtl="0" fontAlgn="base"/>
            <a:r>
              <a:rPr lang="pt-PT" sz="1800" b="0" i="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Light" panose="00000400000000000000" pitchFamily="50" charset="0"/>
              </a:rPr>
              <a:t>Copopolímeros</a:t>
            </a:r>
            <a:r>
              <a:rPr lang="pt-PT" sz="18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Light" panose="00000400000000000000" pitchFamily="50" charset="0"/>
              </a:rPr>
              <a:t> – polímeros sintetizados por 2 ou mais tipos de monómeros.   </a:t>
            </a:r>
            <a:endParaRPr lang="pt-PT" b="0" i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 Light" panose="00000400000000000000" pitchFamily="50" charset="0"/>
            </a:endParaRPr>
          </a:p>
          <a:p>
            <a:endParaRPr lang="pt-PT" dirty="0"/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340D6E1-A74C-292F-2D74-DAAE09E6682F}"/>
              </a:ext>
            </a:extLst>
          </p:cNvPr>
          <p:cNvGrpSpPr/>
          <p:nvPr/>
        </p:nvGrpSpPr>
        <p:grpSpPr>
          <a:xfrm>
            <a:off x="601825" y="457949"/>
            <a:ext cx="1944715" cy="1944721"/>
            <a:chOff x="601825" y="457949"/>
            <a:chExt cx="1944715" cy="1944721"/>
          </a:xfrm>
        </p:grpSpPr>
        <p:sp useBgFill="1"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837F0235-2B60-A0C9-A9E4-53708EAB1164}"/>
                </a:ext>
              </a:extLst>
            </p:cNvPr>
            <p:cNvSpPr/>
            <p:nvPr/>
          </p:nvSpPr>
          <p:spPr>
            <a:xfrm>
              <a:off x="1574185" y="457949"/>
              <a:ext cx="687557" cy="628579"/>
            </a:xfrm>
            <a:custGeom>
              <a:avLst/>
              <a:gdLst>
                <a:gd name="connsiteX0" fmla="*/ -267 w 2001724"/>
                <a:gd name="connsiteY0" fmla="*/ -94 h 1830019"/>
                <a:gd name="connsiteX1" fmla="*/ 2001458 w 2001724"/>
                <a:gd name="connsiteY1" fmla="*/ 829054 h 1830019"/>
                <a:gd name="connsiteX2" fmla="*/ 1000604 w 2001724"/>
                <a:gd name="connsiteY2" fmla="*/ 1829925 h 1830019"/>
                <a:gd name="connsiteX3" fmla="*/ -267 w 2001724"/>
                <a:gd name="connsiteY3" fmla="*/ 1415343 h 1830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1724" h="1830019">
                  <a:moveTo>
                    <a:pt x="-267" y="-94"/>
                  </a:moveTo>
                  <a:cubicBezTo>
                    <a:pt x="750533" y="-94"/>
                    <a:pt x="1470583" y="298154"/>
                    <a:pt x="2001458" y="829054"/>
                  </a:cubicBezTo>
                  <a:lnTo>
                    <a:pt x="1000604" y="1829925"/>
                  </a:lnTo>
                  <a:cubicBezTo>
                    <a:pt x="735163" y="1564475"/>
                    <a:pt x="375137" y="1415343"/>
                    <a:pt x="-267" y="1415343"/>
                  </a:cubicBezTo>
                  <a:close/>
                </a:path>
              </a:pathLst>
            </a:custGeom>
            <a:ln w="12700" cap="flat">
              <a:solidFill>
                <a:srgbClr val="FFFFFF"/>
              </a:solidFill>
              <a:prstDash val="solid"/>
              <a:round/>
            </a:ln>
            <a:effectLst>
              <a:innerShdw blurRad="381000">
                <a:schemeClr val="bg1"/>
              </a:innerShdw>
            </a:effectLst>
          </p:spPr>
          <p:txBody>
            <a:bodyPr rtlCol="0" anchor="ctr"/>
            <a:lstStyle/>
            <a:p>
              <a:endParaRPr lang="pt-PT"/>
            </a:p>
          </p:txBody>
        </p:sp>
        <p:sp useBgFill="1"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31D2040D-765D-E125-D9C9-A85FF8DE4505}"/>
                </a:ext>
              </a:extLst>
            </p:cNvPr>
            <p:cNvSpPr/>
            <p:nvPr/>
          </p:nvSpPr>
          <p:spPr>
            <a:xfrm>
              <a:off x="1917967" y="742747"/>
              <a:ext cx="628573" cy="687563"/>
            </a:xfrm>
            <a:custGeom>
              <a:avLst/>
              <a:gdLst>
                <a:gd name="connsiteX0" fmla="*/ 1000587 w 1830002"/>
                <a:gd name="connsiteY0" fmla="*/ -94 h 2001741"/>
                <a:gd name="connsiteX1" fmla="*/ 1829735 w 1830002"/>
                <a:gd name="connsiteY1" fmla="*/ 2001648 h 2001741"/>
                <a:gd name="connsiteX2" fmla="*/ 414307 w 1830002"/>
                <a:gd name="connsiteY2" fmla="*/ 2001648 h 2001741"/>
                <a:gd name="connsiteX3" fmla="*/ -267 w 1830002"/>
                <a:gd name="connsiteY3" fmla="*/ 1000777 h 200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0002" h="2001741">
                  <a:moveTo>
                    <a:pt x="1000587" y="-94"/>
                  </a:moveTo>
                  <a:cubicBezTo>
                    <a:pt x="1531470" y="530798"/>
                    <a:pt x="1829735" y="1250848"/>
                    <a:pt x="1829735" y="2001648"/>
                  </a:cubicBezTo>
                  <a:lnTo>
                    <a:pt x="414307" y="2001648"/>
                  </a:lnTo>
                  <a:cubicBezTo>
                    <a:pt x="414307" y="1626244"/>
                    <a:pt x="265183" y="1266227"/>
                    <a:pt x="-267" y="1000777"/>
                  </a:cubicBezTo>
                  <a:close/>
                </a:path>
              </a:pathLst>
            </a:custGeom>
            <a:ln w="12700" cap="flat">
              <a:solidFill>
                <a:srgbClr val="FFFFFF"/>
              </a:solidFill>
              <a:prstDash val="solid"/>
              <a:round/>
            </a:ln>
            <a:effectLst>
              <a:innerShdw blurRad="381000">
                <a:schemeClr val="bg1"/>
              </a:innerShdw>
            </a:effectLst>
          </p:spPr>
          <p:txBody>
            <a:bodyPr rtlCol="0" anchor="ctr"/>
            <a:lstStyle/>
            <a:p>
              <a:endParaRPr lang="pt-PT"/>
            </a:p>
          </p:txBody>
        </p:sp>
        <p:sp useBgFill="1">
          <p:nvSpPr>
            <p:cNvPr id="15" name="Forma livre: Forma 14">
              <a:extLst>
                <a:ext uri="{FF2B5EF4-FFF2-40B4-BE49-F238E27FC236}">
                  <a16:creationId xmlns:a16="http://schemas.microsoft.com/office/drawing/2014/main" id="{28E1FCB7-9885-F610-378C-EF6F81BA307F}"/>
                </a:ext>
              </a:extLst>
            </p:cNvPr>
            <p:cNvSpPr/>
            <p:nvPr/>
          </p:nvSpPr>
          <p:spPr>
            <a:xfrm>
              <a:off x="1917967" y="1430310"/>
              <a:ext cx="628573" cy="687563"/>
            </a:xfrm>
            <a:custGeom>
              <a:avLst/>
              <a:gdLst>
                <a:gd name="connsiteX0" fmla="*/ 1829735 w 1830002"/>
                <a:gd name="connsiteY0" fmla="*/ -94 h 2001742"/>
                <a:gd name="connsiteX1" fmla="*/ 1000587 w 1830002"/>
                <a:gd name="connsiteY1" fmla="*/ 2001648 h 2001742"/>
                <a:gd name="connsiteX2" fmla="*/ -267 w 1830002"/>
                <a:gd name="connsiteY2" fmla="*/ 1000777 h 2001742"/>
                <a:gd name="connsiteX3" fmla="*/ 414307 w 1830002"/>
                <a:gd name="connsiteY3" fmla="*/ -94 h 2001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0002" h="2001742">
                  <a:moveTo>
                    <a:pt x="1829735" y="-94"/>
                  </a:moveTo>
                  <a:cubicBezTo>
                    <a:pt x="1829735" y="750706"/>
                    <a:pt x="1531470" y="1470756"/>
                    <a:pt x="1000587" y="2001648"/>
                  </a:cubicBezTo>
                  <a:lnTo>
                    <a:pt x="-267" y="1000777"/>
                  </a:lnTo>
                  <a:cubicBezTo>
                    <a:pt x="265183" y="735327"/>
                    <a:pt x="414307" y="375310"/>
                    <a:pt x="414307" y="-94"/>
                  </a:cubicBezTo>
                  <a:close/>
                </a:path>
              </a:pathLst>
            </a:custGeom>
            <a:ln w="12700" cap="flat">
              <a:solidFill>
                <a:srgbClr val="FFFFFF"/>
              </a:solidFill>
              <a:prstDash val="solid"/>
              <a:round/>
            </a:ln>
            <a:effectLst>
              <a:innerShdw blurRad="381000">
                <a:schemeClr val="bg1"/>
              </a:innerShdw>
            </a:effectLst>
          </p:spPr>
          <p:txBody>
            <a:bodyPr rtlCol="0" anchor="ctr"/>
            <a:lstStyle/>
            <a:p>
              <a:endParaRPr lang="pt-PT"/>
            </a:p>
          </p:txBody>
        </p:sp>
        <p:sp useBgFill="1"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CDD07C92-CA63-E7A1-6A4E-84C5F9760C68}"/>
                </a:ext>
              </a:extLst>
            </p:cNvPr>
            <p:cNvSpPr/>
            <p:nvPr/>
          </p:nvSpPr>
          <p:spPr>
            <a:xfrm>
              <a:off x="1574185" y="1774091"/>
              <a:ext cx="687557" cy="628579"/>
            </a:xfrm>
            <a:custGeom>
              <a:avLst/>
              <a:gdLst>
                <a:gd name="connsiteX0" fmla="*/ 2001458 w 2001724"/>
                <a:gd name="connsiteY0" fmla="*/ 1000777 h 1830018"/>
                <a:gd name="connsiteX1" fmla="*/ -267 w 2001724"/>
                <a:gd name="connsiteY1" fmla="*/ 1829925 h 1830018"/>
                <a:gd name="connsiteX2" fmla="*/ -267 w 2001724"/>
                <a:gd name="connsiteY2" fmla="*/ 414480 h 1830018"/>
                <a:gd name="connsiteX3" fmla="*/ 1000604 w 2001724"/>
                <a:gd name="connsiteY3" fmla="*/ -94 h 1830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1724" h="1830018">
                  <a:moveTo>
                    <a:pt x="2001458" y="1000777"/>
                  </a:moveTo>
                  <a:cubicBezTo>
                    <a:pt x="1470583" y="1531668"/>
                    <a:pt x="750533" y="1829925"/>
                    <a:pt x="-267" y="1829925"/>
                  </a:cubicBezTo>
                  <a:lnTo>
                    <a:pt x="-267" y="414480"/>
                  </a:lnTo>
                  <a:cubicBezTo>
                    <a:pt x="375129" y="414480"/>
                    <a:pt x="735154" y="265356"/>
                    <a:pt x="1000604" y="-94"/>
                  </a:cubicBezTo>
                  <a:close/>
                </a:path>
              </a:pathLst>
            </a:custGeom>
            <a:ln w="12700" cap="flat">
              <a:solidFill>
                <a:srgbClr val="FFFFFF"/>
              </a:solidFill>
              <a:prstDash val="solid"/>
              <a:round/>
            </a:ln>
            <a:effectLst>
              <a:innerShdw blurRad="381000">
                <a:schemeClr val="bg1"/>
              </a:innerShdw>
            </a:effectLst>
          </p:spPr>
          <p:txBody>
            <a:bodyPr rtlCol="0" anchor="ctr"/>
            <a:lstStyle/>
            <a:p>
              <a:endParaRPr lang="pt-PT"/>
            </a:p>
          </p:txBody>
        </p:sp>
        <p:sp useBgFill="1">
          <p:nvSpPr>
            <p:cNvPr id="18" name="Forma livre: Forma 17">
              <a:extLst>
                <a:ext uri="{FF2B5EF4-FFF2-40B4-BE49-F238E27FC236}">
                  <a16:creationId xmlns:a16="http://schemas.microsoft.com/office/drawing/2014/main" id="{67CA878B-9A36-2E47-24CD-EE64FDA18BEC}"/>
                </a:ext>
              </a:extLst>
            </p:cNvPr>
            <p:cNvSpPr/>
            <p:nvPr/>
          </p:nvSpPr>
          <p:spPr>
            <a:xfrm>
              <a:off x="886622" y="1774091"/>
              <a:ext cx="687563" cy="628579"/>
            </a:xfrm>
            <a:custGeom>
              <a:avLst/>
              <a:gdLst>
                <a:gd name="connsiteX0" fmla="*/ 2001475 w 2001742"/>
                <a:gd name="connsiteY0" fmla="*/ 1829925 h 1830018"/>
                <a:gd name="connsiteX1" fmla="*/ -267 w 2001742"/>
                <a:gd name="connsiteY1" fmla="*/ 1000777 h 1830018"/>
                <a:gd name="connsiteX2" fmla="*/ 1000604 w 2001742"/>
                <a:gd name="connsiteY2" fmla="*/ -94 h 1830018"/>
                <a:gd name="connsiteX3" fmla="*/ 2001475 w 2001742"/>
                <a:gd name="connsiteY3" fmla="*/ 414480 h 1830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1742" h="1830018">
                  <a:moveTo>
                    <a:pt x="2001475" y="1829925"/>
                  </a:moveTo>
                  <a:cubicBezTo>
                    <a:pt x="1250675" y="1829925"/>
                    <a:pt x="530625" y="1531668"/>
                    <a:pt x="-267" y="1000777"/>
                  </a:cubicBezTo>
                  <a:lnTo>
                    <a:pt x="1000604" y="-94"/>
                  </a:lnTo>
                  <a:cubicBezTo>
                    <a:pt x="1266046" y="265356"/>
                    <a:pt x="1626071" y="414480"/>
                    <a:pt x="2001475" y="414480"/>
                  </a:cubicBezTo>
                  <a:close/>
                </a:path>
              </a:pathLst>
            </a:custGeom>
            <a:ln w="12700" cap="flat">
              <a:solidFill>
                <a:srgbClr val="FFFFFF"/>
              </a:solidFill>
              <a:prstDash val="solid"/>
              <a:round/>
            </a:ln>
            <a:effectLst>
              <a:innerShdw blurRad="381000">
                <a:schemeClr val="bg1"/>
              </a:innerShdw>
            </a:effectLst>
          </p:spPr>
          <p:txBody>
            <a:bodyPr rtlCol="0" anchor="ctr"/>
            <a:lstStyle/>
            <a:p>
              <a:endParaRPr lang="pt-PT"/>
            </a:p>
          </p:txBody>
        </p:sp>
        <p:sp useBgFill="1"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1DAED98F-6809-0640-F5F5-E3F6987D06FB}"/>
                </a:ext>
              </a:extLst>
            </p:cNvPr>
            <p:cNvSpPr/>
            <p:nvPr/>
          </p:nvSpPr>
          <p:spPr>
            <a:xfrm>
              <a:off x="601825" y="1430310"/>
              <a:ext cx="628579" cy="687563"/>
            </a:xfrm>
            <a:custGeom>
              <a:avLst/>
              <a:gdLst>
                <a:gd name="connsiteX0" fmla="*/ 828881 w 1830018"/>
                <a:gd name="connsiteY0" fmla="*/ 2001648 h 2001742"/>
                <a:gd name="connsiteX1" fmla="*/ -267 w 1830018"/>
                <a:gd name="connsiteY1" fmla="*/ -94 h 2001742"/>
                <a:gd name="connsiteX2" fmla="*/ 1415178 w 1830018"/>
                <a:gd name="connsiteY2" fmla="*/ -94 h 2001742"/>
                <a:gd name="connsiteX3" fmla="*/ 1829752 w 1830018"/>
                <a:gd name="connsiteY3" fmla="*/ 1000777 h 2001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0018" h="2001742">
                  <a:moveTo>
                    <a:pt x="828881" y="2001648"/>
                  </a:moveTo>
                  <a:cubicBezTo>
                    <a:pt x="297990" y="1470748"/>
                    <a:pt x="-267" y="750706"/>
                    <a:pt x="-267" y="-94"/>
                  </a:cubicBezTo>
                  <a:lnTo>
                    <a:pt x="1415178" y="-94"/>
                  </a:lnTo>
                  <a:cubicBezTo>
                    <a:pt x="1415178" y="375302"/>
                    <a:pt x="1564302" y="735327"/>
                    <a:pt x="1829752" y="1000777"/>
                  </a:cubicBezTo>
                  <a:close/>
                </a:path>
              </a:pathLst>
            </a:custGeom>
            <a:ln w="12700" cap="flat">
              <a:solidFill>
                <a:srgbClr val="FFFFFF"/>
              </a:solidFill>
              <a:prstDash val="solid"/>
              <a:round/>
            </a:ln>
            <a:effectLst>
              <a:innerShdw blurRad="381000">
                <a:schemeClr val="bg1"/>
              </a:innerShdw>
            </a:effectLst>
          </p:spPr>
          <p:txBody>
            <a:bodyPr rtlCol="0" anchor="ctr"/>
            <a:lstStyle/>
            <a:p>
              <a:endParaRPr lang="pt-PT"/>
            </a:p>
          </p:txBody>
        </p:sp>
        <p:sp useBgFill="1">
          <p:nvSpPr>
            <p:cNvPr id="21" name="Forma livre: Forma 20">
              <a:extLst>
                <a:ext uri="{FF2B5EF4-FFF2-40B4-BE49-F238E27FC236}">
                  <a16:creationId xmlns:a16="http://schemas.microsoft.com/office/drawing/2014/main" id="{FF8BB3C5-3B55-94F8-59DC-C81172487908}"/>
                </a:ext>
              </a:extLst>
            </p:cNvPr>
            <p:cNvSpPr/>
            <p:nvPr/>
          </p:nvSpPr>
          <p:spPr>
            <a:xfrm>
              <a:off x="601825" y="742747"/>
              <a:ext cx="628579" cy="687563"/>
            </a:xfrm>
            <a:custGeom>
              <a:avLst/>
              <a:gdLst>
                <a:gd name="connsiteX0" fmla="*/ -267 w 1830018"/>
                <a:gd name="connsiteY0" fmla="*/ 2001648 h 2001741"/>
                <a:gd name="connsiteX1" fmla="*/ 828881 w 1830018"/>
                <a:gd name="connsiteY1" fmla="*/ -94 h 2001741"/>
                <a:gd name="connsiteX2" fmla="*/ 1829752 w 1830018"/>
                <a:gd name="connsiteY2" fmla="*/ 1000777 h 2001741"/>
                <a:gd name="connsiteX3" fmla="*/ 1415178 w 1830018"/>
                <a:gd name="connsiteY3" fmla="*/ 2001648 h 200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0018" h="2001741">
                  <a:moveTo>
                    <a:pt x="-267" y="2001648"/>
                  </a:moveTo>
                  <a:cubicBezTo>
                    <a:pt x="-267" y="1250848"/>
                    <a:pt x="297981" y="530798"/>
                    <a:pt x="828881" y="-94"/>
                  </a:cubicBezTo>
                  <a:lnTo>
                    <a:pt x="1829752" y="1000777"/>
                  </a:lnTo>
                  <a:cubicBezTo>
                    <a:pt x="1564302" y="1266219"/>
                    <a:pt x="1415178" y="1626244"/>
                    <a:pt x="1415178" y="2001648"/>
                  </a:cubicBezTo>
                  <a:close/>
                </a:path>
              </a:pathLst>
            </a:custGeom>
            <a:ln w="12700" cap="flat">
              <a:solidFill>
                <a:srgbClr val="FFFFFF"/>
              </a:solidFill>
              <a:prstDash val="solid"/>
              <a:round/>
            </a:ln>
            <a:effectLst>
              <a:innerShdw blurRad="381000">
                <a:schemeClr val="bg1"/>
              </a:innerShdw>
            </a:effectLst>
          </p:spPr>
          <p:txBody>
            <a:bodyPr rtlCol="0" anchor="ctr"/>
            <a:lstStyle/>
            <a:p>
              <a:endParaRPr lang="pt-PT"/>
            </a:p>
          </p:txBody>
        </p:sp>
        <p:sp useBgFill="1">
          <p:nvSpPr>
            <p:cNvPr id="22" name="Forma livre: Forma 21">
              <a:extLst>
                <a:ext uri="{FF2B5EF4-FFF2-40B4-BE49-F238E27FC236}">
                  <a16:creationId xmlns:a16="http://schemas.microsoft.com/office/drawing/2014/main" id="{1C34888A-59CC-64D9-1C80-6E1B82E3CB00}"/>
                </a:ext>
              </a:extLst>
            </p:cNvPr>
            <p:cNvSpPr/>
            <p:nvPr/>
          </p:nvSpPr>
          <p:spPr>
            <a:xfrm>
              <a:off x="886622" y="457949"/>
              <a:ext cx="687563" cy="628579"/>
            </a:xfrm>
            <a:custGeom>
              <a:avLst/>
              <a:gdLst>
                <a:gd name="connsiteX0" fmla="*/ -267 w 2001742"/>
                <a:gd name="connsiteY0" fmla="*/ 829054 h 1830019"/>
                <a:gd name="connsiteX1" fmla="*/ 2001475 w 2001742"/>
                <a:gd name="connsiteY1" fmla="*/ -94 h 1830019"/>
                <a:gd name="connsiteX2" fmla="*/ 2001475 w 2001742"/>
                <a:gd name="connsiteY2" fmla="*/ 1415351 h 1830019"/>
                <a:gd name="connsiteX3" fmla="*/ 1000604 w 2001742"/>
                <a:gd name="connsiteY3" fmla="*/ 1829925 h 1830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1742" h="1830019">
                  <a:moveTo>
                    <a:pt x="-267" y="829054"/>
                  </a:moveTo>
                  <a:cubicBezTo>
                    <a:pt x="530625" y="298163"/>
                    <a:pt x="1250675" y="-94"/>
                    <a:pt x="2001475" y="-94"/>
                  </a:cubicBezTo>
                  <a:lnTo>
                    <a:pt x="2001475" y="1415351"/>
                  </a:lnTo>
                  <a:cubicBezTo>
                    <a:pt x="1626079" y="1415351"/>
                    <a:pt x="1266054" y="1564475"/>
                    <a:pt x="1000604" y="1829925"/>
                  </a:cubicBezTo>
                  <a:close/>
                </a:path>
              </a:pathLst>
            </a:custGeom>
            <a:ln w="12700" cap="flat">
              <a:solidFill>
                <a:srgbClr val="FFFFFF"/>
              </a:solidFill>
              <a:prstDash val="solid"/>
              <a:round/>
            </a:ln>
            <a:effectLst>
              <a:innerShdw blurRad="381000">
                <a:schemeClr val="bg1"/>
              </a:innerShdw>
            </a:effectLst>
          </p:spPr>
          <p:txBody>
            <a:bodyPr rtlCol="0" anchor="ctr"/>
            <a:lstStyle/>
            <a:p>
              <a:endParaRPr lang="pt-PT"/>
            </a:p>
          </p:txBody>
        </p: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1F7AC14B-B555-2B09-E9E0-580DF695B6A0}"/>
              </a:ext>
            </a:extLst>
          </p:cNvPr>
          <p:cNvGrpSpPr/>
          <p:nvPr/>
        </p:nvGrpSpPr>
        <p:grpSpPr>
          <a:xfrm rot="18900000">
            <a:off x="601825" y="457949"/>
            <a:ext cx="1944715" cy="1944721"/>
            <a:chOff x="590205" y="3946093"/>
            <a:chExt cx="1944715" cy="1944721"/>
          </a:xfrm>
        </p:grpSpPr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ED159267-FED9-7DDF-7832-D98660A7A2C6}"/>
                </a:ext>
              </a:extLst>
            </p:cNvPr>
            <p:cNvSpPr/>
            <p:nvPr/>
          </p:nvSpPr>
          <p:spPr>
            <a:xfrm>
              <a:off x="1562565" y="3946093"/>
              <a:ext cx="687557" cy="628579"/>
            </a:xfrm>
            <a:custGeom>
              <a:avLst/>
              <a:gdLst>
                <a:gd name="connsiteX0" fmla="*/ -267 w 2001724"/>
                <a:gd name="connsiteY0" fmla="*/ -94 h 1830019"/>
                <a:gd name="connsiteX1" fmla="*/ 2001458 w 2001724"/>
                <a:gd name="connsiteY1" fmla="*/ 829054 h 1830019"/>
                <a:gd name="connsiteX2" fmla="*/ 1000604 w 2001724"/>
                <a:gd name="connsiteY2" fmla="*/ 1829925 h 1830019"/>
                <a:gd name="connsiteX3" fmla="*/ -267 w 2001724"/>
                <a:gd name="connsiteY3" fmla="*/ 1415343 h 1830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1724" h="1830019">
                  <a:moveTo>
                    <a:pt x="-267" y="-94"/>
                  </a:moveTo>
                  <a:cubicBezTo>
                    <a:pt x="750533" y="-94"/>
                    <a:pt x="1470583" y="298154"/>
                    <a:pt x="2001458" y="829054"/>
                  </a:cubicBezTo>
                  <a:lnTo>
                    <a:pt x="1000604" y="1829925"/>
                  </a:lnTo>
                  <a:cubicBezTo>
                    <a:pt x="735163" y="1564475"/>
                    <a:pt x="375137" y="1415343"/>
                    <a:pt x="-267" y="1415343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solidFill>
                <a:srgbClr val="FFFFFF"/>
              </a:solidFill>
              <a:prstDash val="solid"/>
              <a:round/>
            </a:ln>
            <a:effectLst>
              <a:outerShdw blurRad="254000" sx="102000" sy="102000" algn="ctr" rotWithShape="0">
                <a:schemeClr val="bg1"/>
              </a:outerShdw>
            </a:effectLst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25" name="Forma livre: Forma 24">
              <a:extLst>
                <a:ext uri="{FF2B5EF4-FFF2-40B4-BE49-F238E27FC236}">
                  <a16:creationId xmlns:a16="http://schemas.microsoft.com/office/drawing/2014/main" id="{7DCCA44C-B5EB-13E0-1202-D621BD9214F9}"/>
                </a:ext>
              </a:extLst>
            </p:cNvPr>
            <p:cNvSpPr/>
            <p:nvPr/>
          </p:nvSpPr>
          <p:spPr>
            <a:xfrm>
              <a:off x="1906347" y="4230891"/>
              <a:ext cx="628573" cy="687563"/>
            </a:xfrm>
            <a:custGeom>
              <a:avLst/>
              <a:gdLst>
                <a:gd name="connsiteX0" fmla="*/ 1000587 w 1830002"/>
                <a:gd name="connsiteY0" fmla="*/ -94 h 2001741"/>
                <a:gd name="connsiteX1" fmla="*/ 1829735 w 1830002"/>
                <a:gd name="connsiteY1" fmla="*/ 2001648 h 2001741"/>
                <a:gd name="connsiteX2" fmla="*/ 414307 w 1830002"/>
                <a:gd name="connsiteY2" fmla="*/ 2001648 h 2001741"/>
                <a:gd name="connsiteX3" fmla="*/ -267 w 1830002"/>
                <a:gd name="connsiteY3" fmla="*/ 1000777 h 200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0002" h="2001741">
                  <a:moveTo>
                    <a:pt x="1000587" y="-94"/>
                  </a:moveTo>
                  <a:cubicBezTo>
                    <a:pt x="1531470" y="530798"/>
                    <a:pt x="1829735" y="1250848"/>
                    <a:pt x="1829735" y="2001648"/>
                  </a:cubicBezTo>
                  <a:lnTo>
                    <a:pt x="414307" y="2001648"/>
                  </a:lnTo>
                  <a:cubicBezTo>
                    <a:pt x="414307" y="1626244"/>
                    <a:pt x="265183" y="1266227"/>
                    <a:pt x="-267" y="1000777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1"/>
              </a:innerShdw>
            </a:effectLst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26" name="Forma livre: Forma 25">
              <a:extLst>
                <a:ext uri="{FF2B5EF4-FFF2-40B4-BE49-F238E27FC236}">
                  <a16:creationId xmlns:a16="http://schemas.microsoft.com/office/drawing/2014/main" id="{02544827-4797-8E83-A216-8FAF09740A0E}"/>
                </a:ext>
              </a:extLst>
            </p:cNvPr>
            <p:cNvSpPr/>
            <p:nvPr/>
          </p:nvSpPr>
          <p:spPr>
            <a:xfrm>
              <a:off x="1906347" y="4918454"/>
              <a:ext cx="628573" cy="687563"/>
            </a:xfrm>
            <a:custGeom>
              <a:avLst/>
              <a:gdLst>
                <a:gd name="connsiteX0" fmla="*/ 1829735 w 1830002"/>
                <a:gd name="connsiteY0" fmla="*/ -94 h 2001742"/>
                <a:gd name="connsiteX1" fmla="*/ 1000587 w 1830002"/>
                <a:gd name="connsiteY1" fmla="*/ 2001648 h 2001742"/>
                <a:gd name="connsiteX2" fmla="*/ -267 w 1830002"/>
                <a:gd name="connsiteY2" fmla="*/ 1000777 h 2001742"/>
                <a:gd name="connsiteX3" fmla="*/ 414307 w 1830002"/>
                <a:gd name="connsiteY3" fmla="*/ -94 h 2001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0002" h="2001742">
                  <a:moveTo>
                    <a:pt x="1829735" y="-94"/>
                  </a:moveTo>
                  <a:cubicBezTo>
                    <a:pt x="1829735" y="750706"/>
                    <a:pt x="1531470" y="1470756"/>
                    <a:pt x="1000587" y="2001648"/>
                  </a:cubicBezTo>
                  <a:lnTo>
                    <a:pt x="-267" y="1000777"/>
                  </a:lnTo>
                  <a:cubicBezTo>
                    <a:pt x="265183" y="735327"/>
                    <a:pt x="414307" y="375310"/>
                    <a:pt x="414307" y="-94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1"/>
              </a:innerShdw>
            </a:effectLst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518AF6D7-0CEB-3EB7-2EC9-8D3B1D7F3113}"/>
                </a:ext>
              </a:extLst>
            </p:cNvPr>
            <p:cNvSpPr/>
            <p:nvPr/>
          </p:nvSpPr>
          <p:spPr>
            <a:xfrm>
              <a:off x="1562565" y="5262235"/>
              <a:ext cx="687557" cy="628579"/>
            </a:xfrm>
            <a:custGeom>
              <a:avLst/>
              <a:gdLst>
                <a:gd name="connsiteX0" fmla="*/ 2001458 w 2001724"/>
                <a:gd name="connsiteY0" fmla="*/ 1000777 h 1830018"/>
                <a:gd name="connsiteX1" fmla="*/ -267 w 2001724"/>
                <a:gd name="connsiteY1" fmla="*/ 1829925 h 1830018"/>
                <a:gd name="connsiteX2" fmla="*/ -267 w 2001724"/>
                <a:gd name="connsiteY2" fmla="*/ 414480 h 1830018"/>
                <a:gd name="connsiteX3" fmla="*/ 1000604 w 2001724"/>
                <a:gd name="connsiteY3" fmla="*/ -94 h 1830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1724" h="1830018">
                  <a:moveTo>
                    <a:pt x="2001458" y="1000777"/>
                  </a:moveTo>
                  <a:cubicBezTo>
                    <a:pt x="1470583" y="1531668"/>
                    <a:pt x="750533" y="1829925"/>
                    <a:pt x="-267" y="1829925"/>
                  </a:cubicBezTo>
                  <a:lnTo>
                    <a:pt x="-267" y="414480"/>
                  </a:lnTo>
                  <a:cubicBezTo>
                    <a:pt x="375129" y="414480"/>
                    <a:pt x="735154" y="265356"/>
                    <a:pt x="1000604" y="-94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1"/>
              </a:innerShdw>
            </a:effectLst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31" name="Forma livre: Forma 30">
              <a:extLst>
                <a:ext uri="{FF2B5EF4-FFF2-40B4-BE49-F238E27FC236}">
                  <a16:creationId xmlns:a16="http://schemas.microsoft.com/office/drawing/2014/main" id="{E642B94F-E25C-F535-EF83-64D9CE9BDA43}"/>
                </a:ext>
              </a:extLst>
            </p:cNvPr>
            <p:cNvSpPr/>
            <p:nvPr/>
          </p:nvSpPr>
          <p:spPr>
            <a:xfrm>
              <a:off x="875002" y="5262235"/>
              <a:ext cx="687563" cy="628579"/>
            </a:xfrm>
            <a:custGeom>
              <a:avLst/>
              <a:gdLst>
                <a:gd name="connsiteX0" fmla="*/ 2001475 w 2001742"/>
                <a:gd name="connsiteY0" fmla="*/ 1829925 h 1830018"/>
                <a:gd name="connsiteX1" fmla="*/ -267 w 2001742"/>
                <a:gd name="connsiteY1" fmla="*/ 1000777 h 1830018"/>
                <a:gd name="connsiteX2" fmla="*/ 1000604 w 2001742"/>
                <a:gd name="connsiteY2" fmla="*/ -94 h 1830018"/>
                <a:gd name="connsiteX3" fmla="*/ 2001475 w 2001742"/>
                <a:gd name="connsiteY3" fmla="*/ 414480 h 1830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1742" h="1830018">
                  <a:moveTo>
                    <a:pt x="2001475" y="1829925"/>
                  </a:moveTo>
                  <a:cubicBezTo>
                    <a:pt x="1250675" y="1829925"/>
                    <a:pt x="530625" y="1531668"/>
                    <a:pt x="-267" y="1000777"/>
                  </a:cubicBezTo>
                  <a:lnTo>
                    <a:pt x="1000604" y="-94"/>
                  </a:lnTo>
                  <a:cubicBezTo>
                    <a:pt x="1266046" y="265356"/>
                    <a:pt x="1626071" y="414480"/>
                    <a:pt x="2001475" y="414480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1"/>
              </a:innerShdw>
            </a:effectLst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05782F18-E182-566E-FA6F-AE3521FFC1D8}"/>
                </a:ext>
              </a:extLst>
            </p:cNvPr>
            <p:cNvSpPr/>
            <p:nvPr/>
          </p:nvSpPr>
          <p:spPr>
            <a:xfrm>
              <a:off x="590205" y="4918454"/>
              <a:ext cx="628579" cy="687563"/>
            </a:xfrm>
            <a:custGeom>
              <a:avLst/>
              <a:gdLst>
                <a:gd name="connsiteX0" fmla="*/ 828881 w 1830018"/>
                <a:gd name="connsiteY0" fmla="*/ 2001648 h 2001742"/>
                <a:gd name="connsiteX1" fmla="*/ -267 w 1830018"/>
                <a:gd name="connsiteY1" fmla="*/ -94 h 2001742"/>
                <a:gd name="connsiteX2" fmla="*/ 1415178 w 1830018"/>
                <a:gd name="connsiteY2" fmla="*/ -94 h 2001742"/>
                <a:gd name="connsiteX3" fmla="*/ 1829752 w 1830018"/>
                <a:gd name="connsiteY3" fmla="*/ 1000777 h 2001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0018" h="2001742">
                  <a:moveTo>
                    <a:pt x="828881" y="2001648"/>
                  </a:moveTo>
                  <a:cubicBezTo>
                    <a:pt x="297990" y="1470748"/>
                    <a:pt x="-267" y="750706"/>
                    <a:pt x="-267" y="-94"/>
                  </a:cubicBezTo>
                  <a:lnTo>
                    <a:pt x="1415178" y="-94"/>
                  </a:lnTo>
                  <a:cubicBezTo>
                    <a:pt x="1415178" y="375302"/>
                    <a:pt x="1564302" y="735327"/>
                    <a:pt x="1829752" y="1000777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1"/>
              </a:innerShdw>
            </a:effectLst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773AF879-A0E3-A9DF-45DD-9003D68614EE}"/>
                </a:ext>
              </a:extLst>
            </p:cNvPr>
            <p:cNvSpPr/>
            <p:nvPr/>
          </p:nvSpPr>
          <p:spPr>
            <a:xfrm>
              <a:off x="590205" y="4230891"/>
              <a:ext cx="628579" cy="687563"/>
            </a:xfrm>
            <a:custGeom>
              <a:avLst/>
              <a:gdLst>
                <a:gd name="connsiteX0" fmla="*/ -267 w 1830018"/>
                <a:gd name="connsiteY0" fmla="*/ 2001648 h 2001741"/>
                <a:gd name="connsiteX1" fmla="*/ 828881 w 1830018"/>
                <a:gd name="connsiteY1" fmla="*/ -94 h 2001741"/>
                <a:gd name="connsiteX2" fmla="*/ 1829752 w 1830018"/>
                <a:gd name="connsiteY2" fmla="*/ 1000777 h 2001741"/>
                <a:gd name="connsiteX3" fmla="*/ 1415178 w 1830018"/>
                <a:gd name="connsiteY3" fmla="*/ 2001648 h 200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0018" h="2001741">
                  <a:moveTo>
                    <a:pt x="-267" y="2001648"/>
                  </a:moveTo>
                  <a:cubicBezTo>
                    <a:pt x="-267" y="1250848"/>
                    <a:pt x="297981" y="530798"/>
                    <a:pt x="828881" y="-94"/>
                  </a:cubicBezTo>
                  <a:lnTo>
                    <a:pt x="1829752" y="1000777"/>
                  </a:lnTo>
                  <a:cubicBezTo>
                    <a:pt x="1564302" y="1266219"/>
                    <a:pt x="1415178" y="1626244"/>
                    <a:pt x="1415178" y="2001648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1"/>
              </a:innerShdw>
            </a:effectLst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id="{9B44999B-4EAF-DED6-AB9E-7EF19EEF994E}"/>
                </a:ext>
              </a:extLst>
            </p:cNvPr>
            <p:cNvSpPr/>
            <p:nvPr/>
          </p:nvSpPr>
          <p:spPr>
            <a:xfrm>
              <a:off x="875002" y="3946093"/>
              <a:ext cx="687563" cy="628579"/>
            </a:xfrm>
            <a:custGeom>
              <a:avLst/>
              <a:gdLst>
                <a:gd name="connsiteX0" fmla="*/ -267 w 2001742"/>
                <a:gd name="connsiteY0" fmla="*/ 829054 h 1830019"/>
                <a:gd name="connsiteX1" fmla="*/ 2001475 w 2001742"/>
                <a:gd name="connsiteY1" fmla="*/ -94 h 1830019"/>
                <a:gd name="connsiteX2" fmla="*/ 2001475 w 2001742"/>
                <a:gd name="connsiteY2" fmla="*/ 1415351 h 1830019"/>
                <a:gd name="connsiteX3" fmla="*/ 1000604 w 2001742"/>
                <a:gd name="connsiteY3" fmla="*/ 1829925 h 1830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1742" h="1830019">
                  <a:moveTo>
                    <a:pt x="-267" y="829054"/>
                  </a:moveTo>
                  <a:cubicBezTo>
                    <a:pt x="530625" y="298163"/>
                    <a:pt x="1250675" y="-94"/>
                    <a:pt x="2001475" y="-94"/>
                  </a:cubicBezTo>
                  <a:lnTo>
                    <a:pt x="2001475" y="1415351"/>
                  </a:lnTo>
                  <a:cubicBezTo>
                    <a:pt x="1626079" y="1415351"/>
                    <a:pt x="1266054" y="1564475"/>
                    <a:pt x="1000604" y="1829925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1"/>
              </a:innerShdw>
            </a:effectLst>
          </p:spPr>
          <p:txBody>
            <a:bodyPr rtlCol="0" anchor="ctr"/>
            <a:lstStyle/>
            <a:p>
              <a:endParaRPr lang="pt-PT"/>
            </a:p>
          </p:txBody>
        </p:sp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04B68691-F392-B82D-390A-94C9EBA4ACF9}"/>
              </a:ext>
            </a:extLst>
          </p:cNvPr>
          <p:cNvGrpSpPr/>
          <p:nvPr/>
        </p:nvGrpSpPr>
        <p:grpSpPr>
          <a:xfrm>
            <a:off x="706622" y="570030"/>
            <a:ext cx="1735120" cy="1709096"/>
            <a:chOff x="706622" y="570030"/>
            <a:chExt cx="1735120" cy="1709096"/>
          </a:xfrm>
        </p:grpSpPr>
        <p:pic>
          <p:nvPicPr>
            <p:cNvPr id="36" name="Gráfico 35" descr="Feminino cientista destaque">
              <a:hlinkClick r:id="rId2" action="ppaction://hlinksldjump"/>
              <a:extLst>
                <a:ext uri="{FF2B5EF4-FFF2-40B4-BE49-F238E27FC236}">
                  <a16:creationId xmlns:a16="http://schemas.microsoft.com/office/drawing/2014/main" id="{A95CDDB1-4389-B5DA-D030-DF682AF12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081742" y="1514665"/>
              <a:ext cx="360000" cy="360000"/>
            </a:xfrm>
            <a:prstGeom prst="rect">
              <a:avLst/>
            </a:prstGeom>
          </p:spPr>
        </p:pic>
        <p:pic>
          <p:nvPicPr>
            <p:cNvPr id="37" name="Gráfico 36" descr="Tubos de ensaio destaque">
              <a:hlinkClick r:id="rId5" action="ppaction://hlinksldjump"/>
              <a:extLst>
                <a:ext uri="{FF2B5EF4-FFF2-40B4-BE49-F238E27FC236}">
                  <a16:creationId xmlns:a16="http://schemas.microsoft.com/office/drawing/2014/main" id="{760AEC9E-F0F1-658B-8964-458EBFD020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66990" y="985955"/>
              <a:ext cx="360000" cy="360000"/>
            </a:xfrm>
            <a:prstGeom prst="rect">
              <a:avLst/>
            </a:prstGeom>
          </p:spPr>
        </p:pic>
        <p:pic>
          <p:nvPicPr>
            <p:cNvPr id="38" name="Gráfico 37" descr="Garrafa de água destaque">
              <a:hlinkClick r:id="rId8" action="ppaction://hlinksldjump"/>
              <a:extLst>
                <a:ext uri="{FF2B5EF4-FFF2-40B4-BE49-F238E27FC236}">
                  <a16:creationId xmlns:a16="http://schemas.microsoft.com/office/drawing/2014/main" id="{59155D38-4B40-98E0-2EA0-41BABB045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653907" y="570030"/>
              <a:ext cx="360000" cy="360000"/>
            </a:xfrm>
            <a:prstGeom prst="rect">
              <a:avLst/>
            </a:prstGeom>
          </p:spPr>
        </p:pic>
        <p:pic>
          <p:nvPicPr>
            <p:cNvPr id="39" name="Gráfico 38" descr="ADN destaque">
              <a:hlinkClick r:id="rId11" action="ppaction://hlinksldjump"/>
              <a:extLst>
                <a:ext uri="{FF2B5EF4-FFF2-40B4-BE49-F238E27FC236}">
                  <a16:creationId xmlns:a16="http://schemas.microsoft.com/office/drawing/2014/main" id="{B8B16D42-8218-9120-D031-56C4DB7E62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116809" y="1919126"/>
              <a:ext cx="360000" cy="360000"/>
            </a:xfrm>
            <a:prstGeom prst="rect">
              <a:avLst/>
            </a:prstGeom>
          </p:spPr>
        </p:pic>
        <p:pic>
          <p:nvPicPr>
            <p:cNvPr id="40" name="Gráfico 39" descr="Átomo destaque">
              <a:hlinkClick r:id="rId14" action="ppaction://hlinksldjump"/>
              <a:extLst>
                <a:ext uri="{FF2B5EF4-FFF2-40B4-BE49-F238E27FC236}">
                  <a16:creationId xmlns:a16="http://schemas.microsoft.com/office/drawing/2014/main" id="{CF15B791-3B79-F9DD-BC3E-553FA05799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706622" y="1514665"/>
              <a:ext cx="360000" cy="360000"/>
            </a:xfrm>
            <a:prstGeom prst="rect">
              <a:avLst/>
            </a:prstGeom>
          </p:spPr>
        </p:pic>
        <p:pic>
          <p:nvPicPr>
            <p:cNvPr id="41" name="Gráfico 40" descr="Balão de vidro destaque">
              <a:hlinkClick r:id="rId17" action="ppaction://hlinksldjump"/>
              <a:extLst>
                <a:ext uri="{FF2B5EF4-FFF2-40B4-BE49-F238E27FC236}">
                  <a16:creationId xmlns:a16="http://schemas.microsoft.com/office/drawing/2014/main" id="{56BBBCF7-58C7-9104-E175-9BC31F183C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656976" y="1919126"/>
              <a:ext cx="360000" cy="360000"/>
            </a:xfrm>
            <a:prstGeom prst="rect">
              <a:avLst/>
            </a:prstGeom>
          </p:spPr>
        </p:pic>
        <p:pic>
          <p:nvPicPr>
            <p:cNvPr id="42" name="Gráfico 41" descr="Microscópio destaque">
              <a:hlinkClick r:id="rId20" action="ppaction://hlinksldjump"/>
              <a:extLst>
                <a:ext uri="{FF2B5EF4-FFF2-40B4-BE49-F238E27FC236}">
                  <a16:creationId xmlns:a16="http://schemas.microsoft.com/office/drawing/2014/main" id="{6574CDBD-591D-8484-4A99-F1CC1EF99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1116809" y="592238"/>
              <a:ext cx="360000" cy="360000"/>
            </a:xfrm>
            <a:prstGeom prst="rect">
              <a:avLst/>
            </a:prstGeom>
          </p:spPr>
        </p:pic>
        <p:pic>
          <p:nvPicPr>
            <p:cNvPr id="43" name="Gráfico 42" descr="Placa de Petri destaque">
              <a:hlinkClick r:id="rId23" action="ppaction://hlinksldjump"/>
              <a:extLst>
                <a:ext uri="{FF2B5EF4-FFF2-40B4-BE49-F238E27FC236}">
                  <a16:creationId xmlns:a16="http://schemas.microsoft.com/office/drawing/2014/main" id="{1E057268-FBE8-D843-75F2-C1F7C9714B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706622" y="1011831"/>
              <a:ext cx="360000" cy="360000"/>
            </a:xfrm>
            <a:prstGeom prst="rect">
              <a:avLst/>
            </a:prstGeom>
          </p:spPr>
        </p:pic>
      </p:grp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EECD9FE3-C996-D389-26F1-9D852B3BD9AD}"/>
              </a:ext>
            </a:extLst>
          </p:cNvPr>
          <p:cNvGrpSpPr/>
          <p:nvPr/>
        </p:nvGrpSpPr>
        <p:grpSpPr>
          <a:xfrm>
            <a:off x="1353237" y="998065"/>
            <a:ext cx="459932" cy="864490"/>
            <a:chOff x="1353237" y="998065"/>
            <a:chExt cx="459932" cy="864490"/>
          </a:xfrm>
        </p:grpSpPr>
        <p:pic>
          <p:nvPicPr>
            <p:cNvPr id="45" name="Gráfico 44" descr="Sinal de Inserção para Cima com preenchimento sólido">
              <a:hlinkClick r:id="rId26" action="ppaction://hlinksldjump"/>
              <a:extLst>
                <a:ext uri="{FF2B5EF4-FFF2-40B4-BE49-F238E27FC236}">
                  <a16:creationId xmlns:a16="http://schemas.microsoft.com/office/drawing/2014/main" id="{AABC3BF3-CAB5-1E9E-709D-4C8B99E7D1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1364596" y="998065"/>
              <a:ext cx="448573" cy="448573"/>
            </a:xfrm>
            <a:prstGeom prst="rect">
              <a:avLst/>
            </a:prstGeom>
          </p:spPr>
        </p:pic>
        <p:pic>
          <p:nvPicPr>
            <p:cNvPr id="64" name="Gráfico 63" descr="Sinal de Inserção para Baixo com preenchimento sólido">
              <a:hlinkClick r:id="rId29" action="ppaction://hlinksldjump"/>
              <a:extLst>
                <a:ext uri="{FF2B5EF4-FFF2-40B4-BE49-F238E27FC236}">
                  <a16:creationId xmlns:a16="http://schemas.microsoft.com/office/drawing/2014/main" id="{82F49F61-F9FD-8119-E592-4D89D0CE42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1353237" y="1413982"/>
              <a:ext cx="448573" cy="448573"/>
            </a:xfrm>
            <a:prstGeom prst="rect">
              <a:avLst/>
            </a:prstGeom>
          </p:spPr>
        </p:pic>
      </p:grpSp>
      <p:pic>
        <p:nvPicPr>
          <p:cNvPr id="4" name="Imagem 3" descr="Uma imagem com cor-de-rosa, Magenta&#10;&#10;Descrição gerada automaticamente">
            <a:extLst>
              <a:ext uri="{FF2B5EF4-FFF2-40B4-BE49-F238E27FC236}">
                <a16:creationId xmlns:a16="http://schemas.microsoft.com/office/drawing/2014/main" id="{749EE740-CF34-FC64-1F6F-30CBA18DA58A}"/>
              </a:ext>
            </a:extLst>
          </p:cNvPr>
          <p:cNvPicPr>
            <a:picLocks noChangeAspect="1"/>
          </p:cNvPicPr>
          <p:nvPr/>
        </p:nvPicPr>
        <p:blipFill rotWithShape="1"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52" b="6599"/>
          <a:stretch/>
        </p:blipFill>
        <p:spPr>
          <a:xfrm>
            <a:off x="3730597" y="2855313"/>
            <a:ext cx="4730806" cy="1938857"/>
          </a:xfrm>
          <a:prstGeom prst="roundRect">
            <a:avLst>
              <a:gd name="adj" fmla="val 50000"/>
            </a:avLst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8A8B9341-94BB-1E5C-0D18-D98CA8EF4EB1}"/>
              </a:ext>
            </a:extLst>
          </p:cNvPr>
          <p:cNvSpPr txBox="1"/>
          <p:nvPr/>
        </p:nvSpPr>
        <p:spPr>
          <a:xfrm>
            <a:off x="4094478" y="4804002"/>
            <a:ext cx="400304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Light" panose="00000400000000000000" pitchFamily="50" charset="0"/>
              </a:rPr>
              <a:t>Fig.13 </a:t>
            </a:r>
            <a:r>
              <a:rPr lang="pt-PT" sz="11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Light" panose="00000400000000000000" pitchFamily="50" charset="0"/>
              </a:rPr>
              <a:t>Homopolímero</a:t>
            </a:r>
            <a:r>
              <a:rPr lang="pt-PT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Light" panose="00000400000000000000" pitchFamily="50" charset="0"/>
              </a:rPr>
              <a:t> e </a:t>
            </a:r>
            <a:r>
              <a:rPr lang="pt-PT" sz="11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Light" panose="00000400000000000000" pitchFamily="50" charset="0"/>
              </a:rPr>
              <a:t>Copopolímero</a:t>
            </a:r>
            <a:endParaRPr lang="pt-PT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 Light" panose="000004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1601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1016</Words>
  <Application>Microsoft Office PowerPoint</Application>
  <PresentationFormat>Ecrã Panorâmico</PresentationFormat>
  <Paragraphs>88</Paragraphs>
  <Slides>10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Montserrat</vt:lpstr>
      <vt:lpstr>Montserrat Light</vt:lpstr>
      <vt:lpstr>Montserrat SemiBold</vt:lpstr>
      <vt:lpstr>Segoe UI</vt:lpstr>
      <vt:lpstr>Tema do Office</vt:lpstr>
      <vt:lpstr>Plásticos e os materiais poliméricos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salome b</dc:creator>
  <cp:lastModifiedBy>salome b</cp:lastModifiedBy>
  <cp:revision>25</cp:revision>
  <dcterms:created xsi:type="dcterms:W3CDTF">2023-05-24T13:32:35Z</dcterms:created>
  <dcterms:modified xsi:type="dcterms:W3CDTF">2023-05-25T07:50:16Z</dcterms:modified>
</cp:coreProperties>
</file>