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A571-B603-1B92-E43D-7560FF2E1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588699" cy="1738791"/>
          </a:xfrm>
        </p:spPr>
        <p:txBody>
          <a:bodyPr/>
          <a:lstStyle/>
          <a:p>
            <a:r>
              <a:rPr lang="en-IN" dirty="0"/>
              <a:t>Project Report Template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14681-2C6D-F2F4-CFDB-335268737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193" y="2760320"/>
            <a:ext cx="9283811" cy="2068397"/>
          </a:xfrm>
        </p:spPr>
        <p:txBody>
          <a:bodyPr/>
          <a:lstStyle/>
          <a:p>
            <a:r>
              <a:rPr lang="en-IN" dirty="0"/>
              <a:t>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BC7C-E21A-60D5-2E8C-C51FA491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Economic Freedom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C70FC0-9D3A-A6BE-30CD-D0D6C0188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4512" y="2041508"/>
            <a:ext cx="12546512" cy="4816492"/>
          </a:xfrm>
        </p:spPr>
      </p:pic>
    </p:spTree>
    <p:extLst>
      <p:ext uri="{BB962C8B-B14F-4D97-AF65-F5344CB8AC3E}">
        <p14:creationId xmlns:p14="http://schemas.microsoft.com/office/powerpoint/2010/main" val="362861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3D0C-714E-30DB-8103-8EFFB8AE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of Economic freedom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A28315-A90D-21DF-CEFA-B27DEEB6F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5936"/>
            <a:ext cx="12191999" cy="4743144"/>
          </a:xfrm>
        </p:spPr>
      </p:pic>
    </p:spTree>
    <p:extLst>
      <p:ext uri="{BB962C8B-B14F-4D97-AF65-F5344CB8AC3E}">
        <p14:creationId xmlns:p14="http://schemas.microsoft.com/office/powerpoint/2010/main" val="387511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AED7-253D-8F9E-3DE5-9840A09C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places of Economic Freedom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A5D321-4BAA-A4EA-B49E-61D9ADC1B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5572" y="1992610"/>
            <a:ext cx="12277572" cy="4865390"/>
          </a:xfrm>
        </p:spPr>
      </p:pic>
    </p:spTree>
    <p:extLst>
      <p:ext uri="{BB962C8B-B14F-4D97-AF65-F5344CB8AC3E}">
        <p14:creationId xmlns:p14="http://schemas.microsoft.com/office/powerpoint/2010/main" val="56285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3BF1-B248-1289-6AB5-DB528BC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9A2398-2ACA-D5ED-149B-C1CFC93D9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5594" y="1955937"/>
            <a:ext cx="12387594" cy="5122106"/>
          </a:xfrm>
        </p:spPr>
      </p:pic>
    </p:spTree>
    <p:extLst>
      <p:ext uri="{BB962C8B-B14F-4D97-AF65-F5344CB8AC3E}">
        <p14:creationId xmlns:p14="http://schemas.microsoft.com/office/powerpoint/2010/main" val="84143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0EC3-454C-EB96-6454-44B209E0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of Economic freedom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F253D5-B384-16A0-6884-1FE9BCAC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237102"/>
            <a:ext cx="12285722" cy="4743144"/>
          </a:xfrm>
        </p:spPr>
      </p:pic>
    </p:spTree>
    <p:extLst>
      <p:ext uri="{BB962C8B-B14F-4D97-AF65-F5344CB8AC3E}">
        <p14:creationId xmlns:p14="http://schemas.microsoft.com/office/powerpoint/2010/main" val="334914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D6AB-EFFC-C82E-5711-B069B49A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Finally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37F7-DE4C-6343-E59A-0E7F2FAB1CB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3920332" flipV="1">
            <a:off x="3548479" y="744970"/>
            <a:ext cx="6826912" cy="78729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7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9CE9-3874-BFEA-8D14-76F2AD63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our team </a:t>
            </a:r>
            <a:r>
              <a:rPr lang="en-IN"/>
              <a:t>members side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0ADF-3503-475C-450D-2111F1E8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5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E5A3-6557-97B8-1EA3-0535A84B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project ✍️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B3262B-32C7-5D97-C613-B42953898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163755"/>
            <a:ext cx="12090128" cy="4792042"/>
          </a:xfrm>
        </p:spPr>
      </p:pic>
    </p:spTree>
    <p:extLst>
      <p:ext uri="{BB962C8B-B14F-4D97-AF65-F5344CB8AC3E}">
        <p14:creationId xmlns:p14="http://schemas.microsoft.com/office/powerpoint/2010/main" val="18437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220F-D911-F797-448E-D0BD9ABC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the project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4748B9-B618-03E6-3E99-52F7DDA25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1167" y="2017059"/>
            <a:ext cx="12664685" cy="5452171"/>
          </a:xfrm>
        </p:spPr>
      </p:pic>
    </p:spTree>
    <p:extLst>
      <p:ext uri="{BB962C8B-B14F-4D97-AF65-F5344CB8AC3E}">
        <p14:creationId xmlns:p14="http://schemas.microsoft.com/office/powerpoint/2010/main" val="124653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7CAE-E7D9-D296-9D21-59A14C77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map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6D99FF-47BF-DB0D-831C-0E99A5554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534" y="1587169"/>
            <a:ext cx="9546932" cy="5091092"/>
          </a:xfrm>
        </p:spPr>
      </p:pic>
    </p:spTree>
    <p:extLst>
      <p:ext uri="{BB962C8B-B14F-4D97-AF65-F5344CB8AC3E}">
        <p14:creationId xmlns:p14="http://schemas.microsoft.com/office/powerpoint/2010/main" val="411644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F3B1-8D63-02A1-66BB-CFEAD743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 and brainstorming map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06CA1F-6FF1-BF1A-FE69-02DA31465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44" y="2310449"/>
            <a:ext cx="12224599" cy="4400855"/>
          </a:xfrm>
        </p:spPr>
      </p:pic>
    </p:spTree>
    <p:extLst>
      <p:ext uri="{BB962C8B-B14F-4D97-AF65-F5344CB8AC3E}">
        <p14:creationId xmlns:p14="http://schemas.microsoft.com/office/powerpoint/2010/main" val="151961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7784-1420-090A-593D-0174FDE2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6D9910-C78A-8302-6A88-49AD99E3B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0021" y="2298225"/>
            <a:ext cx="12302021" cy="4645347"/>
          </a:xfrm>
        </p:spPr>
      </p:pic>
    </p:spTree>
    <p:extLst>
      <p:ext uri="{BB962C8B-B14F-4D97-AF65-F5344CB8AC3E}">
        <p14:creationId xmlns:p14="http://schemas.microsoft.com/office/powerpoint/2010/main" val="93721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F219-2437-8802-235A-E7F2598E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graphs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B1BB70-EDF5-68F9-600A-FA7194613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7" y="1980385"/>
            <a:ext cx="12094203" cy="5073209"/>
          </a:xfrm>
        </p:spPr>
      </p:pic>
    </p:spTree>
    <p:extLst>
      <p:ext uri="{BB962C8B-B14F-4D97-AF65-F5344CB8AC3E}">
        <p14:creationId xmlns:p14="http://schemas.microsoft.com/office/powerpoint/2010/main" val="354564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6C1B-1B20-1BF2-033D-711BAB59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graphs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6B398C-232E-E054-496A-C32C1F19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1" y="2017059"/>
            <a:ext cx="11332203" cy="4743143"/>
          </a:xfrm>
        </p:spPr>
      </p:pic>
    </p:spTree>
    <p:extLst>
      <p:ext uri="{BB962C8B-B14F-4D97-AF65-F5344CB8AC3E}">
        <p14:creationId xmlns:p14="http://schemas.microsoft.com/office/powerpoint/2010/main" val="346616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F508-650C-9DF6-8A84-F57F1C2E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Economic Freedom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F523A8-9C7E-4921-BD44-4FD0F176C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9262"/>
            <a:ext cx="12192000" cy="5060984"/>
          </a:xfrm>
        </p:spPr>
      </p:pic>
    </p:spTree>
    <p:extLst>
      <p:ext uri="{BB962C8B-B14F-4D97-AF65-F5344CB8AC3E}">
        <p14:creationId xmlns:p14="http://schemas.microsoft.com/office/powerpoint/2010/main" val="4192085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 Boardroom</vt:lpstr>
      <vt:lpstr>Project Report Template </vt:lpstr>
      <vt:lpstr>Overview of the project ✍️</vt:lpstr>
      <vt:lpstr>Purpose of the project </vt:lpstr>
      <vt:lpstr>Empathy map </vt:lpstr>
      <vt:lpstr>Ideation and brainstorming map</vt:lpstr>
      <vt:lpstr>Result </vt:lpstr>
      <vt:lpstr>Results graphs </vt:lpstr>
      <vt:lpstr>Results graphs </vt:lpstr>
      <vt:lpstr>Advantages of Economic Freedom </vt:lpstr>
      <vt:lpstr>Disadvantages of Economic Freedom </vt:lpstr>
      <vt:lpstr>Application of Economic freedom </vt:lpstr>
      <vt:lpstr>Various places of Economic Freedom </vt:lpstr>
      <vt:lpstr>Conclusion </vt:lpstr>
      <vt:lpstr>Future scope of Economic freedom </vt:lpstr>
      <vt:lpstr>Finally </vt:lpstr>
      <vt:lpstr>From our team members side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Template </dc:title>
  <dc:creator>Unknown User</dc:creator>
  <cp:lastModifiedBy>Unknown User</cp:lastModifiedBy>
  <cp:revision>1</cp:revision>
  <dcterms:created xsi:type="dcterms:W3CDTF">2023-04-18T17:27:40Z</dcterms:created>
  <dcterms:modified xsi:type="dcterms:W3CDTF">2023-04-18T17:49:45Z</dcterms:modified>
</cp:coreProperties>
</file>