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43F6D-1DBD-20A5-F36E-C60FCCDA28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CD22F7-65DA-6D30-4C3F-6357DE4DF4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BCDD0-0B3C-6164-1181-A516AE9BA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46582-9131-C348-90E7-D713BCC5140D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36DDB-90E1-1300-344D-C19BC850D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9F89D-737E-A7E8-6F34-A5B355070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46ED-0EFC-1F4C-A5C9-6E2E8A11E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96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F06D1-28E5-464A-1B63-A4778C0F9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7BEEA5-30E4-C3FA-0842-F9EAA527A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560B8-48FA-6135-6988-DB96520DB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46582-9131-C348-90E7-D713BCC5140D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34F0D-5345-2496-3604-131B25F34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C107C-EE84-2CAD-7348-58E9B4DBD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46ED-0EFC-1F4C-A5C9-6E2E8A11E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619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07A711-F716-E561-A08F-DEE4324125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FB1DF7-C912-BAA8-40E1-8D1742B67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CCA2B-B04C-0D09-0C48-C3C3768AC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46582-9131-C348-90E7-D713BCC5140D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76F10-2744-9496-27CA-78FC05480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90820-0DBD-A653-9763-02CD0A813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46ED-0EFC-1F4C-A5C9-6E2E8A11E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97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DFDB1-9352-A055-9F95-A77E50EFF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349F6-706C-CA67-C117-E326A0ED2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812E0-A106-8079-B2BE-EB0E0412B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46582-9131-C348-90E7-D713BCC5140D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50D88-37B4-9F63-52ED-5D5FA3FBE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0AC73-1D02-9934-B67E-C5BC70CC5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46ED-0EFC-1F4C-A5C9-6E2E8A11E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29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9214A-84BD-A255-5E18-B9AF6B12B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C8A98-A6DB-D42F-DC6B-670831CF9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BFE18-3075-62B8-1A0B-2FFFF3FFF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46582-9131-C348-90E7-D713BCC5140D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94F5E-A177-17DB-D4FF-BA91297ED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F86A8-344A-99B7-45CF-8B28969B8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46ED-0EFC-1F4C-A5C9-6E2E8A11E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31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A4ED5-C187-9738-6A7C-E8E685212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06645-76E7-D59E-96C3-7B22C26F15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4B938C-68E0-9F0F-85FE-CED2C0DD0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0911E2-4A1C-3886-CC0C-A8CD20404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46582-9131-C348-90E7-D713BCC5140D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26DF5-DACC-F011-B311-119F2AE32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5A93B-15A8-3C8B-A793-5B8552D8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46ED-0EFC-1F4C-A5C9-6E2E8A11E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01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9B45F-413B-E9F0-3EE1-8330BC637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26F41-C1DA-3F42-2299-DE22A0992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DBAA10-9FE3-E888-C577-870003339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2B1ED5-262C-B7A2-DD87-F8566C9A53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5C149F-6366-3002-2C34-E42E7811D4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B22341-20FA-B0D9-01C2-DA25DF91C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46582-9131-C348-90E7-D713BCC5140D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F1930A-4E21-A2D4-AD0B-7F2596CB8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0A10C3-B7AF-C2F9-8645-9E244FE2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46ED-0EFC-1F4C-A5C9-6E2E8A11E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15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E7AFC-9C4D-7D53-9A70-D9B82A648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EBE3EE-414E-B3F9-7201-4B25F00CD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46582-9131-C348-90E7-D713BCC5140D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8CDC6F-FF52-C0A7-40C9-365C5D865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F6593-3064-5E3B-E5B4-A005F61E6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46ED-0EFC-1F4C-A5C9-6E2E8A11E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86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8BC150-6498-6DC6-D911-7C1E99AAC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46582-9131-C348-90E7-D713BCC5140D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AEF466-E8E9-C339-3442-EF6525291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352DE3-A09B-1465-EA49-7F73CC1DC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46ED-0EFC-1F4C-A5C9-6E2E8A11E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039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AD5D9-514B-03BA-DF36-DCE2D5A7D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F31E3-F1D2-1467-675C-EC89FD8EB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8DA65E-25A8-5E2C-FF2F-CCC8BFDC6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33EE2-52A8-59BC-E0E6-55DA1F5DB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46582-9131-C348-90E7-D713BCC5140D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A6617-BA1C-E9B3-291F-920DEB3FD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74C647-B456-1177-25F8-E37BA4BA7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46ED-0EFC-1F4C-A5C9-6E2E8A11E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42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AE77A-93AB-E2C8-52EF-8545BEDDE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A4EB09-2A34-92F1-44BD-1531E059D0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48016-C64D-D7D8-DA64-B6925B959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12272-FD83-3E50-5267-322A8C50E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46582-9131-C348-90E7-D713BCC5140D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0E416B-5A52-ED5A-23F5-4C93C1594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42DB9-BD2B-4566-93B0-A1FD2A3AC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46ED-0EFC-1F4C-A5C9-6E2E8A11E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607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2D7D93-A88F-E45D-57BC-3107A6689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778A5-0730-A9E3-E38C-55E28D152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99E47-2C55-00D2-D472-7BF4AEE918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46582-9131-C348-90E7-D713BCC5140D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CBBFC-F76D-E413-73AD-5577A2C05A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FBBC2-A104-ED2F-9B09-D3C6516395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546ED-0EFC-1F4C-A5C9-6E2E8A11E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15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F44D4-8AE4-2BAC-F59F-3995109EB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8984"/>
            <a:ext cx="9144000" cy="4278610"/>
          </a:xfrm>
        </p:spPr>
        <p:txBody>
          <a:bodyPr>
            <a:normAutofit/>
          </a:bodyPr>
          <a:lstStyle/>
          <a:p>
            <a:r>
              <a:rPr lang="en-IN" b="1" dirty="0"/>
              <a:t>Project </a:t>
            </a:r>
            <a:r>
              <a:rPr lang="en-IN" b="1"/>
              <a:t>Title ✍️           </a:t>
            </a:r>
            <a:r>
              <a:rPr lang="en-IN" b="1" dirty="0"/>
              <a:t>Measuring The Pulse Of </a:t>
            </a:r>
            <a:r>
              <a:rPr lang="en-IN" b="1"/>
              <a:t>prosperity :An Index of Economic Freedom.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7905A8-6A47-5EED-BC67-EBEC3E0DD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99005"/>
            <a:ext cx="9144000" cy="499647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342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44260-0925-F944-03CC-7C46788E1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C83DC9E-D643-ECE5-98A1-B9D93990FC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90" y="0"/>
            <a:ext cx="11898610" cy="7126941"/>
          </a:xfrm>
        </p:spPr>
      </p:pic>
    </p:spTree>
    <p:extLst>
      <p:ext uri="{BB962C8B-B14F-4D97-AF65-F5344CB8AC3E}">
        <p14:creationId xmlns:p14="http://schemas.microsoft.com/office/powerpoint/2010/main" val="1078286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2DA11-E9AB-A8B1-01CE-F58FBF37D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Finally...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D42F2-BC6F-5D70-C4DF-CA191D4EA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2652"/>
            <a:ext cx="10515600" cy="2836107"/>
          </a:xfrm>
        </p:spPr>
        <p:txBody>
          <a:bodyPr/>
          <a:lstStyle/>
          <a:p>
            <a:r>
              <a:rPr lang="en-IN" dirty="0"/>
              <a:t>Thank </a:t>
            </a:r>
            <a:r>
              <a:rPr lang="en-IN"/>
              <a:t>you ......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621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05259-BBC2-BA47-FE6C-ADCE6E1E9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Group Members Name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2FB90-7BFE-A6A1-2C8C-96BD89544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2632"/>
            <a:ext cx="10515600" cy="4074332"/>
          </a:xfrm>
        </p:spPr>
        <p:txBody>
          <a:bodyPr/>
          <a:lstStyle/>
          <a:p>
            <a:r>
              <a:rPr lang="en-IN" dirty="0"/>
              <a:t>1 .        </a:t>
            </a:r>
            <a:r>
              <a:rPr lang="en-IN" dirty="0" err="1"/>
              <a:t>G.Atchaya</a:t>
            </a:r>
            <a:r>
              <a:rPr lang="en-IN" dirty="0"/>
              <a:t>.  </a:t>
            </a:r>
          </a:p>
          <a:p>
            <a:r>
              <a:rPr lang="en-IN" dirty="0"/>
              <a:t> 2.          </a:t>
            </a:r>
            <a:r>
              <a:rPr lang="en-IN" dirty="0" err="1"/>
              <a:t>S.Mayavathi</a:t>
            </a:r>
            <a:r>
              <a:rPr lang="en-IN" dirty="0"/>
              <a:t>. </a:t>
            </a:r>
          </a:p>
          <a:p>
            <a:r>
              <a:rPr lang="en-IN" dirty="0"/>
              <a:t> 3.         </a:t>
            </a:r>
            <a:r>
              <a:rPr lang="en-IN" dirty="0" err="1"/>
              <a:t>S.Salomi</a:t>
            </a:r>
            <a:r>
              <a:rPr lang="en-IN" dirty="0"/>
              <a:t>. </a:t>
            </a:r>
          </a:p>
          <a:p>
            <a:r>
              <a:rPr lang="en-IN" dirty="0"/>
              <a:t> 4.      </a:t>
            </a:r>
            <a:r>
              <a:rPr lang="en-IN" dirty="0" err="1"/>
              <a:t>M.Jayanthi</a:t>
            </a:r>
            <a:r>
              <a:rPr lang="en-IN" dirty="0"/>
              <a:t>.</a:t>
            </a:r>
          </a:p>
          <a:p>
            <a:endParaRPr lang="en-I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320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3D444-63AB-3B73-755E-A5A3C1356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C0EA20A-1DC9-B6E3-E08B-F5180FF07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90" y="-110021"/>
            <a:ext cx="11466673" cy="6735754"/>
          </a:xfrm>
        </p:spPr>
      </p:pic>
    </p:spTree>
    <p:extLst>
      <p:ext uri="{BB962C8B-B14F-4D97-AF65-F5344CB8AC3E}">
        <p14:creationId xmlns:p14="http://schemas.microsoft.com/office/powerpoint/2010/main" val="3480080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64A93-5D2D-1376-4BC6-AF1B13AF9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758F4B7-E7D0-2E0C-AABD-3026527C19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64" y="365124"/>
            <a:ext cx="11650043" cy="6492875"/>
          </a:xfrm>
        </p:spPr>
      </p:pic>
    </p:spTree>
    <p:extLst>
      <p:ext uri="{BB962C8B-B14F-4D97-AF65-F5344CB8AC3E}">
        <p14:creationId xmlns:p14="http://schemas.microsoft.com/office/powerpoint/2010/main" val="3487009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9989A-CB8E-99D6-AD14-3E8B30021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D7E367E-F6E7-4A4A-545E-9AE0DC00BE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88064"/>
          </a:xfrm>
        </p:spPr>
      </p:pic>
    </p:spTree>
    <p:extLst>
      <p:ext uri="{BB962C8B-B14F-4D97-AF65-F5344CB8AC3E}">
        <p14:creationId xmlns:p14="http://schemas.microsoft.com/office/powerpoint/2010/main" val="1389022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F2778-485B-57ED-8E89-C1A13B347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57A6F8B-7FEB-03FB-C424-9922E92DA1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90" y="-232267"/>
            <a:ext cx="11662267" cy="7322534"/>
          </a:xfrm>
        </p:spPr>
      </p:pic>
    </p:spTree>
    <p:extLst>
      <p:ext uri="{BB962C8B-B14F-4D97-AF65-F5344CB8AC3E}">
        <p14:creationId xmlns:p14="http://schemas.microsoft.com/office/powerpoint/2010/main" val="1248680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20B74-46BC-6505-4DC2-EE17B580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E819B3B-0CA4-8D38-2E14-63B9F2E6E6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92" y="0"/>
            <a:ext cx="11698941" cy="6492875"/>
          </a:xfrm>
        </p:spPr>
      </p:pic>
    </p:spTree>
    <p:extLst>
      <p:ext uri="{BB962C8B-B14F-4D97-AF65-F5344CB8AC3E}">
        <p14:creationId xmlns:p14="http://schemas.microsoft.com/office/powerpoint/2010/main" val="1579792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3C963-6A2C-797E-BBA3-06BC8799D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F5C789A-1D20-2BCD-6A8A-CDA24A45F4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43" y="365126"/>
            <a:ext cx="11971957" cy="6786264"/>
          </a:xfrm>
        </p:spPr>
      </p:pic>
    </p:spTree>
    <p:extLst>
      <p:ext uri="{BB962C8B-B14F-4D97-AF65-F5344CB8AC3E}">
        <p14:creationId xmlns:p14="http://schemas.microsoft.com/office/powerpoint/2010/main" val="1621545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19778-9D1D-590C-EA68-F594797DE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98C70DC-ED49-AFE5-710E-A3E49B78B6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70" y="365124"/>
            <a:ext cx="11857860" cy="6492875"/>
          </a:xfrm>
        </p:spPr>
      </p:pic>
    </p:spTree>
    <p:extLst>
      <p:ext uri="{BB962C8B-B14F-4D97-AF65-F5344CB8AC3E}">
        <p14:creationId xmlns:p14="http://schemas.microsoft.com/office/powerpoint/2010/main" val="2430644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Project Title ✍️           Measuring The Pulse Of prosperity :An Index of Economic Freedom.</vt:lpstr>
      <vt:lpstr>Group Members Name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Finally...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 ✍️           Measuring The Pulse Of prosperity :An Index of Economic Freedom.</dc:title>
  <dc:creator>Unknown User</dc:creator>
  <cp:lastModifiedBy>Unknown User</cp:lastModifiedBy>
  <cp:revision>1</cp:revision>
  <dcterms:created xsi:type="dcterms:W3CDTF">2023-04-18T13:59:41Z</dcterms:created>
  <dcterms:modified xsi:type="dcterms:W3CDTF">2023-04-18T14:10:29Z</dcterms:modified>
</cp:coreProperties>
</file>