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9110"/>
              </p:ext>
            </p:extLst>
          </p:nvPr>
        </p:nvGraphicFramePr>
        <p:xfrm>
          <a:off x="4139952" y="12816"/>
          <a:ext cx="5004015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/>
                <a:gridCol w="2952328"/>
                <a:gridCol w="1475623"/>
              </a:tblGrid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Strip turned</a:t>
                      </a:r>
                      <a:r>
                        <a:rPr lang="en-US" sz="1800" kern="1200" baseline="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on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Strip turned</a:t>
                      </a:r>
                      <a:r>
                        <a:rPr lang="en-US" sz="1800" kern="1200" baseline="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off</a:t>
                      </a:r>
                      <a:endParaRPr lang="en-US" sz="180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Brightness +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Brightness 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3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Off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4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noProof="0" dirty="0" smtClean="0"/>
                        <a:t>Settings mode </a:t>
                      </a:r>
                      <a:r>
                        <a:rPr lang="en-US" sz="1400" baseline="0" noProof="0" dirty="0" smtClean="0"/>
                        <a:t>(press twice in 5secs)</a:t>
                      </a:r>
                      <a:endParaRPr lang="en-US" sz="1400" noProof="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On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5-11 13-14 </a:t>
                      </a:r>
                      <a:r>
                        <a:rPr lang="en-US" noProof="0" dirty="0" smtClean="0"/>
                        <a:t>17-19 21-23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 color</a:t>
                      </a:r>
                      <a:r>
                        <a:rPr lang="en-US" baseline="0" noProof="0" dirty="0" smtClean="0"/>
                        <a:t> (Static or Pulse)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12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 music effect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15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 color </a:t>
                      </a:r>
                      <a:r>
                        <a:rPr lang="en-US" noProof="0" smtClean="0"/>
                        <a:t>to custom one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16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</a:t>
                      </a:r>
                      <a:r>
                        <a:rPr lang="en-US" baseline="0" noProof="0" dirty="0" smtClean="0"/>
                        <a:t> replication amount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20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 strip </a:t>
                      </a:r>
                      <a:r>
                        <a:rPr lang="en-US" baseline="0" noProof="0" dirty="0" smtClean="0"/>
                        <a:t>selection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24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Change smooth</a:t>
                      </a:r>
                      <a:r>
                        <a:rPr lang="en-US" baseline="0" noProof="0" dirty="0" smtClean="0"/>
                        <a:t> effect color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5" name="Gruppieren 24"/>
          <p:cNvGrpSpPr/>
          <p:nvPr/>
        </p:nvGrpSpPr>
        <p:grpSpPr>
          <a:xfrm>
            <a:off x="81753" y="499674"/>
            <a:ext cx="3960000" cy="6372000"/>
            <a:chOff x="81753" y="252000"/>
            <a:chExt cx="3960000" cy="6372000"/>
          </a:xfrm>
        </p:grpSpPr>
        <p:pic>
          <p:nvPicPr>
            <p:cNvPr id="1026" name="Picture 2" descr="Image result for LED remot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1753" y="252000"/>
              <a:ext cx="3960000" cy="63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382126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053339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915816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82842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187624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061753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915816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8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82842" y="27089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9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187624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061753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854101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1127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187624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061753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15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854518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16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1127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17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187624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18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061753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19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854101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320411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2061994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854101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0" name="Textfeld 49"/>
          <p:cNvSpPr txBox="1"/>
          <p:nvPr/>
        </p:nvSpPr>
        <p:spPr>
          <a:xfrm>
            <a:off x="81753" y="68126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Normal mode</a:t>
            </a:r>
            <a:endParaRPr lang="en-US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32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0266"/>
              </p:ext>
            </p:extLst>
          </p:nvPr>
        </p:nvGraphicFramePr>
        <p:xfrm>
          <a:off x="4139952" y="12816"/>
          <a:ext cx="5004048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741"/>
                <a:gridCol w="4391307"/>
              </a:tblGrid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n-US" sz="1800" kern="1200" baseline="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turned on</a:t>
                      </a:r>
                      <a:endParaRPr lang="en-US" sz="1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Backlight</a:t>
                      </a:r>
                      <a:r>
                        <a:rPr lang="en-US" baseline="0" noProof="0" dirty="0" smtClean="0"/>
                        <a:t> maximum </a:t>
                      </a:r>
                      <a:r>
                        <a:rPr lang="en-US" noProof="0" dirty="0" smtClean="0"/>
                        <a:t>+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Backlight</a:t>
                      </a:r>
                      <a:r>
                        <a:rPr lang="en-US" baseline="0" noProof="0" dirty="0" smtClean="0"/>
                        <a:t> maximum </a:t>
                      </a:r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3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Off (and leave settings mode)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4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Leave settings mode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5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Manually</a:t>
                      </a:r>
                      <a:r>
                        <a:rPr lang="en-US" baseline="0" noProof="0" dirty="0" smtClean="0"/>
                        <a:t> add 5 to red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6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Manually</a:t>
                      </a:r>
                      <a:r>
                        <a:rPr lang="en-US" baseline="0" noProof="0" dirty="0" smtClean="0"/>
                        <a:t> add 5 to green</a:t>
                      </a:r>
                      <a:endParaRPr lang="en-US" noProof="0" dirty="0" smtClean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7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Manually</a:t>
                      </a:r>
                      <a:r>
                        <a:rPr lang="en-US" baseline="0" noProof="0" dirty="0" smtClean="0"/>
                        <a:t> add 5 to blue</a:t>
                      </a:r>
                      <a:endParaRPr lang="en-US" noProof="0" dirty="0" smtClean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8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Load custom</a:t>
                      </a:r>
                      <a:r>
                        <a:rPr lang="en-US" baseline="0" noProof="0" dirty="0" smtClean="0"/>
                        <a:t> color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9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Manually</a:t>
                      </a:r>
                      <a:r>
                        <a:rPr lang="en-US" baseline="0" noProof="0" dirty="0" smtClean="0"/>
                        <a:t> reduce 5 from red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10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Manually</a:t>
                      </a:r>
                      <a:r>
                        <a:rPr lang="en-US" baseline="0" noProof="0" dirty="0" smtClean="0"/>
                        <a:t> reduce 5 from </a:t>
                      </a:r>
                      <a:r>
                        <a:rPr lang="en-US" baseline="0" noProof="0" dirty="0" smtClean="0"/>
                        <a:t>green</a:t>
                      </a:r>
                      <a:endParaRPr lang="en-US" noProof="0" dirty="0" smtClean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11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Manually</a:t>
                      </a:r>
                      <a:r>
                        <a:rPr lang="en-US" baseline="0" noProof="0" dirty="0" smtClean="0"/>
                        <a:t> reduce 5 from </a:t>
                      </a:r>
                      <a:r>
                        <a:rPr lang="en-US" baseline="0" noProof="0" dirty="0" smtClean="0"/>
                        <a:t>blue</a:t>
                      </a:r>
                      <a:endParaRPr lang="en-US" noProof="0" dirty="0" smtClean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12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Save custom color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13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14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15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16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Toggle</a:t>
                      </a:r>
                      <a:r>
                        <a:rPr lang="en-US" baseline="0" noProof="0" dirty="0" smtClean="0"/>
                        <a:t> 'shiftOneRight'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17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18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19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20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Manually save </a:t>
                      </a:r>
                      <a:r>
                        <a:rPr lang="en-US" sz="1600" baseline="0" noProof="0" dirty="0" smtClean="0"/>
                        <a:t>settings to </a:t>
                      </a:r>
                      <a:r>
                        <a:rPr lang="en-US" sz="1600" noProof="0" dirty="0" smtClean="0"/>
                        <a:t>EEPROM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000" baseline="0" noProof="0" dirty="0" smtClean="0">
                          <a:solidFill>
                            <a:srgbClr val="FF0000"/>
                          </a:solidFill>
                        </a:rPr>
                        <a:t>(Only 100,000 write cycles!)</a:t>
                      </a:r>
                      <a:endParaRPr lang="en-US" sz="10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21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22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-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23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Toggle keystroke showing (green</a:t>
                      </a:r>
                      <a:r>
                        <a:rPr lang="en-US" baseline="0" noProof="0" dirty="0" smtClean="0"/>
                        <a:t> flash)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24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Reset all settings to defaults</a:t>
                      </a:r>
                      <a:endParaRPr lang="en-US" noProof="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73339" y="499674"/>
            <a:ext cx="3960000" cy="6372000"/>
            <a:chOff x="81753" y="252000"/>
            <a:chExt cx="3960000" cy="6372000"/>
          </a:xfrm>
        </p:grpSpPr>
        <p:pic>
          <p:nvPicPr>
            <p:cNvPr id="1026" name="Picture 2" descr="Image result for LED remot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1753" y="252000"/>
              <a:ext cx="3960000" cy="63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382126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053339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915816" y="10840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82842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187624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061753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915816" y="1916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8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82842" y="27089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9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187624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061753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854101" y="270892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1127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187624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061753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15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854518" y="350100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16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1127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17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187624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18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061753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19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854101" y="422108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320411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21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22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2061994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23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854101" y="501317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24</a:t>
              </a:r>
              <a:endPara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81753" y="68126"/>
            <a:ext cx="2009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Settings mode</a:t>
            </a:r>
            <a:endParaRPr lang="en-US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19062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Bildschirmpräsentation (4:3)</PresentationFormat>
  <Paragraphs>132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2017-08-11T18:01:17Z</dcterms:created>
  <dcterms:modified xsi:type="dcterms:W3CDTF">2017-08-11T23:40:51Z</dcterms:modified>
</cp:coreProperties>
</file>