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58" r:id="rId5"/>
    <p:sldId id="264" r:id="rId6"/>
    <p:sldId id="265" r:id="rId7"/>
    <p:sldId id="266" r:id="rId8"/>
    <p:sldId id="261" r:id="rId9"/>
    <p:sldId id="25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533" autoAdjust="0"/>
  </p:normalViewPr>
  <p:slideViewPr>
    <p:cSldViewPr snapToGrid="0">
      <p:cViewPr varScale="1">
        <p:scale>
          <a:sx n="59" d="100"/>
          <a:sy n="59" d="100"/>
        </p:scale>
        <p:origin x="11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E2320-2A32-4FEA-AF64-12CDFA05B5AD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E34D4-4753-4ABD-8C8C-FF37EAFA6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0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34D4-4753-4ABD-8C8C-FF37EAFA66A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53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34D4-4753-4ABD-8C8C-FF37EAFA66A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97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9BC0-A0D7-4BEB-9D82-0CE242D35C84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620F-42F0-4FD1-BF66-37C1220DE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55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9BC0-A0D7-4BEB-9D82-0CE242D35C84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620F-42F0-4FD1-BF66-37C1220DE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45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9BC0-A0D7-4BEB-9D82-0CE242D35C84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620F-42F0-4FD1-BF66-37C1220DE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0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9BC0-A0D7-4BEB-9D82-0CE242D35C84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620F-42F0-4FD1-BF66-37C1220DE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50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9BC0-A0D7-4BEB-9D82-0CE242D35C84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620F-42F0-4FD1-BF66-37C1220DE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64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9BC0-A0D7-4BEB-9D82-0CE242D35C84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620F-42F0-4FD1-BF66-37C1220DE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06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9BC0-A0D7-4BEB-9D82-0CE242D35C84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620F-42F0-4FD1-BF66-37C1220DE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58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9BC0-A0D7-4BEB-9D82-0CE242D35C84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620F-42F0-4FD1-BF66-37C1220DE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51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9BC0-A0D7-4BEB-9D82-0CE242D35C84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620F-42F0-4FD1-BF66-37C1220DE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4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9BC0-A0D7-4BEB-9D82-0CE242D35C84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620F-42F0-4FD1-BF66-37C1220DE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9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9BC0-A0D7-4BEB-9D82-0CE242D35C84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8620F-42F0-4FD1-BF66-37C1220DE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12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E9BC0-A0D7-4BEB-9D82-0CE242D35C84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8620F-42F0-4FD1-BF66-37C1220DE9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63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Sentiment Analysis of Movie Data Set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9901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n-IN" dirty="0"/>
          </a:p>
          <a:p>
            <a:pPr marL="914400" lvl="2" indent="0" algn="ctr">
              <a:buNone/>
            </a:pPr>
            <a:endParaRPr lang="en-IN" dirty="0"/>
          </a:p>
          <a:p>
            <a:pPr marL="914400" lvl="2" indent="0">
              <a:buNone/>
            </a:pPr>
            <a:r>
              <a:rPr lang="en-IN" sz="3200" dirty="0"/>
              <a:t>				</a:t>
            </a:r>
          </a:p>
          <a:p>
            <a:pPr marL="914400" lvl="2" indent="0">
              <a:buNone/>
            </a:pPr>
            <a:r>
              <a:rPr lang="en-IN" sz="3200" dirty="0"/>
              <a:t>				Thank You</a:t>
            </a:r>
          </a:p>
        </p:txBody>
      </p:sp>
    </p:spTree>
    <p:extLst>
      <p:ext uri="{BB962C8B-B14F-4D97-AF65-F5344CB8AC3E}">
        <p14:creationId xmlns:p14="http://schemas.microsoft.com/office/powerpoint/2010/main" val="425200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18" t="10342" r="1431" b="18178"/>
          <a:stretch/>
        </p:blipFill>
        <p:spPr>
          <a:xfrm>
            <a:off x="397278" y="862885"/>
            <a:ext cx="11575188" cy="471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1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2D5C51-D6E4-4A4D-A89B-C06224ED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Library used :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60348CAA-1918-4C63-8086-4FA4CB3A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TextBlob</a:t>
            </a:r>
            <a:r>
              <a:rPr lang="en-US" dirty="0"/>
              <a:t> is a python library and offers a simple API to access its methods and perform basic </a:t>
            </a:r>
            <a:r>
              <a:rPr lang="en-US" dirty="0" smtClean="0"/>
              <a:t>NLP </a:t>
            </a:r>
            <a:r>
              <a:rPr lang="en-IN" dirty="0" smtClean="0"/>
              <a:t>tasks</a:t>
            </a:r>
            <a:r>
              <a:rPr lang="en-IN" dirty="0"/>
              <a:t>.</a:t>
            </a:r>
          </a:p>
          <a:p>
            <a:r>
              <a:rPr lang="en-US" dirty="0"/>
              <a:t>A good thing about </a:t>
            </a:r>
            <a:r>
              <a:rPr lang="en-US" dirty="0" err="1"/>
              <a:t>TextBlob</a:t>
            </a:r>
            <a:r>
              <a:rPr lang="en-US" dirty="0"/>
              <a:t> is that they are just like python strings. So, you can transform and play with it same like we did in python.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9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0746" r="625" b="16228"/>
          <a:stretch/>
        </p:blipFill>
        <p:spPr>
          <a:xfrm>
            <a:off x="385011" y="786063"/>
            <a:ext cx="11341768" cy="53420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862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2" t="8970" b="17065"/>
          <a:stretch/>
        </p:blipFill>
        <p:spPr>
          <a:xfrm>
            <a:off x="737937" y="1203158"/>
            <a:ext cx="10956080" cy="478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2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82" t="12336" r="928" b="15515"/>
          <a:stretch/>
        </p:blipFill>
        <p:spPr>
          <a:xfrm>
            <a:off x="545432" y="673768"/>
            <a:ext cx="11309684" cy="527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7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" t="12281" r="429" b="18859"/>
          <a:stretch/>
        </p:blipFill>
        <p:spPr>
          <a:xfrm>
            <a:off x="438086" y="194183"/>
            <a:ext cx="11144314" cy="58216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78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0071" t="10307" r="748" b="8771"/>
          <a:stretch/>
        </p:blipFill>
        <p:spPr>
          <a:xfrm>
            <a:off x="593558" y="230855"/>
            <a:ext cx="11241751" cy="616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4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94" t="11841" r="1364" b="23027"/>
          <a:stretch/>
        </p:blipFill>
        <p:spPr>
          <a:xfrm>
            <a:off x="497305" y="1027884"/>
            <a:ext cx="11390490" cy="42499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10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</Words>
  <Application>Microsoft Office PowerPoint</Application>
  <PresentationFormat>Widescreen</PresentationFormat>
  <Paragraphs>16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Sentiment Analysis of Movie Data Set</vt:lpstr>
      <vt:lpstr> </vt:lpstr>
      <vt:lpstr>Library used : </vt:lpstr>
      <vt:lpstr>PowerPoint Presentation</vt:lpstr>
      <vt:lpstr> 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Movie Reviews Sentiment</dc:title>
  <dc:creator>Windows User</dc:creator>
  <cp:lastModifiedBy>Windows User</cp:lastModifiedBy>
  <cp:revision>11</cp:revision>
  <dcterms:created xsi:type="dcterms:W3CDTF">2020-04-08T10:12:00Z</dcterms:created>
  <dcterms:modified xsi:type="dcterms:W3CDTF">2020-06-24T08:22:04Z</dcterms:modified>
</cp:coreProperties>
</file>