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87B0-CA5D-5217-78E8-2B8F36A83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97DA-C7E8-CFCE-2F2A-A414EC42E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B37C-6F24-75CE-D66A-F2B3B023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E70C-64EE-93FD-2583-B13A8F97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7660-FEB1-3D65-494C-1551C6D7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4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BB35-2646-0C54-54CC-53BB2DD0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933BE-B36A-F8C9-057A-C49174B9E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2977-604A-2E53-F0D4-43C67CE3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2F68-1F98-07B8-FEF1-070DFB50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21D4-8B68-6E60-7E98-6C0CB658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2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F1D1C-88AE-BB61-B592-6D0568EB2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7B169-1C93-6D28-0380-1F87BCFFA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151F-EBAC-8CC5-8906-17871773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BAD3-0882-BDE3-664D-1B63DD16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AB96-9882-D890-C60A-E4F49B16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3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A068-7BFD-88D4-C1DC-141D6E6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B06F-7175-186A-372F-111748F1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FAE3-21D0-65B8-C469-2B3DBF79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FDD5-8274-2713-8C42-6C627444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7DA3-FE87-540D-FB4C-97E96C5D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7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B2D3-184C-FC1D-A26B-FF1711F7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FD10-6BAE-B881-098B-4EA8CF0F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F4F3D-F244-EE9F-1106-291D5BFE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EC9B-86B0-1B32-0A54-2B1CDEDF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5411-5D7D-485A-76D6-67D9DACE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5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54A4-49EE-37A7-930F-88A260EA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EB71-4600-6249-2B86-F7E0F786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A6BCF-508C-AAD9-2490-853D9FE6D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68AFD-DEF8-4360-49BF-4456126D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B5CA8-C177-72F1-936D-56493B9E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EF5F3-D71A-590F-071D-AA249889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54B0-A7C8-F50A-52FF-2D066C4A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2F3C-79DC-6C04-0845-22E48B72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24D3D-A873-24EE-CDEE-DE98BD276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A45C0-8D83-7477-1B4C-59BA6304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3E5F9-FB81-1D0A-4127-A1E8B5CD4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6F306-0CE2-A0B1-A179-6FB2E770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84E9E-F336-68A2-D25B-8633C7C8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1ECCA-3EB5-4AAE-F84F-9D159A0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4EBA-D5A0-DA8E-434D-1EFF22CB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1EBC4-7A21-8333-16E7-E63AFA6F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7A162-F5BB-F8A4-4405-10E6ACAD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7ADCF-98A4-71D3-3843-BD94DC7F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42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7B1AF-6954-CB3F-1DB6-11CB204A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4002E-B0D0-0713-3015-B8FE9B1A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EE8AC-9C72-4B7E-B7A6-1A4CE702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0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D4D1-A439-D4EF-3A02-63C578BD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C76F-2A97-C1E3-132C-A2284A89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DA98-3C5C-9A4E-AB22-668B7A6DD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C3DFA-4C40-44DE-A360-6D5A96C8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708B4-3F74-BD74-C771-8415B356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FA8C4-9D1F-89E3-B266-648E4B49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3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DEFD-F7DA-7471-3F9F-1E70196F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DEC6-2DC6-BF7E-0057-58BE98F63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D2583-9663-FBA3-BF48-BA080729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85F77-00DD-9A16-5AEF-4D194C20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51F83-3AA5-CF75-9D2B-0B18EB48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3590-6808-95CD-A13E-B4EA1040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1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18423-3F64-E62C-A218-7A5597B6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345DC-80DB-1FE5-916A-E73A0DD6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F29A-EE47-1E52-B0CB-880236414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377D-45FE-4A8F-A082-1DFA1C735FD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932E5-2D7C-0055-E37F-8507B766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CA01-C26A-C5CE-4824-A0B3136C4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A0FA4-7071-4090-B2FF-9B1D12C91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FCDC-1C7C-35D4-B17C-1C01833F3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794"/>
            <a:ext cx="9144000" cy="130863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Open Circuit Step-up Transformer Modelling</a:t>
            </a:r>
            <a:br>
              <a:rPr lang="en-IN" sz="4000" dirty="0"/>
            </a:br>
            <a:r>
              <a:rPr lang="en-IN" sz="4000" dirty="0"/>
              <a:t>Using COMSOL Multiphysics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B43E0-0D9B-9018-D620-3D19673A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12" y="2802467"/>
            <a:ext cx="7543776" cy="424896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7792066-1F9F-19D3-52C7-AEAEA024F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453" y="1892310"/>
            <a:ext cx="9144000" cy="6623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>
                <a:latin typeface="+mj-lt"/>
              </a:rPr>
              <a:t>Saloni Adanna</a:t>
            </a:r>
          </a:p>
        </p:txBody>
      </p:sp>
    </p:spTree>
    <p:extLst>
      <p:ext uri="{BB962C8B-B14F-4D97-AF65-F5344CB8AC3E}">
        <p14:creationId xmlns:p14="http://schemas.microsoft.com/office/powerpoint/2010/main" val="9817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1BAE-C284-C11D-E8FD-67D2520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Coil Geometry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E63C19-A202-0B92-DD35-632436C21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2627"/>
            <a:ext cx="10440000" cy="46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3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045-D1BC-C500-E918-4A28479B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371F9-DDAD-4CDA-948C-5FE4C689D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5354"/>
            <a:ext cx="10440000" cy="39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E1C-72FD-9096-5ED9-7D8D15ED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93662"/>
            <a:ext cx="10515600" cy="1325563"/>
          </a:xfrm>
        </p:spPr>
        <p:txBody>
          <a:bodyPr/>
          <a:lstStyle/>
          <a:p>
            <a:r>
              <a:rPr lang="en-IN" dirty="0"/>
              <a:t>Magnetic Flux Density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AC2E3-E560-DFC7-E89D-3DEBD00CD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75291"/>
            <a:ext cx="10440000" cy="5266292"/>
          </a:xfrm>
        </p:spPr>
      </p:pic>
    </p:spTree>
    <p:extLst>
      <p:ext uri="{BB962C8B-B14F-4D97-AF65-F5344CB8AC3E}">
        <p14:creationId xmlns:p14="http://schemas.microsoft.com/office/powerpoint/2010/main" val="122240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64A0-B888-D162-831B-2C53106E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loss calculations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A9201-1CA4-A46D-0AF1-9FB980742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Using Steinmetz loss formula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. 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IN" dirty="0"/>
                  <a:t>   </a:t>
                </a:r>
                <a:r>
                  <a:rPr lang="en-IN" dirty="0">
                    <a:sym typeface="Wingdings" panose="05000000000000000000" pitchFamily="2" charset="2"/>
                  </a:rPr>
                  <a:t> Empirical Formula</a:t>
                </a:r>
                <a:endParaRPr lang="en-IN" dirty="0"/>
              </a:p>
              <a:p>
                <a:r>
                  <a:rPr lang="en-IN" dirty="0"/>
                  <a:t>a, b, c = Steinmetz constants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Peak magnetic flux density</a:t>
                </a:r>
              </a:p>
              <a:p>
                <a:r>
                  <a:rPr lang="en-IN" dirty="0"/>
                  <a:t>F = Frequency 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 = Time to avg power loss per unit volume</a:t>
                </a:r>
              </a:p>
              <a:p>
                <a:r>
                  <a:rPr lang="en-IN" dirty="0"/>
                  <a:t>Core loss =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A9201-1CA4-A46D-0AF1-9FB980742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72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DD7A-C981-E9FC-3246-A3E745D9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loss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8FE0A-1E44-3906-D346-BB9A236C7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025"/>
            <a:ext cx="10440000" cy="4658858"/>
          </a:xfrm>
        </p:spPr>
      </p:pic>
    </p:spTree>
    <p:extLst>
      <p:ext uri="{BB962C8B-B14F-4D97-AF65-F5344CB8AC3E}">
        <p14:creationId xmlns:p14="http://schemas.microsoft.com/office/powerpoint/2010/main" val="155599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2B11-BE26-B270-A7AF-D1D06AD0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507"/>
            <a:ext cx="10515600" cy="904875"/>
          </a:xfrm>
        </p:spPr>
        <p:txBody>
          <a:bodyPr/>
          <a:lstStyle/>
          <a:p>
            <a:r>
              <a:rPr lang="en-IN" dirty="0"/>
              <a:t>Winding loss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A921F-38D8-0183-3F24-25BDC08D4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4025"/>
            <a:ext cx="10440000" cy="473148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6C2FD1-F9BA-9020-B267-D50F32371F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04383"/>
                <a:ext cx="10515600" cy="5196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</a:rPr>
                      <m:t>0.5∗ 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𝑅𝑒𝑠𝑖𝑠𝑡𝑎𝑛𝑐𝑒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𝑐𝑜𝑖𝑙</m:t>
                    </m:r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sym typeface="Wingdings" panose="05000000000000000000" pitchFamily="2" charset="2"/>
                  </a:rPr>
                  <a:t> User Defined</a:t>
                </a:r>
                <a:endParaRPr lang="en-IN" sz="1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6C2FD1-F9BA-9020-B267-D50F32371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04383"/>
                <a:ext cx="10515600" cy="519642"/>
              </a:xfrm>
              <a:prstGeom prst="rect">
                <a:avLst/>
              </a:prstGeom>
              <a:blipFill>
                <a:blip r:embed="rId3"/>
                <a:stretch>
                  <a:fillRect l="-406" t="-1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49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0C12-529D-D24A-4997-1D111650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Coil Voltage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85B9F-4D50-596F-5BA3-B13DF626A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3" y="2199455"/>
            <a:ext cx="4464075" cy="31930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CF2F3-8FAD-A832-95B0-F5B3C5C84E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" r="24867"/>
          <a:stretch/>
        </p:blipFill>
        <p:spPr>
          <a:xfrm>
            <a:off x="4936067" y="1690688"/>
            <a:ext cx="6578602" cy="43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4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Open Circuit Step-up Transformer Modelling Using COMSOL Multiphysics </vt:lpstr>
      <vt:lpstr>Coil Geometry</vt:lpstr>
      <vt:lpstr>Mesh</vt:lpstr>
      <vt:lpstr>Magnetic Flux Density</vt:lpstr>
      <vt:lpstr>Core loss calculations -</vt:lpstr>
      <vt:lpstr>Core loss Calculation</vt:lpstr>
      <vt:lpstr>Winding loss calculation</vt:lpstr>
      <vt:lpstr>Coil Voltage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Circuit Step-up Transformer Modelling Using COMSOL Multiphysics </dc:title>
  <dc:creator>saloni adanna</dc:creator>
  <cp:lastModifiedBy>Saloni Adanna</cp:lastModifiedBy>
  <cp:revision>3</cp:revision>
  <dcterms:created xsi:type="dcterms:W3CDTF">2022-09-29T20:51:06Z</dcterms:created>
  <dcterms:modified xsi:type="dcterms:W3CDTF">2022-11-30T17:46:42Z</dcterms:modified>
</cp:coreProperties>
</file>