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6BA9E6-1266-4165-BED7-085BFE624D69}" v="28" dt="2020-05-06T18:13:35.1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oni Shah" userId="143dbf14ae5d2333" providerId="LiveId" clId="{8A6BA9E6-1266-4165-BED7-085BFE624D69}"/>
    <pc:docChg chg="undo redo custSel mod addSld delSld modSld">
      <pc:chgData name="Saloni Shah" userId="143dbf14ae5d2333" providerId="LiveId" clId="{8A6BA9E6-1266-4165-BED7-085BFE624D69}" dt="2020-05-06T20:29:00.090" v="677" actId="313"/>
      <pc:docMkLst>
        <pc:docMk/>
      </pc:docMkLst>
      <pc:sldChg chg="modSp">
        <pc:chgData name="Saloni Shah" userId="143dbf14ae5d2333" providerId="LiveId" clId="{8A6BA9E6-1266-4165-BED7-085BFE624D69}" dt="2020-05-06T17:59:32.647" v="0" actId="5793"/>
        <pc:sldMkLst>
          <pc:docMk/>
          <pc:sldMk cId="3622270716" sldId="258"/>
        </pc:sldMkLst>
        <pc:spChg chg="mod">
          <ac:chgData name="Saloni Shah" userId="143dbf14ae5d2333" providerId="LiveId" clId="{8A6BA9E6-1266-4165-BED7-085BFE624D69}" dt="2020-05-06T17:59:32.647" v="0" actId="5793"/>
          <ac:spMkLst>
            <pc:docMk/>
            <pc:sldMk cId="3622270716" sldId="258"/>
            <ac:spMk id="8" creationId="{115EC903-6E4B-427F-987C-96E28924BD4F}"/>
          </ac:spMkLst>
        </pc:spChg>
      </pc:sldChg>
      <pc:sldChg chg="addSp delSp modSp add del mod setBg">
        <pc:chgData name="Saloni Shah" userId="143dbf14ae5d2333" providerId="LiveId" clId="{8A6BA9E6-1266-4165-BED7-085BFE624D69}" dt="2020-05-06T20:22:34.660" v="292" actId="2696"/>
        <pc:sldMkLst>
          <pc:docMk/>
          <pc:sldMk cId="2872174107" sldId="259"/>
        </pc:sldMkLst>
        <pc:spChg chg="add del mod">
          <ac:chgData name="Saloni Shah" userId="143dbf14ae5d2333" providerId="LiveId" clId="{8A6BA9E6-1266-4165-BED7-085BFE624D69}" dt="2020-05-06T18:07:19.533" v="62" actId="26606"/>
          <ac:spMkLst>
            <pc:docMk/>
            <pc:sldMk cId="2872174107" sldId="259"/>
            <ac:spMk id="2" creationId="{3E27A857-1625-4447-8132-8C61F17A2638}"/>
          </ac:spMkLst>
        </pc:spChg>
        <pc:spChg chg="del">
          <ac:chgData name="Saloni Shah" userId="143dbf14ae5d2333" providerId="LiveId" clId="{8A6BA9E6-1266-4165-BED7-085BFE624D69}" dt="2020-05-06T18:03:36.074" v="10"/>
          <ac:spMkLst>
            <pc:docMk/>
            <pc:sldMk cId="2872174107" sldId="259"/>
            <ac:spMk id="3" creationId="{4E1D022D-5EC5-47B0-8372-77CF33E3280A}"/>
          </ac:spMkLst>
        </pc:spChg>
        <pc:spChg chg="add del mod ord">
          <ac:chgData name="Saloni Shah" userId="143dbf14ae5d2333" providerId="LiveId" clId="{8A6BA9E6-1266-4165-BED7-085BFE624D69}" dt="2020-05-06T18:07:19.533" v="62" actId="26606"/>
          <ac:spMkLst>
            <pc:docMk/>
            <pc:sldMk cId="2872174107" sldId="259"/>
            <ac:spMk id="4" creationId="{931BF5B3-1701-4211-A5B8-A20158454F63}"/>
          </ac:spMkLst>
        </pc:spChg>
        <pc:spChg chg="add del mod">
          <ac:chgData name="Saloni Shah" userId="143dbf14ae5d2333" providerId="LiveId" clId="{8A6BA9E6-1266-4165-BED7-085BFE624D69}" dt="2020-05-06T18:07:07.502" v="59"/>
          <ac:spMkLst>
            <pc:docMk/>
            <pc:sldMk cId="2872174107" sldId="259"/>
            <ac:spMk id="10" creationId="{1606A64A-5731-4ABF-8260-6F1C911E4D7C}"/>
          </ac:spMkLst>
        </pc:spChg>
        <pc:spChg chg="add del mod">
          <ac:chgData name="Saloni Shah" userId="143dbf14ae5d2333" providerId="LiveId" clId="{8A6BA9E6-1266-4165-BED7-085BFE624D69}" dt="2020-05-06T18:07:16.472" v="61"/>
          <ac:spMkLst>
            <pc:docMk/>
            <pc:sldMk cId="2872174107" sldId="259"/>
            <ac:spMk id="14" creationId="{45AE44C3-2D3A-4DCC-BF34-1CBB85A7E0AA}"/>
          </ac:spMkLst>
        </pc:spChg>
        <pc:spChg chg="add mod">
          <ac:chgData name="Saloni Shah" userId="143dbf14ae5d2333" providerId="LiveId" clId="{8A6BA9E6-1266-4165-BED7-085BFE624D69}" dt="2020-05-06T18:07:32.512" v="63" actId="478"/>
          <ac:spMkLst>
            <pc:docMk/>
            <pc:sldMk cId="2872174107" sldId="259"/>
            <ac:spMk id="15" creationId="{3FD4B6CB-22B0-4DF3-8A56-1906331AE718}"/>
          </ac:spMkLst>
        </pc:spChg>
        <pc:spChg chg="add del">
          <ac:chgData name="Saloni Shah" userId="143dbf14ae5d2333" providerId="LiveId" clId="{8A6BA9E6-1266-4165-BED7-085BFE624D69}" dt="2020-05-06T18:06:13.329" v="43" actId="26606"/>
          <ac:spMkLst>
            <pc:docMk/>
            <pc:sldMk cId="2872174107" sldId="259"/>
            <ac:spMk id="28" creationId="{6D24BC9E-AC6A-42EE-AFD8-B290720B841F}"/>
          </ac:spMkLst>
        </pc:spChg>
        <pc:spChg chg="add del">
          <ac:chgData name="Saloni Shah" userId="143dbf14ae5d2333" providerId="LiveId" clId="{8A6BA9E6-1266-4165-BED7-085BFE624D69}" dt="2020-05-06T18:06:13.329" v="43" actId="26606"/>
          <ac:spMkLst>
            <pc:docMk/>
            <pc:sldMk cId="2872174107" sldId="259"/>
            <ac:spMk id="30" creationId="{0990C621-3B8B-4820-8328-D47EF7CE823C}"/>
          </ac:spMkLst>
        </pc:spChg>
        <pc:spChg chg="add del">
          <ac:chgData name="Saloni Shah" userId="143dbf14ae5d2333" providerId="LiveId" clId="{8A6BA9E6-1266-4165-BED7-085BFE624D69}" dt="2020-05-06T18:06:13.329" v="43" actId="26606"/>
          <ac:spMkLst>
            <pc:docMk/>
            <pc:sldMk cId="2872174107" sldId="259"/>
            <ac:spMk id="32" creationId="{C1A2385B-1D2A-4E17-84FA-6CB7F0AAE473}"/>
          </ac:spMkLst>
        </pc:spChg>
        <pc:spChg chg="add del">
          <ac:chgData name="Saloni Shah" userId="143dbf14ae5d2333" providerId="LiveId" clId="{8A6BA9E6-1266-4165-BED7-085BFE624D69}" dt="2020-05-06T18:06:13.329" v="43" actId="26606"/>
          <ac:spMkLst>
            <pc:docMk/>
            <pc:sldMk cId="2872174107" sldId="259"/>
            <ac:spMk id="34" creationId="{5E791F2F-79DB-4CC0-9FA1-001E3E91E8B7}"/>
          </ac:spMkLst>
        </pc:spChg>
        <pc:spChg chg="add del">
          <ac:chgData name="Saloni Shah" userId="143dbf14ae5d2333" providerId="LiveId" clId="{8A6BA9E6-1266-4165-BED7-085BFE624D69}" dt="2020-05-06T18:06:18.012" v="45" actId="26606"/>
          <ac:spMkLst>
            <pc:docMk/>
            <pc:sldMk cId="2872174107" sldId="259"/>
            <ac:spMk id="36" creationId="{5AAE9118-0436-4488-AC4A-C14DF6A7B6B1}"/>
          </ac:spMkLst>
        </pc:spChg>
        <pc:spChg chg="add del">
          <ac:chgData name="Saloni Shah" userId="143dbf14ae5d2333" providerId="LiveId" clId="{8A6BA9E6-1266-4165-BED7-085BFE624D69}" dt="2020-05-06T18:06:18.012" v="45" actId="26606"/>
          <ac:spMkLst>
            <pc:docMk/>
            <pc:sldMk cId="2872174107" sldId="259"/>
            <ac:spMk id="37" creationId="{48AADC38-41AB-482C-B8C3-6B9CD91B678A}"/>
          </ac:spMkLst>
        </pc:spChg>
        <pc:spChg chg="add del">
          <ac:chgData name="Saloni Shah" userId="143dbf14ae5d2333" providerId="LiveId" clId="{8A6BA9E6-1266-4165-BED7-085BFE624D69}" dt="2020-05-06T18:06:19.723" v="47" actId="26606"/>
          <ac:spMkLst>
            <pc:docMk/>
            <pc:sldMk cId="2872174107" sldId="259"/>
            <ac:spMk id="39" creationId="{5AAE9118-0436-4488-AC4A-C14DF6A7B6B1}"/>
          </ac:spMkLst>
        </pc:spChg>
        <pc:spChg chg="add del">
          <ac:chgData name="Saloni Shah" userId="143dbf14ae5d2333" providerId="LiveId" clId="{8A6BA9E6-1266-4165-BED7-085BFE624D69}" dt="2020-05-06T18:06:19.723" v="47" actId="26606"/>
          <ac:spMkLst>
            <pc:docMk/>
            <pc:sldMk cId="2872174107" sldId="259"/>
            <ac:spMk id="40" creationId="{48AADC38-41AB-482C-B8C3-6B9CD91B678A}"/>
          </ac:spMkLst>
        </pc:spChg>
        <pc:spChg chg="add del">
          <ac:chgData name="Saloni Shah" userId="143dbf14ae5d2333" providerId="LiveId" clId="{8A6BA9E6-1266-4165-BED7-085BFE624D69}" dt="2020-05-06T18:06:24.301" v="49" actId="26606"/>
          <ac:spMkLst>
            <pc:docMk/>
            <pc:sldMk cId="2872174107" sldId="259"/>
            <ac:spMk id="42" creationId="{746E2A38-ACC8-44E6-85E2-A79CBAF15174}"/>
          </ac:spMkLst>
        </pc:spChg>
        <pc:spChg chg="add del">
          <ac:chgData name="Saloni Shah" userId="143dbf14ae5d2333" providerId="LiveId" clId="{8A6BA9E6-1266-4165-BED7-085BFE624D69}" dt="2020-05-06T18:06:27.104" v="51" actId="26606"/>
          <ac:spMkLst>
            <pc:docMk/>
            <pc:sldMk cId="2872174107" sldId="259"/>
            <ac:spMk id="44" creationId="{5AAE9118-0436-4488-AC4A-C14DF6A7B6B1}"/>
          </ac:spMkLst>
        </pc:spChg>
        <pc:spChg chg="add del">
          <ac:chgData name="Saloni Shah" userId="143dbf14ae5d2333" providerId="LiveId" clId="{8A6BA9E6-1266-4165-BED7-085BFE624D69}" dt="2020-05-06T18:06:27.104" v="51" actId="26606"/>
          <ac:spMkLst>
            <pc:docMk/>
            <pc:sldMk cId="2872174107" sldId="259"/>
            <ac:spMk id="45" creationId="{1B9CAF73-92E0-421B-9CBB-6CAF38509B17}"/>
          </ac:spMkLst>
        </pc:spChg>
        <pc:spChg chg="add del">
          <ac:chgData name="Saloni Shah" userId="143dbf14ae5d2333" providerId="LiveId" clId="{8A6BA9E6-1266-4165-BED7-085BFE624D69}" dt="2020-05-06T18:06:27.104" v="51" actId="26606"/>
          <ac:spMkLst>
            <pc:docMk/>
            <pc:sldMk cId="2872174107" sldId="259"/>
            <ac:spMk id="46" creationId="{A6705D2C-3D75-4306-94DF-E75EE9F2DAA9}"/>
          </ac:spMkLst>
        </pc:spChg>
        <pc:spChg chg="add del">
          <ac:chgData name="Saloni Shah" userId="143dbf14ae5d2333" providerId="LiveId" clId="{8A6BA9E6-1266-4165-BED7-085BFE624D69}" dt="2020-05-06T18:04:06.322" v="18" actId="26606"/>
          <ac:spMkLst>
            <pc:docMk/>
            <pc:sldMk cId="2872174107" sldId="259"/>
            <ac:spMk id="71" creationId="{E45B1D5C-0827-4AF0-8186-11FC5A8B8B92}"/>
          </ac:spMkLst>
        </pc:spChg>
        <pc:spChg chg="add del">
          <ac:chgData name="Saloni Shah" userId="143dbf14ae5d2333" providerId="LiveId" clId="{8A6BA9E6-1266-4165-BED7-085BFE624D69}" dt="2020-05-06T18:04:06.322" v="18" actId="26606"/>
          <ac:spMkLst>
            <pc:docMk/>
            <pc:sldMk cId="2872174107" sldId="259"/>
            <ac:spMk id="73" creationId="{99413ED5-9ED4-4772-BCE4-2BCAE6B12E35}"/>
          </ac:spMkLst>
        </pc:spChg>
        <pc:spChg chg="add del">
          <ac:chgData name="Saloni Shah" userId="143dbf14ae5d2333" providerId="LiveId" clId="{8A6BA9E6-1266-4165-BED7-085BFE624D69}" dt="2020-05-06T18:04:06.322" v="18" actId="26606"/>
          <ac:spMkLst>
            <pc:docMk/>
            <pc:sldMk cId="2872174107" sldId="259"/>
            <ac:spMk id="75" creationId="{04357C93-F0CB-4A1C-8F77-4E9063789819}"/>
          </ac:spMkLst>
        </pc:spChg>
        <pc:spChg chg="add del">
          <ac:chgData name="Saloni Shah" userId="143dbf14ae5d2333" providerId="LiveId" clId="{8A6BA9E6-1266-4165-BED7-085BFE624D69}" dt="2020-05-06T18:04:06.322" v="18" actId="26606"/>
          <ac:spMkLst>
            <pc:docMk/>
            <pc:sldMk cId="2872174107" sldId="259"/>
            <ac:spMk id="77" creationId="{90F533E9-6690-41A8-A372-4C6C622D028D}"/>
          </ac:spMkLst>
        </pc:spChg>
        <pc:spChg chg="add del">
          <ac:chgData name="Saloni Shah" userId="143dbf14ae5d2333" providerId="LiveId" clId="{8A6BA9E6-1266-4165-BED7-085BFE624D69}" dt="2020-05-06T18:04:06.322" v="18" actId="26606"/>
          <ac:spMkLst>
            <pc:docMk/>
            <pc:sldMk cId="2872174107" sldId="259"/>
            <ac:spMk id="3076" creationId="{3E27A857-1625-4447-8132-8C61F17A2638}"/>
          </ac:spMkLst>
        </pc:spChg>
        <pc:spChg chg="add del">
          <ac:chgData name="Saloni Shah" userId="143dbf14ae5d2333" providerId="LiveId" clId="{8A6BA9E6-1266-4165-BED7-085BFE624D69}" dt="2020-05-06T18:04:06.322" v="18" actId="26606"/>
          <ac:spMkLst>
            <pc:docMk/>
            <pc:sldMk cId="2872174107" sldId="259"/>
            <ac:spMk id="3077" creationId="{931BF5B3-1701-4211-A5B8-A20158454F63}"/>
          </ac:spMkLst>
        </pc:spChg>
        <pc:spChg chg="add del">
          <ac:chgData name="Saloni Shah" userId="143dbf14ae5d2333" providerId="LiveId" clId="{8A6BA9E6-1266-4165-BED7-085BFE624D69}" dt="2020-05-06T18:04:10.193" v="20" actId="26606"/>
          <ac:spMkLst>
            <pc:docMk/>
            <pc:sldMk cId="2872174107" sldId="259"/>
            <ac:spMk id="3079" creationId="{C83A5C14-ED91-4CD1-809E-D29FF97C9AF5}"/>
          </ac:spMkLst>
        </pc:spChg>
        <pc:spChg chg="add del">
          <ac:chgData name="Saloni Shah" userId="143dbf14ae5d2333" providerId="LiveId" clId="{8A6BA9E6-1266-4165-BED7-085BFE624D69}" dt="2020-05-06T18:04:10.193" v="20" actId="26606"/>
          <ac:spMkLst>
            <pc:docMk/>
            <pc:sldMk cId="2872174107" sldId="259"/>
            <ac:spMk id="3080" creationId="{56065185-5C34-4F86-AA96-AA4D065B0EF4}"/>
          </ac:spMkLst>
        </pc:spChg>
        <pc:spChg chg="add">
          <ac:chgData name="Saloni Shah" userId="143dbf14ae5d2333" providerId="LiveId" clId="{8A6BA9E6-1266-4165-BED7-085BFE624D69}" dt="2020-05-06T18:07:19.533" v="62" actId="26606"/>
          <ac:spMkLst>
            <pc:docMk/>
            <pc:sldMk cId="2872174107" sldId="259"/>
            <ac:spMk id="3081" creationId="{746E2A38-ACC8-44E6-85E2-A79CBAF15174}"/>
          </ac:spMkLst>
        </pc:spChg>
        <pc:spChg chg="add del">
          <ac:chgData name="Saloni Shah" userId="143dbf14ae5d2333" providerId="LiveId" clId="{8A6BA9E6-1266-4165-BED7-085BFE624D69}" dt="2020-05-06T18:05:45.841" v="38" actId="26606"/>
          <ac:spMkLst>
            <pc:docMk/>
            <pc:sldMk cId="2872174107" sldId="259"/>
            <ac:spMk id="3082" creationId="{16C5FA50-8D52-4617-AF91-5C7B1C8352F1}"/>
          </ac:spMkLst>
        </pc:spChg>
        <pc:spChg chg="add del">
          <ac:chgData name="Saloni Shah" userId="143dbf14ae5d2333" providerId="LiveId" clId="{8A6BA9E6-1266-4165-BED7-085BFE624D69}" dt="2020-05-06T18:05:45.841" v="38" actId="26606"/>
          <ac:spMkLst>
            <pc:docMk/>
            <pc:sldMk cId="2872174107" sldId="259"/>
            <ac:spMk id="3083" creationId="{3E27A857-1625-4447-8132-8C61F17A2638}"/>
          </ac:spMkLst>
        </pc:spChg>
        <pc:spChg chg="add del">
          <ac:chgData name="Saloni Shah" userId="143dbf14ae5d2333" providerId="LiveId" clId="{8A6BA9E6-1266-4165-BED7-085BFE624D69}" dt="2020-05-06T18:05:45.841" v="38" actId="26606"/>
          <ac:spMkLst>
            <pc:docMk/>
            <pc:sldMk cId="2872174107" sldId="259"/>
            <ac:spMk id="3084" creationId="{E223798C-12AD-4B0C-A50C-D676347D67CF}"/>
          </ac:spMkLst>
        </pc:spChg>
        <pc:graphicFrameChg chg="add del mod">
          <ac:chgData name="Saloni Shah" userId="143dbf14ae5d2333" providerId="LiveId" clId="{8A6BA9E6-1266-4165-BED7-085BFE624D69}" dt="2020-05-06T18:01:16.776" v="9"/>
          <ac:graphicFrameMkLst>
            <pc:docMk/>
            <pc:sldMk cId="2872174107" sldId="259"/>
            <ac:graphicFrameMk id="5" creationId="{C71368DF-327E-4D83-89CB-B9C22D4B2915}"/>
          </ac:graphicFrameMkLst>
        </pc:graphicFrameChg>
        <pc:graphicFrameChg chg="add del">
          <ac:chgData name="Saloni Shah" userId="143dbf14ae5d2333" providerId="LiveId" clId="{8A6BA9E6-1266-4165-BED7-085BFE624D69}" dt="2020-05-06T18:01:14.558" v="7"/>
          <ac:graphicFrameMkLst>
            <pc:docMk/>
            <pc:sldMk cId="2872174107" sldId="259"/>
            <ac:graphicFrameMk id="8" creationId="{F0D578E1-2686-4282-A2F3-65DA3DBE6B05}"/>
          </ac:graphicFrameMkLst>
        </pc:graphicFrameChg>
        <pc:graphicFrameChg chg="add del mod modGraphic">
          <ac:chgData name="Saloni Shah" userId="143dbf14ae5d2333" providerId="LiveId" clId="{8A6BA9E6-1266-4165-BED7-085BFE624D69}" dt="2020-05-06T18:05:19.794" v="34"/>
          <ac:graphicFrameMkLst>
            <pc:docMk/>
            <pc:sldMk cId="2872174107" sldId="259"/>
            <ac:graphicFrameMk id="9" creationId="{56BC2C83-3EBB-4B15-9B2E-16DE23B066EF}"/>
          </ac:graphicFrameMkLst>
        </pc:graphicFrameChg>
        <pc:graphicFrameChg chg="add mod modGraphic">
          <ac:chgData name="Saloni Shah" userId="143dbf14ae5d2333" providerId="LiveId" clId="{8A6BA9E6-1266-4165-BED7-085BFE624D69}" dt="2020-05-06T18:06:27.104" v="51" actId="26606"/>
          <ac:graphicFrameMkLst>
            <pc:docMk/>
            <pc:sldMk cId="2872174107" sldId="259"/>
            <ac:graphicFrameMk id="11" creationId="{8F9D385E-486B-450C-9C48-2B011DCA2C92}"/>
          </ac:graphicFrameMkLst>
        </pc:graphicFrameChg>
        <pc:graphicFrameChg chg="add mod modGraphic">
          <ac:chgData name="Saloni Shah" userId="143dbf14ae5d2333" providerId="LiveId" clId="{8A6BA9E6-1266-4165-BED7-085BFE624D69}" dt="2020-05-06T18:07:19.533" v="62" actId="26606"/>
          <ac:graphicFrameMkLst>
            <pc:docMk/>
            <pc:sldMk cId="2872174107" sldId="259"/>
            <ac:graphicFrameMk id="12" creationId="{04E0E118-4871-4BD2-8D53-759D41215959}"/>
          </ac:graphicFrameMkLst>
        </pc:graphicFrameChg>
        <pc:picChg chg="add del">
          <ac:chgData name="Saloni Shah" userId="143dbf14ae5d2333" providerId="LiveId" clId="{8A6BA9E6-1266-4165-BED7-085BFE624D69}" dt="2020-05-06T18:07:07.478" v="58"/>
          <ac:picMkLst>
            <pc:docMk/>
            <pc:sldMk cId="2872174107" sldId="259"/>
            <ac:picMk id="13" creationId="{D8F667E7-5D99-4FE0-BFFC-BC95D5A6EBA7}"/>
          </ac:picMkLst>
        </pc:picChg>
        <pc:picChg chg="add del mod">
          <ac:chgData name="Saloni Shah" userId="143dbf14ae5d2333" providerId="LiveId" clId="{8A6BA9E6-1266-4165-BED7-085BFE624D69}" dt="2020-05-06T18:06:30.606" v="52"/>
          <ac:picMkLst>
            <pc:docMk/>
            <pc:sldMk cId="2872174107" sldId="259"/>
            <ac:picMk id="23" creationId="{E8E761E9-D5F1-4608-9B35-F927FFBA6CD7}"/>
          </ac:picMkLst>
        </pc:picChg>
        <pc:picChg chg="add del mod">
          <ac:chgData name="Saloni Shah" userId="143dbf14ae5d2333" providerId="LiveId" clId="{8A6BA9E6-1266-4165-BED7-085BFE624D69}" dt="2020-05-06T18:05:48.976" v="39" actId="478"/>
          <ac:picMkLst>
            <pc:docMk/>
            <pc:sldMk cId="2872174107" sldId="259"/>
            <ac:picMk id="3074" creationId="{F718616B-AB08-42E8-83A8-1C7C21156BF7}"/>
          </ac:picMkLst>
        </pc:picChg>
        <pc:picChg chg="add del mod ord">
          <ac:chgData name="Saloni Shah" userId="143dbf14ae5d2333" providerId="LiveId" clId="{8A6BA9E6-1266-4165-BED7-085BFE624D69}" dt="2020-05-06T18:07:32.512" v="63" actId="478"/>
          <ac:picMkLst>
            <pc:docMk/>
            <pc:sldMk cId="2872174107" sldId="259"/>
            <ac:picMk id="3078" creationId="{57BC3D27-3772-47E9-87C9-FC54D2C6AF13}"/>
          </ac:picMkLst>
        </pc:picChg>
      </pc:sldChg>
      <pc:sldChg chg="addSp delSp modSp add mod setBg">
        <pc:chgData name="Saloni Shah" userId="143dbf14ae5d2333" providerId="LiveId" clId="{8A6BA9E6-1266-4165-BED7-085BFE624D69}" dt="2020-05-06T20:29:00.090" v="677" actId="313"/>
        <pc:sldMkLst>
          <pc:docMk/>
          <pc:sldMk cId="1649854770" sldId="260"/>
        </pc:sldMkLst>
        <pc:spChg chg="del mod">
          <ac:chgData name="Saloni Shah" userId="143dbf14ae5d2333" providerId="LiveId" clId="{8A6BA9E6-1266-4165-BED7-085BFE624D69}" dt="2020-05-06T18:13:35.163" v="160"/>
          <ac:spMkLst>
            <pc:docMk/>
            <pc:sldMk cId="1649854770" sldId="260"/>
            <ac:spMk id="2" creationId="{9DEA4EF8-41C3-4970-8F10-76E603C62290}"/>
          </ac:spMkLst>
        </pc:spChg>
        <pc:spChg chg="del">
          <ac:chgData name="Saloni Shah" userId="143dbf14ae5d2333" providerId="LiveId" clId="{8A6BA9E6-1266-4165-BED7-085BFE624D69}" dt="2020-05-06T18:07:45.301" v="65"/>
          <ac:spMkLst>
            <pc:docMk/>
            <pc:sldMk cId="1649854770" sldId="260"/>
            <ac:spMk id="3" creationId="{F500F429-1167-4EF0-AADD-1D0D1D51064A}"/>
          </ac:spMkLst>
        </pc:spChg>
        <pc:spChg chg="mod ord">
          <ac:chgData name="Saloni Shah" userId="143dbf14ae5d2333" providerId="LiveId" clId="{8A6BA9E6-1266-4165-BED7-085BFE624D69}" dt="2020-05-06T20:29:00.090" v="677" actId="313"/>
          <ac:spMkLst>
            <pc:docMk/>
            <pc:sldMk cId="1649854770" sldId="260"/>
            <ac:spMk id="4" creationId="{9BBAB123-836C-4161-B73F-E3CE14BDAFB7}"/>
          </ac:spMkLst>
        </pc:spChg>
        <pc:spChg chg="add">
          <ac:chgData name="Saloni Shah" userId="143dbf14ae5d2333" providerId="LiveId" clId="{8A6BA9E6-1266-4165-BED7-085BFE624D69}" dt="2020-05-06T18:08:27.099" v="96" actId="26606"/>
          <ac:spMkLst>
            <pc:docMk/>
            <pc:sldMk cId="1649854770" sldId="260"/>
            <ac:spMk id="71" creationId="{746E2A38-ACC8-44E6-85E2-A79CBAF15174}"/>
          </ac:spMkLst>
        </pc:spChg>
        <pc:graphicFrameChg chg="add mod modGraphic">
          <ac:chgData name="Saloni Shah" userId="143dbf14ae5d2333" providerId="LiveId" clId="{8A6BA9E6-1266-4165-BED7-085BFE624D69}" dt="2020-05-06T18:12:47.244" v="156" actId="122"/>
          <ac:graphicFrameMkLst>
            <pc:docMk/>
            <pc:sldMk cId="1649854770" sldId="260"/>
            <ac:graphicFrameMk id="5" creationId="{61B11CCB-1462-48F4-ACC1-00C57D4E8D1B}"/>
          </ac:graphicFrameMkLst>
        </pc:graphicFrameChg>
        <pc:picChg chg="add mod">
          <ac:chgData name="Saloni Shah" userId="143dbf14ae5d2333" providerId="LiveId" clId="{8A6BA9E6-1266-4165-BED7-085BFE624D69}" dt="2020-05-06T18:08:27.099" v="96" actId="26606"/>
          <ac:picMkLst>
            <pc:docMk/>
            <pc:sldMk cId="1649854770" sldId="260"/>
            <ac:picMk id="5122" creationId="{DAF3BC35-E1EA-48B1-A879-A9E8B7647D8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FDDF-8717-4E57-9E60-98A4900FA3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5EA56F-D5AE-44AD-9D7D-CDD0A32082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6CCD64-D72F-4101-9D55-F7123F81FC27}"/>
              </a:ext>
            </a:extLst>
          </p:cNvPr>
          <p:cNvSpPr>
            <a:spLocks noGrp="1"/>
          </p:cNvSpPr>
          <p:nvPr>
            <p:ph type="dt" sz="half" idx="10"/>
          </p:nvPr>
        </p:nvSpPr>
        <p:spPr/>
        <p:txBody>
          <a:bodyPr/>
          <a:lstStyle/>
          <a:p>
            <a:fld id="{C07B3992-73C3-4340-94CD-CAA56D9E4F99}" type="datetimeFigureOut">
              <a:rPr lang="en-US" smtClean="0"/>
              <a:t>5/6/2020</a:t>
            </a:fld>
            <a:endParaRPr lang="en-US"/>
          </a:p>
        </p:txBody>
      </p:sp>
      <p:sp>
        <p:nvSpPr>
          <p:cNvPr id="5" name="Footer Placeholder 4">
            <a:extLst>
              <a:ext uri="{FF2B5EF4-FFF2-40B4-BE49-F238E27FC236}">
                <a16:creationId xmlns:a16="http://schemas.microsoft.com/office/drawing/2014/main" id="{63D30348-B7D3-47E5-9580-B23CD2F38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B2C3F-DF39-46C2-8B67-68DAC95BB83E}"/>
              </a:ext>
            </a:extLst>
          </p:cNvPr>
          <p:cNvSpPr>
            <a:spLocks noGrp="1"/>
          </p:cNvSpPr>
          <p:nvPr>
            <p:ph type="sldNum" sz="quarter" idx="12"/>
          </p:nvPr>
        </p:nvSpPr>
        <p:spPr/>
        <p:txBody>
          <a:bodyPr/>
          <a:lstStyle/>
          <a:p>
            <a:fld id="{300ACE8D-9600-4ACD-933D-684B2937E804}" type="slidenum">
              <a:rPr lang="en-US" smtClean="0"/>
              <a:t>‹#›</a:t>
            </a:fld>
            <a:endParaRPr lang="en-US"/>
          </a:p>
        </p:txBody>
      </p:sp>
    </p:spTree>
    <p:extLst>
      <p:ext uri="{BB962C8B-B14F-4D97-AF65-F5344CB8AC3E}">
        <p14:creationId xmlns:p14="http://schemas.microsoft.com/office/powerpoint/2010/main" val="116265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413E-A38F-4CF1-9634-701125F14B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015B79-AFE3-4682-AA9F-96B1A24907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67969C-3007-4F89-BBD9-564DBCB73B80}"/>
              </a:ext>
            </a:extLst>
          </p:cNvPr>
          <p:cNvSpPr>
            <a:spLocks noGrp="1"/>
          </p:cNvSpPr>
          <p:nvPr>
            <p:ph type="dt" sz="half" idx="10"/>
          </p:nvPr>
        </p:nvSpPr>
        <p:spPr/>
        <p:txBody>
          <a:bodyPr/>
          <a:lstStyle/>
          <a:p>
            <a:fld id="{C07B3992-73C3-4340-94CD-CAA56D9E4F99}" type="datetimeFigureOut">
              <a:rPr lang="en-US" smtClean="0"/>
              <a:t>5/6/2020</a:t>
            </a:fld>
            <a:endParaRPr lang="en-US"/>
          </a:p>
        </p:txBody>
      </p:sp>
      <p:sp>
        <p:nvSpPr>
          <p:cNvPr id="5" name="Footer Placeholder 4">
            <a:extLst>
              <a:ext uri="{FF2B5EF4-FFF2-40B4-BE49-F238E27FC236}">
                <a16:creationId xmlns:a16="http://schemas.microsoft.com/office/drawing/2014/main" id="{1044AEF8-2AD3-4FDF-AC58-BEACDDE2C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CB561-28C0-4E09-948F-348B77E75EA5}"/>
              </a:ext>
            </a:extLst>
          </p:cNvPr>
          <p:cNvSpPr>
            <a:spLocks noGrp="1"/>
          </p:cNvSpPr>
          <p:nvPr>
            <p:ph type="sldNum" sz="quarter" idx="12"/>
          </p:nvPr>
        </p:nvSpPr>
        <p:spPr/>
        <p:txBody>
          <a:bodyPr/>
          <a:lstStyle/>
          <a:p>
            <a:fld id="{300ACE8D-9600-4ACD-933D-684B2937E804}" type="slidenum">
              <a:rPr lang="en-US" smtClean="0"/>
              <a:t>‹#›</a:t>
            </a:fld>
            <a:endParaRPr lang="en-US"/>
          </a:p>
        </p:txBody>
      </p:sp>
    </p:spTree>
    <p:extLst>
      <p:ext uri="{BB962C8B-B14F-4D97-AF65-F5344CB8AC3E}">
        <p14:creationId xmlns:p14="http://schemas.microsoft.com/office/powerpoint/2010/main" val="40666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908E34-0DFA-4508-9D51-72842254CA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43DE2C-6178-49B2-AC61-189EA9F29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A0573D-FCBC-47EE-A638-521E707BB010}"/>
              </a:ext>
            </a:extLst>
          </p:cNvPr>
          <p:cNvSpPr>
            <a:spLocks noGrp="1"/>
          </p:cNvSpPr>
          <p:nvPr>
            <p:ph type="dt" sz="half" idx="10"/>
          </p:nvPr>
        </p:nvSpPr>
        <p:spPr/>
        <p:txBody>
          <a:bodyPr/>
          <a:lstStyle/>
          <a:p>
            <a:fld id="{C07B3992-73C3-4340-94CD-CAA56D9E4F99}" type="datetimeFigureOut">
              <a:rPr lang="en-US" smtClean="0"/>
              <a:t>5/6/2020</a:t>
            </a:fld>
            <a:endParaRPr lang="en-US"/>
          </a:p>
        </p:txBody>
      </p:sp>
      <p:sp>
        <p:nvSpPr>
          <p:cNvPr id="5" name="Footer Placeholder 4">
            <a:extLst>
              <a:ext uri="{FF2B5EF4-FFF2-40B4-BE49-F238E27FC236}">
                <a16:creationId xmlns:a16="http://schemas.microsoft.com/office/drawing/2014/main" id="{CBBB543D-82AA-4025-B1BA-3F6C1C5C4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C9AC3-EB87-4D3A-AD43-36D31473965A}"/>
              </a:ext>
            </a:extLst>
          </p:cNvPr>
          <p:cNvSpPr>
            <a:spLocks noGrp="1"/>
          </p:cNvSpPr>
          <p:nvPr>
            <p:ph type="sldNum" sz="quarter" idx="12"/>
          </p:nvPr>
        </p:nvSpPr>
        <p:spPr/>
        <p:txBody>
          <a:bodyPr/>
          <a:lstStyle/>
          <a:p>
            <a:fld id="{300ACE8D-9600-4ACD-933D-684B2937E804}" type="slidenum">
              <a:rPr lang="en-US" smtClean="0"/>
              <a:t>‹#›</a:t>
            </a:fld>
            <a:endParaRPr lang="en-US"/>
          </a:p>
        </p:txBody>
      </p:sp>
    </p:spTree>
    <p:extLst>
      <p:ext uri="{BB962C8B-B14F-4D97-AF65-F5344CB8AC3E}">
        <p14:creationId xmlns:p14="http://schemas.microsoft.com/office/powerpoint/2010/main" val="28890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F78B-B468-4084-8802-1648E20BA7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B9D9A5-ACE5-4CFE-B7A5-D5456EFED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9A019A-2889-4DCB-8E9B-7D0768D9E923}"/>
              </a:ext>
            </a:extLst>
          </p:cNvPr>
          <p:cNvSpPr>
            <a:spLocks noGrp="1"/>
          </p:cNvSpPr>
          <p:nvPr>
            <p:ph type="dt" sz="half" idx="10"/>
          </p:nvPr>
        </p:nvSpPr>
        <p:spPr/>
        <p:txBody>
          <a:bodyPr/>
          <a:lstStyle/>
          <a:p>
            <a:fld id="{C07B3992-73C3-4340-94CD-CAA56D9E4F99}" type="datetimeFigureOut">
              <a:rPr lang="en-US" smtClean="0"/>
              <a:t>5/6/2020</a:t>
            </a:fld>
            <a:endParaRPr lang="en-US"/>
          </a:p>
        </p:txBody>
      </p:sp>
      <p:sp>
        <p:nvSpPr>
          <p:cNvPr id="5" name="Footer Placeholder 4">
            <a:extLst>
              <a:ext uri="{FF2B5EF4-FFF2-40B4-BE49-F238E27FC236}">
                <a16:creationId xmlns:a16="http://schemas.microsoft.com/office/drawing/2014/main" id="{D3970255-CD03-4F2D-8988-6421923F7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56E04-0526-47CD-9D43-E5288231E7D1}"/>
              </a:ext>
            </a:extLst>
          </p:cNvPr>
          <p:cNvSpPr>
            <a:spLocks noGrp="1"/>
          </p:cNvSpPr>
          <p:nvPr>
            <p:ph type="sldNum" sz="quarter" idx="12"/>
          </p:nvPr>
        </p:nvSpPr>
        <p:spPr/>
        <p:txBody>
          <a:bodyPr/>
          <a:lstStyle/>
          <a:p>
            <a:fld id="{300ACE8D-9600-4ACD-933D-684B2937E804}" type="slidenum">
              <a:rPr lang="en-US" smtClean="0"/>
              <a:t>‹#›</a:t>
            </a:fld>
            <a:endParaRPr lang="en-US"/>
          </a:p>
        </p:txBody>
      </p:sp>
    </p:spTree>
    <p:extLst>
      <p:ext uri="{BB962C8B-B14F-4D97-AF65-F5344CB8AC3E}">
        <p14:creationId xmlns:p14="http://schemas.microsoft.com/office/powerpoint/2010/main" val="3048448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505A-27FD-4F79-817C-9DC5EB83D2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A6EAD-F3BF-4203-BC05-D48F147D44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CF0539-95D7-449F-9740-43C249402945}"/>
              </a:ext>
            </a:extLst>
          </p:cNvPr>
          <p:cNvSpPr>
            <a:spLocks noGrp="1"/>
          </p:cNvSpPr>
          <p:nvPr>
            <p:ph type="dt" sz="half" idx="10"/>
          </p:nvPr>
        </p:nvSpPr>
        <p:spPr/>
        <p:txBody>
          <a:bodyPr/>
          <a:lstStyle/>
          <a:p>
            <a:fld id="{C07B3992-73C3-4340-94CD-CAA56D9E4F99}" type="datetimeFigureOut">
              <a:rPr lang="en-US" smtClean="0"/>
              <a:t>5/6/2020</a:t>
            </a:fld>
            <a:endParaRPr lang="en-US"/>
          </a:p>
        </p:txBody>
      </p:sp>
      <p:sp>
        <p:nvSpPr>
          <p:cNvPr id="5" name="Footer Placeholder 4">
            <a:extLst>
              <a:ext uri="{FF2B5EF4-FFF2-40B4-BE49-F238E27FC236}">
                <a16:creationId xmlns:a16="http://schemas.microsoft.com/office/drawing/2014/main" id="{F1E28A17-D64B-44DA-A925-4A07A0A35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C7754-7972-41C8-9FB2-F65A4115DF16}"/>
              </a:ext>
            </a:extLst>
          </p:cNvPr>
          <p:cNvSpPr>
            <a:spLocks noGrp="1"/>
          </p:cNvSpPr>
          <p:nvPr>
            <p:ph type="sldNum" sz="quarter" idx="12"/>
          </p:nvPr>
        </p:nvSpPr>
        <p:spPr/>
        <p:txBody>
          <a:bodyPr/>
          <a:lstStyle/>
          <a:p>
            <a:fld id="{300ACE8D-9600-4ACD-933D-684B2937E804}" type="slidenum">
              <a:rPr lang="en-US" smtClean="0"/>
              <a:t>‹#›</a:t>
            </a:fld>
            <a:endParaRPr lang="en-US"/>
          </a:p>
        </p:txBody>
      </p:sp>
    </p:spTree>
    <p:extLst>
      <p:ext uri="{BB962C8B-B14F-4D97-AF65-F5344CB8AC3E}">
        <p14:creationId xmlns:p14="http://schemas.microsoft.com/office/powerpoint/2010/main" val="218070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F9F1-A041-4874-A5AA-3EAEE398B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8700E8-5BC5-4C3F-A909-76F02F5F90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2DA190-2833-4E77-B147-26431087BA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7EACB1-738B-4A1E-B1AB-62780747AB9C}"/>
              </a:ext>
            </a:extLst>
          </p:cNvPr>
          <p:cNvSpPr>
            <a:spLocks noGrp="1"/>
          </p:cNvSpPr>
          <p:nvPr>
            <p:ph type="dt" sz="half" idx="10"/>
          </p:nvPr>
        </p:nvSpPr>
        <p:spPr/>
        <p:txBody>
          <a:bodyPr/>
          <a:lstStyle/>
          <a:p>
            <a:fld id="{C07B3992-73C3-4340-94CD-CAA56D9E4F99}" type="datetimeFigureOut">
              <a:rPr lang="en-US" smtClean="0"/>
              <a:t>5/6/2020</a:t>
            </a:fld>
            <a:endParaRPr lang="en-US"/>
          </a:p>
        </p:txBody>
      </p:sp>
      <p:sp>
        <p:nvSpPr>
          <p:cNvPr id="6" name="Footer Placeholder 5">
            <a:extLst>
              <a:ext uri="{FF2B5EF4-FFF2-40B4-BE49-F238E27FC236}">
                <a16:creationId xmlns:a16="http://schemas.microsoft.com/office/drawing/2014/main" id="{75C94FC1-E5AF-4F51-BB93-F5304997F3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DB3ECB-AD94-4F32-822B-D31331B83751}"/>
              </a:ext>
            </a:extLst>
          </p:cNvPr>
          <p:cNvSpPr>
            <a:spLocks noGrp="1"/>
          </p:cNvSpPr>
          <p:nvPr>
            <p:ph type="sldNum" sz="quarter" idx="12"/>
          </p:nvPr>
        </p:nvSpPr>
        <p:spPr/>
        <p:txBody>
          <a:bodyPr/>
          <a:lstStyle/>
          <a:p>
            <a:fld id="{300ACE8D-9600-4ACD-933D-684B2937E804}" type="slidenum">
              <a:rPr lang="en-US" smtClean="0"/>
              <a:t>‹#›</a:t>
            </a:fld>
            <a:endParaRPr lang="en-US"/>
          </a:p>
        </p:txBody>
      </p:sp>
    </p:spTree>
    <p:extLst>
      <p:ext uri="{BB962C8B-B14F-4D97-AF65-F5344CB8AC3E}">
        <p14:creationId xmlns:p14="http://schemas.microsoft.com/office/powerpoint/2010/main" val="103653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0D8C-41C0-469C-8533-C278D22D67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D6B314-E86C-4372-B8EE-71E36F1793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0A75CD-B5FE-4F0A-B0F8-1BB1F18A37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7DF7C9-A03C-42AB-A629-B58D001FF5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C1F485-B388-4F88-B01C-FC165CEB86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A9DB97-0E75-4ABE-9B5E-93546ED50F66}"/>
              </a:ext>
            </a:extLst>
          </p:cNvPr>
          <p:cNvSpPr>
            <a:spLocks noGrp="1"/>
          </p:cNvSpPr>
          <p:nvPr>
            <p:ph type="dt" sz="half" idx="10"/>
          </p:nvPr>
        </p:nvSpPr>
        <p:spPr/>
        <p:txBody>
          <a:bodyPr/>
          <a:lstStyle/>
          <a:p>
            <a:fld id="{C07B3992-73C3-4340-94CD-CAA56D9E4F99}" type="datetimeFigureOut">
              <a:rPr lang="en-US" smtClean="0"/>
              <a:t>5/6/2020</a:t>
            </a:fld>
            <a:endParaRPr lang="en-US"/>
          </a:p>
        </p:txBody>
      </p:sp>
      <p:sp>
        <p:nvSpPr>
          <p:cNvPr id="8" name="Footer Placeholder 7">
            <a:extLst>
              <a:ext uri="{FF2B5EF4-FFF2-40B4-BE49-F238E27FC236}">
                <a16:creationId xmlns:a16="http://schemas.microsoft.com/office/drawing/2014/main" id="{2DAB84FC-896A-4186-B553-44A0EDBA1B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587BB9-3FD5-44AE-B68A-2DB11A507179}"/>
              </a:ext>
            </a:extLst>
          </p:cNvPr>
          <p:cNvSpPr>
            <a:spLocks noGrp="1"/>
          </p:cNvSpPr>
          <p:nvPr>
            <p:ph type="sldNum" sz="quarter" idx="12"/>
          </p:nvPr>
        </p:nvSpPr>
        <p:spPr/>
        <p:txBody>
          <a:bodyPr/>
          <a:lstStyle/>
          <a:p>
            <a:fld id="{300ACE8D-9600-4ACD-933D-684B2937E804}" type="slidenum">
              <a:rPr lang="en-US" smtClean="0"/>
              <a:t>‹#›</a:t>
            </a:fld>
            <a:endParaRPr lang="en-US"/>
          </a:p>
        </p:txBody>
      </p:sp>
    </p:spTree>
    <p:extLst>
      <p:ext uri="{BB962C8B-B14F-4D97-AF65-F5344CB8AC3E}">
        <p14:creationId xmlns:p14="http://schemas.microsoft.com/office/powerpoint/2010/main" val="223570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2C73E-8F84-4B1B-A926-ECC33E5F67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F2D2D6-415A-48F4-B94D-7072DA4773D4}"/>
              </a:ext>
            </a:extLst>
          </p:cNvPr>
          <p:cNvSpPr>
            <a:spLocks noGrp="1"/>
          </p:cNvSpPr>
          <p:nvPr>
            <p:ph type="dt" sz="half" idx="10"/>
          </p:nvPr>
        </p:nvSpPr>
        <p:spPr/>
        <p:txBody>
          <a:bodyPr/>
          <a:lstStyle/>
          <a:p>
            <a:fld id="{C07B3992-73C3-4340-94CD-CAA56D9E4F99}" type="datetimeFigureOut">
              <a:rPr lang="en-US" smtClean="0"/>
              <a:t>5/6/2020</a:t>
            </a:fld>
            <a:endParaRPr lang="en-US"/>
          </a:p>
        </p:txBody>
      </p:sp>
      <p:sp>
        <p:nvSpPr>
          <p:cNvPr id="4" name="Footer Placeholder 3">
            <a:extLst>
              <a:ext uri="{FF2B5EF4-FFF2-40B4-BE49-F238E27FC236}">
                <a16:creationId xmlns:a16="http://schemas.microsoft.com/office/drawing/2014/main" id="{DD22EFDE-B71D-4BC9-AEF9-27E413178C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BE489C-76E2-47E9-A8F2-BB17E679F463}"/>
              </a:ext>
            </a:extLst>
          </p:cNvPr>
          <p:cNvSpPr>
            <a:spLocks noGrp="1"/>
          </p:cNvSpPr>
          <p:nvPr>
            <p:ph type="sldNum" sz="quarter" idx="12"/>
          </p:nvPr>
        </p:nvSpPr>
        <p:spPr/>
        <p:txBody>
          <a:bodyPr/>
          <a:lstStyle/>
          <a:p>
            <a:fld id="{300ACE8D-9600-4ACD-933D-684B2937E804}" type="slidenum">
              <a:rPr lang="en-US" smtClean="0"/>
              <a:t>‹#›</a:t>
            </a:fld>
            <a:endParaRPr lang="en-US"/>
          </a:p>
        </p:txBody>
      </p:sp>
    </p:spTree>
    <p:extLst>
      <p:ext uri="{BB962C8B-B14F-4D97-AF65-F5344CB8AC3E}">
        <p14:creationId xmlns:p14="http://schemas.microsoft.com/office/powerpoint/2010/main" val="1063552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00B0FD-3489-452D-BBF8-090C843E5A01}"/>
              </a:ext>
            </a:extLst>
          </p:cNvPr>
          <p:cNvSpPr>
            <a:spLocks noGrp="1"/>
          </p:cNvSpPr>
          <p:nvPr>
            <p:ph type="dt" sz="half" idx="10"/>
          </p:nvPr>
        </p:nvSpPr>
        <p:spPr/>
        <p:txBody>
          <a:bodyPr/>
          <a:lstStyle/>
          <a:p>
            <a:fld id="{C07B3992-73C3-4340-94CD-CAA56D9E4F99}" type="datetimeFigureOut">
              <a:rPr lang="en-US" smtClean="0"/>
              <a:t>5/6/2020</a:t>
            </a:fld>
            <a:endParaRPr lang="en-US"/>
          </a:p>
        </p:txBody>
      </p:sp>
      <p:sp>
        <p:nvSpPr>
          <p:cNvPr id="3" name="Footer Placeholder 2">
            <a:extLst>
              <a:ext uri="{FF2B5EF4-FFF2-40B4-BE49-F238E27FC236}">
                <a16:creationId xmlns:a16="http://schemas.microsoft.com/office/drawing/2014/main" id="{8E31700A-2126-4E36-A370-DDFB5077FE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7B80BD-2DD1-4163-874F-B70BD4C08A3A}"/>
              </a:ext>
            </a:extLst>
          </p:cNvPr>
          <p:cNvSpPr>
            <a:spLocks noGrp="1"/>
          </p:cNvSpPr>
          <p:nvPr>
            <p:ph type="sldNum" sz="quarter" idx="12"/>
          </p:nvPr>
        </p:nvSpPr>
        <p:spPr/>
        <p:txBody>
          <a:bodyPr/>
          <a:lstStyle/>
          <a:p>
            <a:fld id="{300ACE8D-9600-4ACD-933D-684B2937E804}" type="slidenum">
              <a:rPr lang="en-US" smtClean="0"/>
              <a:t>‹#›</a:t>
            </a:fld>
            <a:endParaRPr lang="en-US"/>
          </a:p>
        </p:txBody>
      </p:sp>
    </p:spTree>
    <p:extLst>
      <p:ext uri="{BB962C8B-B14F-4D97-AF65-F5344CB8AC3E}">
        <p14:creationId xmlns:p14="http://schemas.microsoft.com/office/powerpoint/2010/main" val="2422911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4734-2702-4B41-A466-01AE6385B5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DAD813-A18C-41E9-8336-D796443F23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31F9CC-66F5-4796-8CDA-00237FD8A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77E6B4-33A8-4EF5-BE8B-E177DDB9DFC3}"/>
              </a:ext>
            </a:extLst>
          </p:cNvPr>
          <p:cNvSpPr>
            <a:spLocks noGrp="1"/>
          </p:cNvSpPr>
          <p:nvPr>
            <p:ph type="dt" sz="half" idx="10"/>
          </p:nvPr>
        </p:nvSpPr>
        <p:spPr/>
        <p:txBody>
          <a:bodyPr/>
          <a:lstStyle/>
          <a:p>
            <a:fld id="{C07B3992-73C3-4340-94CD-CAA56D9E4F99}" type="datetimeFigureOut">
              <a:rPr lang="en-US" smtClean="0"/>
              <a:t>5/6/2020</a:t>
            </a:fld>
            <a:endParaRPr lang="en-US"/>
          </a:p>
        </p:txBody>
      </p:sp>
      <p:sp>
        <p:nvSpPr>
          <p:cNvPr id="6" name="Footer Placeholder 5">
            <a:extLst>
              <a:ext uri="{FF2B5EF4-FFF2-40B4-BE49-F238E27FC236}">
                <a16:creationId xmlns:a16="http://schemas.microsoft.com/office/drawing/2014/main" id="{9A915A08-CB6E-415B-9CCF-2D2560CA9E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1770F9-D7A4-4116-B7AB-35054163A000}"/>
              </a:ext>
            </a:extLst>
          </p:cNvPr>
          <p:cNvSpPr>
            <a:spLocks noGrp="1"/>
          </p:cNvSpPr>
          <p:nvPr>
            <p:ph type="sldNum" sz="quarter" idx="12"/>
          </p:nvPr>
        </p:nvSpPr>
        <p:spPr/>
        <p:txBody>
          <a:bodyPr/>
          <a:lstStyle/>
          <a:p>
            <a:fld id="{300ACE8D-9600-4ACD-933D-684B2937E804}" type="slidenum">
              <a:rPr lang="en-US" smtClean="0"/>
              <a:t>‹#›</a:t>
            </a:fld>
            <a:endParaRPr lang="en-US"/>
          </a:p>
        </p:txBody>
      </p:sp>
    </p:spTree>
    <p:extLst>
      <p:ext uri="{BB962C8B-B14F-4D97-AF65-F5344CB8AC3E}">
        <p14:creationId xmlns:p14="http://schemas.microsoft.com/office/powerpoint/2010/main" val="277203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6185-6FA6-45F1-AE35-595B3BDCC9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AEB05D-2F94-49F0-816E-2D2E21A2EF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8DF6A7-AABE-4036-A252-4802F6DA4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A0D4C-76A9-47B9-AA2C-11ACEEAFE3EB}"/>
              </a:ext>
            </a:extLst>
          </p:cNvPr>
          <p:cNvSpPr>
            <a:spLocks noGrp="1"/>
          </p:cNvSpPr>
          <p:nvPr>
            <p:ph type="dt" sz="half" idx="10"/>
          </p:nvPr>
        </p:nvSpPr>
        <p:spPr/>
        <p:txBody>
          <a:bodyPr/>
          <a:lstStyle/>
          <a:p>
            <a:fld id="{C07B3992-73C3-4340-94CD-CAA56D9E4F99}" type="datetimeFigureOut">
              <a:rPr lang="en-US" smtClean="0"/>
              <a:t>5/6/2020</a:t>
            </a:fld>
            <a:endParaRPr lang="en-US"/>
          </a:p>
        </p:txBody>
      </p:sp>
      <p:sp>
        <p:nvSpPr>
          <p:cNvPr id="6" name="Footer Placeholder 5">
            <a:extLst>
              <a:ext uri="{FF2B5EF4-FFF2-40B4-BE49-F238E27FC236}">
                <a16:creationId xmlns:a16="http://schemas.microsoft.com/office/drawing/2014/main" id="{B0EB45E1-1613-4F9C-BF31-4E4599D959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BC8D2D-C472-4785-A6A5-FDC9969CF53A}"/>
              </a:ext>
            </a:extLst>
          </p:cNvPr>
          <p:cNvSpPr>
            <a:spLocks noGrp="1"/>
          </p:cNvSpPr>
          <p:nvPr>
            <p:ph type="sldNum" sz="quarter" idx="12"/>
          </p:nvPr>
        </p:nvSpPr>
        <p:spPr/>
        <p:txBody>
          <a:bodyPr/>
          <a:lstStyle/>
          <a:p>
            <a:fld id="{300ACE8D-9600-4ACD-933D-684B2937E804}" type="slidenum">
              <a:rPr lang="en-US" smtClean="0"/>
              <a:t>‹#›</a:t>
            </a:fld>
            <a:endParaRPr lang="en-US"/>
          </a:p>
        </p:txBody>
      </p:sp>
    </p:spTree>
    <p:extLst>
      <p:ext uri="{BB962C8B-B14F-4D97-AF65-F5344CB8AC3E}">
        <p14:creationId xmlns:p14="http://schemas.microsoft.com/office/powerpoint/2010/main" val="377553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292162-C5A0-4DEE-850F-BBC6D06523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0A2F20-785B-439C-9FF8-681920522E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4042E-1C6E-4BEE-8F6C-FE08A827EF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B3992-73C3-4340-94CD-CAA56D9E4F99}" type="datetimeFigureOut">
              <a:rPr lang="en-US" smtClean="0"/>
              <a:t>5/6/2020</a:t>
            </a:fld>
            <a:endParaRPr lang="en-US"/>
          </a:p>
        </p:txBody>
      </p:sp>
      <p:sp>
        <p:nvSpPr>
          <p:cNvPr id="5" name="Footer Placeholder 4">
            <a:extLst>
              <a:ext uri="{FF2B5EF4-FFF2-40B4-BE49-F238E27FC236}">
                <a16:creationId xmlns:a16="http://schemas.microsoft.com/office/drawing/2014/main" id="{6E9033CD-6656-4BFE-B8E3-05CD0D3167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A33618-6AA6-4F81-8279-D96BEBC4BF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ACE8D-9600-4ACD-933D-684B2937E804}" type="slidenum">
              <a:rPr lang="en-US" smtClean="0"/>
              <a:t>‹#›</a:t>
            </a:fld>
            <a:endParaRPr lang="en-US"/>
          </a:p>
        </p:txBody>
      </p:sp>
    </p:spTree>
    <p:extLst>
      <p:ext uri="{BB962C8B-B14F-4D97-AF65-F5344CB8AC3E}">
        <p14:creationId xmlns:p14="http://schemas.microsoft.com/office/powerpoint/2010/main" val="1323642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ECAA0-2ABE-4C68-B987-B8CDC72DA8E0}"/>
              </a:ext>
            </a:extLst>
          </p:cNvPr>
          <p:cNvSpPr>
            <a:spLocks noGrp="1"/>
          </p:cNvSpPr>
          <p:nvPr>
            <p:ph type="ctrTitle"/>
          </p:nvPr>
        </p:nvSpPr>
        <p:spPr>
          <a:xfrm>
            <a:off x="655721" y="914402"/>
            <a:ext cx="3657600" cy="2887579"/>
          </a:xfrm>
        </p:spPr>
        <p:txBody>
          <a:bodyPr>
            <a:normAutofit fontScale="90000"/>
          </a:bodyPr>
          <a:lstStyle/>
          <a:p>
            <a:pPr algn="just"/>
            <a:r>
              <a:rPr lang="en-US" sz="1900" dirty="0">
                <a:solidFill>
                  <a:srgbClr val="FFFFFF"/>
                </a:solidFill>
              </a:rPr>
              <a:t>Variance inspects the volatility factor of a stock and measures the deviation of the stock from its mean. For Dunkin over the years the deviation seems to be a of a wide array as presented in the graph which means that there is high level of fluctuations in the prices of   Dunkin brands stock over the years </a:t>
            </a:r>
            <a:br>
              <a:rPr lang="en-US" sz="1900" b="0" dirty="0">
                <a:solidFill>
                  <a:srgbClr val="FFFFFF"/>
                </a:solidFill>
                <a:effectLst/>
              </a:rPr>
            </a:br>
            <a:br>
              <a:rPr lang="en-US" sz="1900" dirty="0">
                <a:solidFill>
                  <a:srgbClr val="FFFFFF"/>
                </a:solidFill>
              </a:rPr>
            </a:br>
            <a:endParaRPr lang="en-US" sz="1900" dirty="0">
              <a:solidFill>
                <a:srgbClr val="FFFFFF"/>
              </a:solidFill>
            </a:endParaRPr>
          </a:p>
        </p:txBody>
      </p:sp>
      <p:sp>
        <p:nvSpPr>
          <p:cNvPr id="3" name="Subtitle 2">
            <a:extLst>
              <a:ext uri="{FF2B5EF4-FFF2-40B4-BE49-F238E27FC236}">
                <a16:creationId xmlns:a16="http://schemas.microsoft.com/office/drawing/2014/main" id="{C9276727-A44B-4CF3-A238-D8979DEB6CC5}"/>
              </a:ext>
            </a:extLst>
          </p:cNvPr>
          <p:cNvSpPr>
            <a:spLocks noGrp="1"/>
          </p:cNvSpPr>
          <p:nvPr>
            <p:ph type="subTitle" idx="1"/>
          </p:nvPr>
        </p:nvSpPr>
        <p:spPr>
          <a:xfrm>
            <a:off x="674237" y="4170501"/>
            <a:ext cx="3657600" cy="1525597"/>
          </a:xfrm>
        </p:spPr>
        <p:txBody>
          <a:bodyPr>
            <a:normAutofit/>
          </a:bodyPr>
          <a:lstStyle/>
          <a:p>
            <a:endParaRPr lang="en-US" sz="2000" dirty="0">
              <a:solidFill>
                <a:srgbClr val="FFFFFF"/>
              </a:solidFill>
            </a:endParaRP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11F08E1E-286E-4004-968C-F6F13E22355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01571" y="1357199"/>
            <a:ext cx="6553545" cy="45129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B78E64B-0B24-48CC-955A-058DE1534C9A}"/>
              </a:ext>
            </a:extLst>
          </p:cNvPr>
          <p:cNvSpPr/>
          <p:nvPr/>
        </p:nvSpPr>
        <p:spPr>
          <a:xfrm>
            <a:off x="5977217" y="3244334"/>
            <a:ext cx="237566" cy="369332"/>
          </a:xfrm>
          <a:prstGeom prst="rect">
            <a:avLst/>
          </a:prstGeom>
        </p:spPr>
        <p:txBody>
          <a:bodyPr wrap="none">
            <a:spAutoFit/>
          </a:bodyPr>
          <a:lstStyle/>
          <a:p>
            <a:pPr>
              <a:spcAft>
                <a:spcPts val="600"/>
              </a:spcAft>
            </a:pPr>
            <a:r>
              <a:rPr lang="en-US" b="0" dirty="0">
                <a:effectLst/>
              </a:rPr>
              <a:t> </a:t>
            </a:r>
            <a:endParaRPr lang="en-US" dirty="0"/>
          </a:p>
        </p:txBody>
      </p:sp>
      <p:graphicFrame>
        <p:nvGraphicFramePr>
          <p:cNvPr id="5" name="Table 5">
            <a:extLst>
              <a:ext uri="{FF2B5EF4-FFF2-40B4-BE49-F238E27FC236}">
                <a16:creationId xmlns:a16="http://schemas.microsoft.com/office/drawing/2014/main" id="{2E0FAE35-6430-4FE4-9ED6-D81702C9DBA1}"/>
              </a:ext>
            </a:extLst>
          </p:cNvPr>
          <p:cNvGraphicFramePr>
            <a:graphicFrameLocks noGrp="1"/>
          </p:cNvGraphicFramePr>
          <p:nvPr>
            <p:extLst>
              <p:ext uri="{D42A27DB-BD31-4B8C-83A1-F6EECF244321}">
                <p14:modId xmlns:p14="http://schemas.microsoft.com/office/powerpoint/2010/main" val="4120155064"/>
              </p:ext>
            </p:extLst>
          </p:nvPr>
        </p:nvGraphicFramePr>
        <p:xfrm>
          <a:off x="463825" y="4170500"/>
          <a:ext cx="4041914" cy="1773098"/>
        </p:xfrm>
        <a:graphic>
          <a:graphicData uri="http://schemas.openxmlformats.org/drawingml/2006/table">
            <a:tbl>
              <a:tblPr firstRow="1" bandRow="1">
                <a:tableStyleId>{5C22544A-7EE6-4342-B048-85BDC9FD1C3A}</a:tableStyleId>
              </a:tblPr>
              <a:tblGrid>
                <a:gridCol w="963006">
                  <a:extLst>
                    <a:ext uri="{9D8B030D-6E8A-4147-A177-3AD203B41FA5}">
                      <a16:colId xmlns:a16="http://schemas.microsoft.com/office/drawing/2014/main" val="2044003917"/>
                    </a:ext>
                  </a:extLst>
                </a:gridCol>
                <a:gridCol w="922316">
                  <a:extLst>
                    <a:ext uri="{9D8B030D-6E8A-4147-A177-3AD203B41FA5}">
                      <a16:colId xmlns:a16="http://schemas.microsoft.com/office/drawing/2014/main" val="3469379612"/>
                    </a:ext>
                  </a:extLst>
                </a:gridCol>
                <a:gridCol w="1098641">
                  <a:extLst>
                    <a:ext uri="{9D8B030D-6E8A-4147-A177-3AD203B41FA5}">
                      <a16:colId xmlns:a16="http://schemas.microsoft.com/office/drawing/2014/main" val="2752486948"/>
                    </a:ext>
                  </a:extLst>
                </a:gridCol>
                <a:gridCol w="1057951">
                  <a:extLst>
                    <a:ext uri="{9D8B030D-6E8A-4147-A177-3AD203B41FA5}">
                      <a16:colId xmlns:a16="http://schemas.microsoft.com/office/drawing/2014/main" val="1566559471"/>
                    </a:ext>
                  </a:extLst>
                </a:gridCol>
              </a:tblGrid>
              <a:tr h="886549">
                <a:tc>
                  <a:txBody>
                    <a:bodyPr/>
                    <a:lstStyle/>
                    <a:p>
                      <a:pPr rtl="0" fontAlgn="b"/>
                      <a:r>
                        <a:rPr lang="en-US" dirty="0">
                          <a:effectLst/>
                        </a:rPr>
                        <a:t>Years </a:t>
                      </a:r>
                    </a:p>
                  </a:txBody>
                  <a:tcPr marL="28575" marR="28575" marT="19050" marB="19050" anchor="b"/>
                </a:tc>
                <a:tc>
                  <a:txBody>
                    <a:bodyPr/>
                    <a:lstStyle/>
                    <a:p>
                      <a:pPr algn="r" rtl="0" fontAlgn="b"/>
                      <a:r>
                        <a:rPr lang="en-US">
                          <a:effectLst/>
                        </a:rPr>
                        <a:t>2019</a:t>
                      </a:r>
                    </a:p>
                  </a:txBody>
                  <a:tcPr marL="28575" marR="28575" marT="19050" marB="19050" anchor="b"/>
                </a:tc>
                <a:tc>
                  <a:txBody>
                    <a:bodyPr/>
                    <a:lstStyle/>
                    <a:p>
                      <a:pPr algn="r" rtl="0" fontAlgn="b"/>
                      <a:r>
                        <a:rPr lang="en-US">
                          <a:effectLst/>
                        </a:rPr>
                        <a:t>2018</a:t>
                      </a:r>
                    </a:p>
                  </a:txBody>
                  <a:tcPr marL="28575" marR="28575" marT="19050" marB="19050" anchor="b"/>
                </a:tc>
                <a:tc>
                  <a:txBody>
                    <a:bodyPr/>
                    <a:lstStyle/>
                    <a:p>
                      <a:pPr algn="r" rtl="0" fontAlgn="b"/>
                      <a:r>
                        <a:rPr lang="en-US">
                          <a:effectLst/>
                        </a:rPr>
                        <a:t>2017</a:t>
                      </a:r>
                    </a:p>
                  </a:txBody>
                  <a:tcPr marL="28575" marR="28575" marT="19050" marB="19050" anchor="b"/>
                </a:tc>
                <a:extLst>
                  <a:ext uri="{0D108BD9-81ED-4DB2-BD59-A6C34878D82A}">
                    <a16:rowId xmlns:a16="http://schemas.microsoft.com/office/drawing/2014/main" val="853542799"/>
                  </a:ext>
                </a:extLst>
              </a:tr>
              <a:tr h="886549">
                <a:tc>
                  <a:txBody>
                    <a:bodyPr/>
                    <a:lstStyle/>
                    <a:p>
                      <a:pPr lvl="0" rtl="0" fontAlgn="b"/>
                      <a:r>
                        <a:rPr lang="en-US" dirty="0">
                          <a:effectLst/>
                        </a:rPr>
                        <a:t>Variance</a:t>
                      </a:r>
                    </a:p>
                  </a:txBody>
                  <a:tcPr marL="28575" marR="28575" marT="19050" marB="19050" anchor="ctr"/>
                </a:tc>
                <a:tc>
                  <a:txBody>
                    <a:bodyPr/>
                    <a:lstStyle/>
                    <a:p>
                      <a:pPr lvl="0" algn="r" rtl="0" fontAlgn="b"/>
                      <a:r>
                        <a:rPr lang="en-US" dirty="0">
                          <a:effectLst/>
                        </a:rPr>
                        <a:t>17.9183</a:t>
                      </a:r>
                    </a:p>
                  </a:txBody>
                  <a:tcPr marL="28575" marR="28575" marT="19050" marB="19050" anchor="ctr"/>
                </a:tc>
                <a:tc>
                  <a:txBody>
                    <a:bodyPr/>
                    <a:lstStyle/>
                    <a:p>
                      <a:pPr lvl="0" algn="r" rtl="0" fontAlgn="b"/>
                      <a:r>
                        <a:rPr lang="en-US" dirty="0">
                          <a:effectLst/>
                        </a:rPr>
                        <a:t>28.65155</a:t>
                      </a:r>
                    </a:p>
                  </a:txBody>
                  <a:tcPr marL="28575" marR="28575" marT="19050" marB="19050" anchor="ctr"/>
                </a:tc>
                <a:tc>
                  <a:txBody>
                    <a:bodyPr/>
                    <a:lstStyle/>
                    <a:p>
                      <a:pPr lvl="0" algn="r" rtl="0" fontAlgn="b"/>
                      <a:r>
                        <a:rPr lang="en-US" dirty="0">
                          <a:effectLst/>
                        </a:rPr>
                        <a:t>9.209199</a:t>
                      </a:r>
                    </a:p>
                  </a:txBody>
                  <a:tcPr marL="28575" marR="28575" marT="19050" marB="19050" anchor="ctr"/>
                </a:tc>
                <a:extLst>
                  <a:ext uri="{0D108BD9-81ED-4DB2-BD59-A6C34878D82A}">
                    <a16:rowId xmlns:a16="http://schemas.microsoft.com/office/drawing/2014/main" val="786429555"/>
                  </a:ext>
                </a:extLst>
              </a:tr>
            </a:tbl>
          </a:graphicData>
        </a:graphic>
      </p:graphicFrame>
    </p:spTree>
    <p:extLst>
      <p:ext uri="{BB962C8B-B14F-4D97-AF65-F5344CB8AC3E}">
        <p14:creationId xmlns:p14="http://schemas.microsoft.com/office/powerpoint/2010/main" val="276838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5">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1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870E19-896E-4184-A2DD-D6E5848439C3}"/>
              </a:ext>
            </a:extLst>
          </p:cNvPr>
          <p:cNvSpPr>
            <a:spLocks noGrp="1"/>
          </p:cNvSpPr>
          <p:nvPr>
            <p:ph type="title"/>
          </p:nvPr>
        </p:nvSpPr>
        <p:spPr>
          <a:xfrm>
            <a:off x="1051560" y="4329321"/>
            <a:ext cx="3657600" cy="1645920"/>
          </a:xfrm>
        </p:spPr>
        <p:txBody>
          <a:bodyPr vert="horz" lIns="91440" tIns="45720" rIns="91440" bIns="45720" rtlCol="0" anchor="ctr">
            <a:normAutofit/>
          </a:bodyPr>
          <a:lstStyle/>
          <a:p>
            <a:r>
              <a:rPr lang="en-US"/>
              <a:t>Standard Deviation</a:t>
            </a:r>
            <a:br>
              <a:rPr lang="en-US"/>
            </a:br>
            <a:endParaRPr lang="en-US" dirty="0"/>
          </a:p>
        </p:txBody>
      </p:sp>
      <p:pic>
        <p:nvPicPr>
          <p:cNvPr id="11" name="Picture 6">
            <a:extLst>
              <a:ext uri="{FF2B5EF4-FFF2-40B4-BE49-F238E27FC236}">
                <a16:creationId xmlns:a16="http://schemas.microsoft.com/office/drawing/2014/main" id="{705A55A3-51CB-4BFC-AB12-910B0058C5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783" y="409916"/>
            <a:ext cx="5486400" cy="3387851"/>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1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2" name="Rectangle 2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 Placeholder 7">
            <a:extLst>
              <a:ext uri="{FF2B5EF4-FFF2-40B4-BE49-F238E27FC236}">
                <a16:creationId xmlns:a16="http://schemas.microsoft.com/office/drawing/2014/main" id="{115EC903-6E4B-427F-987C-96E28924BD4F}"/>
              </a:ext>
            </a:extLst>
          </p:cNvPr>
          <p:cNvSpPr>
            <a:spLocks noGrp="1"/>
          </p:cNvSpPr>
          <p:nvPr>
            <p:ph type="body" sz="half" idx="2"/>
          </p:nvPr>
        </p:nvSpPr>
        <p:spPr>
          <a:xfrm>
            <a:off x="5250106" y="4329321"/>
            <a:ext cx="6106742" cy="1645920"/>
          </a:xfrm>
        </p:spPr>
        <p:txBody>
          <a:bodyPr vert="horz" lIns="91440" tIns="45720" rIns="91440" bIns="45720" rtlCol="0" anchor="ctr">
            <a:normAutofit/>
          </a:bodyPr>
          <a:lstStyle/>
          <a:p>
            <a:r>
              <a:rPr lang="en-US" sz="1800" dirty="0"/>
              <a:t>As the name suggest Standard deviation based on the deviation of a stock measured through proposes the risk factor involved in the stocks portfolio. Based on the graph the risk involved over the last 3 years tend to remain in the range of 3-5% which suggests it percentage deviation from its mean.</a:t>
            </a:r>
          </a:p>
        </p:txBody>
      </p:sp>
      <p:graphicFrame>
        <p:nvGraphicFramePr>
          <p:cNvPr id="6" name="Table 7">
            <a:extLst>
              <a:ext uri="{FF2B5EF4-FFF2-40B4-BE49-F238E27FC236}">
                <a16:creationId xmlns:a16="http://schemas.microsoft.com/office/drawing/2014/main" id="{41AB1A46-F719-4340-82F6-F474C41E69A1}"/>
              </a:ext>
            </a:extLst>
          </p:cNvPr>
          <p:cNvGraphicFramePr>
            <a:graphicFrameLocks/>
          </p:cNvGraphicFramePr>
          <p:nvPr>
            <p:extLst>
              <p:ext uri="{D42A27DB-BD31-4B8C-83A1-F6EECF244321}">
                <p14:modId xmlns:p14="http://schemas.microsoft.com/office/powerpoint/2010/main" val="3269799412"/>
              </p:ext>
            </p:extLst>
          </p:nvPr>
        </p:nvGraphicFramePr>
        <p:xfrm>
          <a:off x="6198887" y="1478809"/>
          <a:ext cx="5522979" cy="1240749"/>
        </p:xfrm>
        <a:graphic>
          <a:graphicData uri="http://schemas.openxmlformats.org/drawingml/2006/table">
            <a:tbl>
              <a:tblPr firstRow="1" bandRow="1">
                <a:noFill/>
                <a:tableStyleId>{9D7B26C5-4107-4FEC-AEDC-1716B250A1EF}</a:tableStyleId>
              </a:tblPr>
              <a:tblGrid>
                <a:gridCol w="1479956">
                  <a:extLst>
                    <a:ext uri="{9D8B030D-6E8A-4147-A177-3AD203B41FA5}">
                      <a16:colId xmlns:a16="http://schemas.microsoft.com/office/drawing/2014/main" val="2266650499"/>
                    </a:ext>
                  </a:extLst>
                </a:gridCol>
                <a:gridCol w="1319209">
                  <a:extLst>
                    <a:ext uri="{9D8B030D-6E8A-4147-A177-3AD203B41FA5}">
                      <a16:colId xmlns:a16="http://schemas.microsoft.com/office/drawing/2014/main" val="3489422747"/>
                    </a:ext>
                  </a:extLst>
                </a:gridCol>
                <a:gridCol w="1319209">
                  <a:extLst>
                    <a:ext uri="{9D8B030D-6E8A-4147-A177-3AD203B41FA5}">
                      <a16:colId xmlns:a16="http://schemas.microsoft.com/office/drawing/2014/main" val="3449720075"/>
                    </a:ext>
                  </a:extLst>
                </a:gridCol>
                <a:gridCol w="1404605">
                  <a:extLst>
                    <a:ext uri="{9D8B030D-6E8A-4147-A177-3AD203B41FA5}">
                      <a16:colId xmlns:a16="http://schemas.microsoft.com/office/drawing/2014/main" val="652204469"/>
                    </a:ext>
                  </a:extLst>
                </a:gridCol>
              </a:tblGrid>
              <a:tr h="676636">
                <a:tc>
                  <a:txBody>
                    <a:bodyPr/>
                    <a:lstStyle/>
                    <a:p>
                      <a:pPr algn="just" rtl="0" fontAlgn="b"/>
                      <a:r>
                        <a:rPr lang="en-US" sz="2500" b="1">
                          <a:solidFill>
                            <a:schemeClr val="tx1">
                              <a:lumMod val="75000"/>
                              <a:lumOff val="25000"/>
                            </a:schemeClr>
                          </a:solidFill>
                          <a:effectLst/>
                        </a:rPr>
                        <a:t>Years</a:t>
                      </a:r>
                    </a:p>
                  </a:txBody>
                  <a:tcPr marL="252263" marR="189198" marT="126132" marB="126132"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just"/>
                      <a:r>
                        <a:rPr lang="en-US" sz="2500" b="1">
                          <a:solidFill>
                            <a:schemeClr val="tx1">
                              <a:lumMod val="75000"/>
                              <a:lumOff val="25000"/>
                            </a:schemeClr>
                          </a:solidFill>
                        </a:rPr>
                        <a:t>2019</a:t>
                      </a:r>
                    </a:p>
                  </a:txBody>
                  <a:tcPr marL="252263" marR="189198" marT="126132" marB="126132"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just"/>
                      <a:r>
                        <a:rPr lang="en-US" sz="2500" b="1">
                          <a:solidFill>
                            <a:schemeClr val="tx1">
                              <a:lumMod val="75000"/>
                              <a:lumOff val="25000"/>
                            </a:schemeClr>
                          </a:solidFill>
                        </a:rPr>
                        <a:t>2018</a:t>
                      </a:r>
                    </a:p>
                  </a:txBody>
                  <a:tcPr marL="252263" marR="189198" marT="126132" marB="126132"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just"/>
                      <a:r>
                        <a:rPr lang="en-US" sz="2500" b="1">
                          <a:solidFill>
                            <a:schemeClr val="tx1">
                              <a:lumMod val="75000"/>
                              <a:lumOff val="25000"/>
                            </a:schemeClr>
                          </a:solidFill>
                        </a:rPr>
                        <a:t>2017</a:t>
                      </a:r>
                    </a:p>
                  </a:txBody>
                  <a:tcPr marL="252263" marR="189198" marT="126132" marB="126132"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889368207"/>
                  </a:ext>
                </a:extLst>
              </a:tr>
              <a:tr h="564113">
                <a:tc>
                  <a:txBody>
                    <a:bodyPr/>
                    <a:lstStyle/>
                    <a:p>
                      <a:pPr algn="just"/>
                      <a:r>
                        <a:rPr lang="en-US" sz="1800">
                          <a:solidFill>
                            <a:schemeClr val="tx1">
                              <a:lumMod val="75000"/>
                              <a:lumOff val="25000"/>
                            </a:schemeClr>
                          </a:solidFill>
                        </a:rPr>
                        <a:t>SD</a:t>
                      </a:r>
                    </a:p>
                  </a:txBody>
                  <a:tcPr marL="252263" marR="189198" marT="126132" marB="126132"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just" rtl="0" fontAlgn="b"/>
                      <a:r>
                        <a:rPr lang="en-US" sz="1800">
                          <a:solidFill>
                            <a:schemeClr val="tx1">
                              <a:lumMod val="75000"/>
                              <a:lumOff val="25000"/>
                            </a:schemeClr>
                          </a:solidFill>
                          <a:effectLst/>
                        </a:rPr>
                        <a:t>4.233</a:t>
                      </a:r>
                    </a:p>
                  </a:txBody>
                  <a:tcPr marL="252263" marR="189198" marT="126132" marB="126132"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just" rtl="0" fontAlgn="b"/>
                      <a:r>
                        <a:rPr lang="en-US" sz="1800">
                          <a:solidFill>
                            <a:schemeClr val="tx1">
                              <a:lumMod val="75000"/>
                              <a:lumOff val="25000"/>
                            </a:schemeClr>
                          </a:solidFill>
                          <a:effectLst/>
                        </a:rPr>
                        <a:t>5.3527</a:t>
                      </a:r>
                    </a:p>
                  </a:txBody>
                  <a:tcPr marL="252263" marR="189198" marT="126132" marB="126132"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just" rtl="0" fontAlgn="b"/>
                      <a:r>
                        <a:rPr lang="en-US" sz="1800">
                          <a:solidFill>
                            <a:schemeClr val="tx1">
                              <a:lumMod val="75000"/>
                              <a:lumOff val="25000"/>
                            </a:schemeClr>
                          </a:solidFill>
                          <a:effectLst/>
                        </a:rPr>
                        <a:t>3.03466</a:t>
                      </a:r>
                    </a:p>
                  </a:txBody>
                  <a:tcPr marL="252263" marR="189198" marT="126132" marB="126132"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824512726"/>
                  </a:ext>
                </a:extLst>
              </a:tr>
            </a:tbl>
          </a:graphicData>
        </a:graphic>
      </p:graphicFrame>
    </p:spTree>
    <p:extLst>
      <p:ext uri="{BB962C8B-B14F-4D97-AF65-F5344CB8AC3E}">
        <p14:creationId xmlns:p14="http://schemas.microsoft.com/office/powerpoint/2010/main" val="362227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4086003"/>
            <a:ext cx="11100816" cy="2258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DAF3BC35-E1EA-48B1-A879-A9E8B7647D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8639" y="426135"/>
            <a:ext cx="5422392" cy="3348326"/>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9BBAB123-836C-4161-B73F-E3CE14BDAFB7}"/>
              </a:ext>
            </a:extLst>
          </p:cNvPr>
          <p:cNvSpPr>
            <a:spLocks noGrp="1"/>
          </p:cNvSpPr>
          <p:nvPr>
            <p:ph type="body" sz="half" idx="2"/>
          </p:nvPr>
        </p:nvSpPr>
        <p:spPr>
          <a:xfrm>
            <a:off x="728870" y="4272030"/>
            <a:ext cx="10813773" cy="1881559"/>
          </a:xfrm>
        </p:spPr>
        <p:txBody>
          <a:bodyPr vert="horz" lIns="91440" tIns="45720" rIns="91440" bIns="45720" rtlCol="0" anchor="ctr">
            <a:normAutofit/>
          </a:bodyPr>
          <a:lstStyle/>
          <a:p>
            <a:r>
              <a:rPr lang="en-US" sz="2000" dirty="0">
                <a:solidFill>
                  <a:schemeClr val="bg1"/>
                </a:solidFill>
              </a:rPr>
              <a:t>Annualized returns have reduced since 2017 by approximately 8% over the years the reason could be the selling of owned franchise restaurants and buy back carried out in the year 2018. Company seems to grow over the years from the trading prospective. But considering the current scenario of </a:t>
            </a:r>
            <a:r>
              <a:rPr lang="en-US" sz="2000" dirty="0" err="1">
                <a:solidFill>
                  <a:schemeClr val="bg1"/>
                </a:solidFill>
              </a:rPr>
              <a:t>covid</a:t>
            </a:r>
            <a:r>
              <a:rPr lang="en-US" sz="2000" dirty="0">
                <a:solidFill>
                  <a:schemeClr val="bg1"/>
                </a:solidFill>
              </a:rPr>
              <a:t> – 19, returns are expected to plunge sharply</a:t>
            </a:r>
          </a:p>
        </p:txBody>
      </p:sp>
      <p:graphicFrame>
        <p:nvGraphicFramePr>
          <p:cNvPr id="5" name="Table 4">
            <a:extLst>
              <a:ext uri="{FF2B5EF4-FFF2-40B4-BE49-F238E27FC236}">
                <a16:creationId xmlns:a16="http://schemas.microsoft.com/office/drawing/2014/main" id="{61B11CCB-1462-48F4-ACC1-00C57D4E8D1B}"/>
              </a:ext>
            </a:extLst>
          </p:cNvPr>
          <p:cNvGraphicFramePr>
            <a:graphicFrameLocks noGrp="1"/>
          </p:cNvGraphicFramePr>
          <p:nvPr>
            <p:extLst>
              <p:ext uri="{D42A27DB-BD31-4B8C-83A1-F6EECF244321}">
                <p14:modId xmlns:p14="http://schemas.microsoft.com/office/powerpoint/2010/main" val="251778762"/>
              </p:ext>
            </p:extLst>
          </p:nvPr>
        </p:nvGraphicFramePr>
        <p:xfrm>
          <a:off x="6520070" y="1285460"/>
          <a:ext cx="4452730" cy="2030482"/>
        </p:xfrm>
        <a:graphic>
          <a:graphicData uri="http://schemas.openxmlformats.org/drawingml/2006/table">
            <a:tbl>
              <a:tblPr/>
              <a:tblGrid>
                <a:gridCol w="1345379">
                  <a:extLst>
                    <a:ext uri="{9D8B030D-6E8A-4147-A177-3AD203B41FA5}">
                      <a16:colId xmlns:a16="http://schemas.microsoft.com/office/drawing/2014/main" val="537719497"/>
                    </a:ext>
                  </a:extLst>
                </a:gridCol>
                <a:gridCol w="979207">
                  <a:extLst>
                    <a:ext uri="{9D8B030D-6E8A-4147-A177-3AD203B41FA5}">
                      <a16:colId xmlns:a16="http://schemas.microsoft.com/office/drawing/2014/main" val="1127240951"/>
                    </a:ext>
                  </a:extLst>
                </a:gridCol>
                <a:gridCol w="1018375">
                  <a:extLst>
                    <a:ext uri="{9D8B030D-6E8A-4147-A177-3AD203B41FA5}">
                      <a16:colId xmlns:a16="http://schemas.microsoft.com/office/drawing/2014/main" val="1470871469"/>
                    </a:ext>
                  </a:extLst>
                </a:gridCol>
                <a:gridCol w="1109769">
                  <a:extLst>
                    <a:ext uri="{9D8B030D-6E8A-4147-A177-3AD203B41FA5}">
                      <a16:colId xmlns:a16="http://schemas.microsoft.com/office/drawing/2014/main" val="4026899539"/>
                    </a:ext>
                  </a:extLst>
                </a:gridCol>
              </a:tblGrid>
              <a:tr h="1015241">
                <a:tc>
                  <a:txBody>
                    <a:bodyPr/>
                    <a:lstStyle/>
                    <a:p>
                      <a:pPr algn="ctr" rtl="0" fontAlgn="b"/>
                      <a:r>
                        <a:rPr lang="en-US" sz="2000" dirty="0">
                          <a:effectLst/>
                        </a:rPr>
                        <a:t>Years</a:t>
                      </a:r>
                    </a:p>
                  </a:txBody>
                  <a:tcPr marL="40186" marR="40186" marT="26790" marB="2679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dirty="0">
                          <a:effectLst/>
                        </a:rPr>
                        <a:t>2019</a:t>
                      </a:r>
                    </a:p>
                  </a:txBody>
                  <a:tcPr marL="40186" marR="40186" marT="26790" marB="2679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dirty="0">
                          <a:effectLst/>
                        </a:rPr>
                        <a:t>2018</a:t>
                      </a:r>
                    </a:p>
                  </a:txBody>
                  <a:tcPr marL="40186" marR="40186" marT="26790" marB="2679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dirty="0">
                          <a:effectLst/>
                        </a:rPr>
                        <a:t>2017</a:t>
                      </a:r>
                    </a:p>
                  </a:txBody>
                  <a:tcPr marL="40186" marR="40186" marT="26790" marB="2679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59425830"/>
                  </a:ext>
                </a:extLst>
              </a:tr>
              <a:tr h="1015241">
                <a:tc>
                  <a:txBody>
                    <a:bodyPr/>
                    <a:lstStyle/>
                    <a:p>
                      <a:pPr algn="ctr" rtl="0" fontAlgn="b"/>
                      <a:r>
                        <a:rPr lang="en-US" sz="2000" dirty="0">
                          <a:effectLst/>
                        </a:rPr>
                        <a:t>Annualized Return</a:t>
                      </a:r>
                    </a:p>
                  </a:txBody>
                  <a:tcPr marL="40186" marR="40186" marT="26790" marB="2679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dirty="0">
                          <a:effectLst/>
                        </a:rPr>
                        <a:t>9.553%</a:t>
                      </a:r>
                    </a:p>
                  </a:txBody>
                  <a:tcPr marL="40186" marR="40186" marT="26790" marB="2679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dirty="0">
                          <a:effectLst/>
                        </a:rPr>
                        <a:t>9.314%</a:t>
                      </a:r>
                    </a:p>
                  </a:txBody>
                  <a:tcPr marL="40186" marR="40186" marT="26790" marB="2679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dirty="0">
                          <a:effectLst/>
                        </a:rPr>
                        <a:t>17.0367%</a:t>
                      </a:r>
                    </a:p>
                  </a:txBody>
                  <a:tcPr marL="40186" marR="40186" marT="26790" marB="2679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34912981"/>
                  </a:ext>
                </a:extLst>
              </a:tr>
            </a:tbl>
          </a:graphicData>
        </a:graphic>
      </p:graphicFrame>
    </p:spTree>
    <p:extLst>
      <p:ext uri="{BB962C8B-B14F-4D97-AF65-F5344CB8AC3E}">
        <p14:creationId xmlns:p14="http://schemas.microsoft.com/office/powerpoint/2010/main" val="1649854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204</Words>
  <Application>Microsoft Office PowerPoint</Application>
  <PresentationFormat>Widescreen</PresentationFormat>
  <Paragraphs>29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Variance inspects the volatility factor of a stock and measures the deviation of the stock from its mean. For Dunkin over the years the deviation seems to be a of a wide array as presented in the graph which means that there is high level of fluctuations in the prices of   Dunkin brands stock over the years   </vt:lpstr>
      <vt:lpstr>Standard Deviation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Variance inspects the volatility factor of a stock and measures the deviation of the stock from its mean. For Dunkin over the years the deviation seems to be a of a wide array as presented in the graph which means that there is high level of fluctuations in the prices of   Dunkin brands stock over the years   </dc:title>
  <dc:creator>Saloni Shah</dc:creator>
  <cp:lastModifiedBy>Saloni Shah</cp:lastModifiedBy>
  <cp:revision>1</cp:revision>
  <dcterms:created xsi:type="dcterms:W3CDTF">2020-05-06T17:58:37Z</dcterms:created>
  <dcterms:modified xsi:type="dcterms:W3CDTF">2020-05-06T20:29:02Z</dcterms:modified>
</cp:coreProperties>
</file>