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CFAE5-ADF6-4A84-8EA5-0D21F6BA36C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5D675-1F46-4B87-A5F8-67DB0C31E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62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CE75-2696-426B-A7C6-7629D8CF2437}" type="datetime1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97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28FF-BE53-47F7-B430-409A097CA437}" type="datetime1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7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5DF8-C87B-4AA2-B81E-F9B41C3DE973}" type="datetime1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4965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343-E99C-4C22-AAE8-C343A811CECF}" type="datetime1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78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DC9B-DBC7-4258-BEB9-733492353AF9}" type="datetime1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5122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6488-E703-4AFF-AB60-B11F0E50C7BC}" type="datetime1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1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3479-18BA-4E37-9716-A08D210E9EC7}" type="datetime1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254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7E75-1528-41FC-88CA-CFEB217670A5}" type="datetime1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55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>
            <a:lvl1pPr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0E0-2234-4197-A558-6EA21AC7A0A0}" type="datetime1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 userDrawn="1"/>
        </p:nvSpPr>
        <p:spPr bwMode="auto">
          <a:xfrm rot="10800000" flipV="1">
            <a:off x="10587856" y="6247184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22029" y="6338155"/>
            <a:ext cx="7797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75ECA5-96F4-415B-9B7B-F5BEE4B08E09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4E0AF9-0CD7-865F-F584-E7F93A8852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0" y="0"/>
            <a:ext cx="1457325" cy="1243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42BC9D-E099-1948-3435-FFC2468E3B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395" y="-394223"/>
            <a:ext cx="1017037" cy="180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6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3316-F1D2-4CFB-B3A8-36FF84D60DC1}" type="datetime1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94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D2DD-462B-4CBA-AA0A-8301F8EE9842}" type="datetime1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02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0FB0-DEC5-44F8-B224-7DEA76B58BCE}" type="datetime1">
              <a:rPr lang="en-IN" smtClean="0"/>
              <a:t>09-12-2024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13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51C4-12AA-486A-8A73-FD7CDFC9A495}" type="datetime1">
              <a:rPr lang="en-IN" smtClean="0"/>
              <a:t>09-12-2024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9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A1EF-1C77-4320-9664-16BFC03E4F4D}" type="datetime1">
              <a:rPr lang="en-IN" smtClean="0"/>
              <a:t>09-12-2024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48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BE58-E9FD-47D2-91AC-7CE0251A25B2}" type="datetime1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76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803-78DB-4882-8A70-E311DA0EF9FC}" type="datetime1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58841-AB6D-42AC-A9E1-E0D97A1068DD}" type="datetime1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60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4E13-AF13-FE84-B59A-88C7FF0DD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2053" y="79513"/>
            <a:ext cx="8915399" cy="2511551"/>
          </a:xfrm>
        </p:spPr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  <a:b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BC312B-2F58-B7DE-00D2-0142F8801FA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059" y="-354166"/>
            <a:ext cx="1175716" cy="2090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5F9EF6-DBB5-9291-78C0-1BD5FCF2C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75" y="0"/>
            <a:ext cx="1620078" cy="1381831"/>
          </a:xfrm>
          <a:prstGeom prst="rect">
            <a:avLst/>
          </a:prstGeom>
        </p:spPr>
      </p:pic>
      <p:pic>
        <p:nvPicPr>
          <p:cNvPr id="4" name="Picture 3" descr="A green logo with text">
            <a:extLst>
              <a:ext uri="{FF2B5EF4-FFF2-40B4-BE49-F238E27FC236}">
                <a16:creationId xmlns:a16="http://schemas.microsoft.com/office/drawing/2014/main" id="{807419A2-B967-47AF-DCB6-785294368C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61" b="23518"/>
          <a:stretch/>
        </p:blipFill>
        <p:spPr>
          <a:xfrm>
            <a:off x="3327537" y="1950910"/>
            <a:ext cx="5944430" cy="1894114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68A96C60-D592-8C75-6664-DC23A147AF1A}"/>
              </a:ext>
            </a:extLst>
          </p:cNvPr>
          <p:cNvSpPr txBox="1">
            <a:spLocks/>
          </p:cNvSpPr>
          <p:nvPr/>
        </p:nvSpPr>
        <p:spPr>
          <a:xfrm>
            <a:off x="2832653" y="3747052"/>
            <a:ext cx="9079464" cy="30314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Kapil Sahu							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Riddhi Pathak (0827IT221120) 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Sakshi Pandya (0827IT221127)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Saloni Jain (0827IT221128) 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Shivani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Bafna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(0827IT233D09)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17227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8BD3-82F3-F887-7675-7696E56F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164" y="96982"/>
            <a:ext cx="9325735" cy="831273"/>
          </a:xfrm>
        </p:spPr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DD591-8615-A08A-67F8-943007048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4545" y="928254"/>
            <a:ext cx="9080067" cy="57750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1. Methodology</a:t>
            </a:r>
          </a:p>
          <a:p>
            <a:pPr marL="0" indent="0">
              <a:buNone/>
            </a:pPr>
            <a:r>
              <a:rPr lang="en-US" sz="1800" dirty="0"/>
              <a:t>	1.1 Proposed Algorithm</a:t>
            </a:r>
          </a:p>
          <a:p>
            <a:pPr marL="0" indent="0">
              <a:buNone/>
            </a:pPr>
            <a:r>
              <a:rPr lang="en-US" sz="1800" dirty="0"/>
              <a:t>2. Implementation Approach</a:t>
            </a:r>
          </a:p>
          <a:p>
            <a:pPr marL="0" indent="0">
              <a:buNone/>
            </a:pPr>
            <a:r>
              <a:rPr lang="en-US" sz="1800" dirty="0"/>
              <a:t>	2.1 Introduction to Languages, IDEs Tools and Technologies</a:t>
            </a:r>
          </a:p>
          <a:p>
            <a:pPr marL="0" indent="0">
              <a:buNone/>
            </a:pPr>
            <a:r>
              <a:rPr lang="en-US" sz="1800" dirty="0"/>
              <a:t>3. Testing Approaches</a:t>
            </a:r>
          </a:p>
          <a:p>
            <a:pPr marL="0" indent="0">
              <a:buNone/>
            </a:pPr>
            <a:r>
              <a:rPr lang="en-US" sz="1800" dirty="0"/>
              <a:t>	3.1 Unit Testing</a:t>
            </a:r>
          </a:p>
          <a:p>
            <a:pPr marL="0" indent="0">
              <a:buNone/>
            </a:pPr>
            <a:r>
              <a:rPr lang="en-US" sz="1800" dirty="0"/>
              <a:t>		a. Test Cases</a:t>
            </a:r>
          </a:p>
          <a:p>
            <a:pPr marL="0" indent="0">
              <a:buNone/>
            </a:pPr>
            <a:r>
              <a:rPr lang="en-US" sz="1800" dirty="0"/>
              <a:t>	3.2 Integration Testing</a:t>
            </a:r>
          </a:p>
          <a:p>
            <a:pPr marL="0" indent="0">
              <a:buNone/>
            </a:pPr>
            <a:r>
              <a:rPr lang="en-US" sz="1800" dirty="0"/>
              <a:t>		b. Test Cases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21891-9C7A-E4D4-07BD-AF0CB812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64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8BD3-82F3-F887-7675-7696E56F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164" y="96982"/>
            <a:ext cx="9325735" cy="831273"/>
          </a:xfrm>
        </p:spPr>
        <p:txBody>
          <a:bodyPr/>
          <a:lstStyle/>
          <a:p>
            <a:r>
              <a:rPr lang="en-IN" dirty="0"/>
              <a:t>Contents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DD591-8615-A08A-67F8-943007048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4545" y="928254"/>
            <a:ext cx="9080067" cy="57750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IN" sz="1800" dirty="0"/>
              <a:t>4. Results &amp; Discussion</a:t>
            </a:r>
          </a:p>
          <a:p>
            <a:pPr marL="0" indent="0">
              <a:buNone/>
            </a:pPr>
            <a:r>
              <a:rPr lang="en-IN" sz="1800" dirty="0"/>
              <a:t>	4.1 User Interface Representation</a:t>
            </a:r>
          </a:p>
          <a:p>
            <a:pPr marL="0" indent="0">
              <a:buNone/>
            </a:pPr>
            <a:r>
              <a:rPr lang="en-IN" sz="1800" dirty="0"/>
              <a:t>		4.1.1 Brief Description of Various Modules</a:t>
            </a:r>
          </a:p>
          <a:p>
            <a:pPr marL="0" indent="0">
              <a:buNone/>
            </a:pPr>
            <a:r>
              <a:rPr lang="en-IN" sz="1800" dirty="0"/>
              <a:t>	4.2 Snapshot of System with Brief Description</a:t>
            </a:r>
          </a:p>
          <a:p>
            <a:pPr marL="0" indent="0">
              <a:buNone/>
            </a:pPr>
            <a:r>
              <a:rPr lang="en-IN" sz="1800" dirty="0"/>
              <a:t>	4.3 Database Description</a:t>
            </a:r>
          </a:p>
          <a:p>
            <a:pPr marL="0" indent="0">
              <a:buNone/>
            </a:pPr>
            <a:r>
              <a:rPr lang="en-IN" sz="1800" dirty="0"/>
              <a:t>		4.3.1 Snapshot of Database Tables with Brief Description</a:t>
            </a:r>
          </a:p>
          <a:p>
            <a:pPr marL="0" indent="0">
              <a:buNone/>
            </a:pPr>
            <a:r>
              <a:rPr lang="en-IN" sz="1800" dirty="0"/>
              <a:t>	4.4 Final Findings</a:t>
            </a:r>
          </a:p>
          <a:p>
            <a:pPr marL="0" indent="0">
              <a:buNone/>
            </a:pPr>
            <a:r>
              <a:rPr lang="en-IN" sz="1800" dirty="0"/>
              <a:t>5. Conclusion &amp; Future Scope</a:t>
            </a:r>
          </a:p>
          <a:p>
            <a:pPr marL="0" indent="0">
              <a:buNone/>
            </a:pPr>
            <a:r>
              <a:rPr lang="en-IN" sz="1800" dirty="0"/>
              <a:t>	5.1 Conclusion </a:t>
            </a:r>
          </a:p>
          <a:p>
            <a:pPr marL="0" indent="0">
              <a:buNone/>
            </a:pPr>
            <a:r>
              <a:rPr lang="en-IN" sz="1800" dirty="0"/>
              <a:t>	5.2 Future Scope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21891-9C7A-E4D4-07BD-AF0CB812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45048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210</TotalTime>
  <Words>211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Times New Roman</vt:lpstr>
      <vt:lpstr>Wingdings 3</vt:lpstr>
      <vt:lpstr>Wisp</vt:lpstr>
      <vt:lpstr>          Project Presentation on  </vt:lpstr>
      <vt:lpstr>Contents</vt:lpstr>
      <vt:lpstr>Contents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Presentation on  Title of Project</dc:title>
  <dc:creator>Deepak Singh Chouhan</dc:creator>
  <cp:lastModifiedBy>Saloni Jain</cp:lastModifiedBy>
  <cp:revision>21</cp:revision>
  <dcterms:created xsi:type="dcterms:W3CDTF">2024-09-26T07:25:32Z</dcterms:created>
  <dcterms:modified xsi:type="dcterms:W3CDTF">2024-12-09T17:46:47Z</dcterms:modified>
</cp:coreProperties>
</file>