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kimv7gPG3sdk+i26efqPHBFt+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0" name="Google Shape;12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Google Shape;129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0" name="Google Shape;130;p18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Google Shape;139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7" name="Google Shape;147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8" name="Google Shape;148;p19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0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4" name="Google Shape;17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3" name="Google Shape;183;p21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8" name="Google Shape;188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2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2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2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2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2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2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3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3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3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3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3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3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3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3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3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5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1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Google Shape;49;p11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Google Shape;5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7" name="Google Shape;67;p12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5" name="Google Shape;85;p14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1" name="Google Shape;101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0" name="Google Shape;110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1" name="Google Shape;111;p17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8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ECOMM SALES ANALYSIS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PRESENTED BY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SHADAB ALAM SIDDIQUEE   &amp;    SALONI JAISWAL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Total Sales of Product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569844" y="2630003"/>
            <a:ext cx="11158330" cy="37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It represents the total sales of product yearly.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The minimum sales was reported in the year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2016.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And highest sales is in the year 2018,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which means sales are increasing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day by day.                                                                                                               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57" name="Google Shape;2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887" y="2789396"/>
            <a:ext cx="4267199" cy="309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Lowest Sales In State</a:t>
            </a:r>
            <a:endParaRPr/>
          </a:p>
        </p:txBody>
      </p:sp>
      <p:sp>
        <p:nvSpPr>
          <p:cNvPr id="263" name="Google Shape;263;p3"/>
          <p:cNvSpPr txBox="1"/>
          <p:nvPr>
            <p:ph idx="1" type="body"/>
          </p:nvPr>
        </p:nvSpPr>
        <p:spPr>
          <a:xfrm>
            <a:off x="1154954" y="2603499"/>
            <a:ext cx="10573220" cy="370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Here we represent lowest sales in states.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So in 2016 state CE has the lowest no of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sales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And in 2018 state RO has lowest no of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sales.            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64" name="Google Shape;2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1564" y="2894287"/>
            <a:ext cx="4703514" cy="312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Total order of the states</a:t>
            </a:r>
            <a:endParaRPr/>
          </a:p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1154954" y="2603500"/>
            <a:ext cx="10241916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It represent the total percentage of order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according to states.                                                                                     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Here SP state has the maximum number of orders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which is 71%.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Which means SP state is more interested in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 purchasing.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71" name="Google Shape;2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958" y="2703443"/>
            <a:ext cx="3682088" cy="318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Payment   Modes</a:t>
            </a:r>
            <a:endParaRPr/>
          </a:p>
        </p:txBody>
      </p:sp>
      <p:sp>
        <p:nvSpPr>
          <p:cNvPr id="277" name="Google Shape;277;p5"/>
          <p:cNvSpPr txBox="1"/>
          <p:nvPr>
            <p:ph idx="1" type="body"/>
          </p:nvPr>
        </p:nvSpPr>
        <p:spPr>
          <a:xfrm>
            <a:off x="768626" y="2603500"/>
            <a:ext cx="10946296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Here we represents the payment modes.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We can easily see in the chart customers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likes most to pay through the credit card.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And less transaction are of debit card.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We can interpret that credit card is more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popular payment mode.               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78" name="Google Shape;2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957" y="3087757"/>
            <a:ext cx="4749869" cy="249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Rating From The Customers</a:t>
            </a:r>
            <a:endParaRPr/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1154954" y="2603499"/>
            <a:ext cx="10347933" cy="3532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Here we represents the rating of the product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Annually.  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So max rating 5 is 49%, which means  many of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customer likes our products.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And 3% of customer rate us 1, which is min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       rating.                                    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285" name="Google Shape;2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6675" y="2862471"/>
            <a:ext cx="3944421" cy="302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>
            <p:ph type="title"/>
          </p:nvPr>
        </p:nvSpPr>
        <p:spPr>
          <a:xfrm>
            <a:off x="1300728" y="2317659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91" name="Google Shape;291;p7"/>
          <p:cNvSpPr txBox="1"/>
          <p:nvPr>
            <p:ph idx="1" type="body"/>
          </p:nvPr>
        </p:nvSpPr>
        <p:spPr>
          <a:xfrm flipH="1">
            <a:off x="13053392" y="5183993"/>
            <a:ext cx="200797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2022-05-28T10:38:42Z</dcterms:created>
  <dc:creator>saloni jaiswal</dc:creator>
</cp:coreProperties>
</file>