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YC APPLICATION" id="{F4D559F0-332D-4263-ADF7-F26B974D1FA1}">
          <p14:sldIdLst>
            <p14:sldId id="256"/>
            <p14:sldId id="257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KYC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 Case for KYC-Based Mobile Application:</a:t>
            </a:r>
          </a:p>
          <a:p>
            <a:r>
              <a:rPr lang="en-US" b="1" dirty="0"/>
              <a:t>User Registration</a:t>
            </a:r>
            <a:r>
              <a:rPr lang="en-US" dirty="0"/>
              <a:t>: New users register to access services requiring identity verification (banking, insurance, digital wallets).</a:t>
            </a:r>
          </a:p>
          <a:p>
            <a:r>
              <a:rPr lang="en-US" b="1" dirty="0"/>
              <a:t>Onboarding Process</a:t>
            </a:r>
            <a:r>
              <a:rPr lang="en-US" dirty="0"/>
              <a:t>: Users are guided through a simple, step-by-step KYC process with clear instructions.</a:t>
            </a:r>
          </a:p>
          <a:p>
            <a:r>
              <a:rPr lang="en-US" b="1" dirty="0"/>
              <a:t>Secure Data Entry</a:t>
            </a:r>
            <a:r>
              <a:rPr lang="en-US" dirty="0"/>
              <a:t>: Users upload sensitive documents (ID, proof of address) through a secure interface.</a:t>
            </a:r>
          </a:p>
          <a:p>
            <a:r>
              <a:rPr lang="en-US" b="1" dirty="0"/>
              <a:t>Real-Time Verification</a:t>
            </a:r>
            <a:r>
              <a:rPr lang="en-US" dirty="0"/>
              <a:t>: Documents are instantly verified via third-party APIs.</a:t>
            </a:r>
          </a:p>
          <a:p>
            <a:r>
              <a:rPr lang="en-US" b="1" dirty="0"/>
              <a:t>Error Handling</a:t>
            </a:r>
            <a:r>
              <a:rPr lang="en-US" dirty="0"/>
              <a:t>: Clear messages and guidance are provided for incorrect or incomplete information.</a:t>
            </a:r>
          </a:p>
          <a:p>
            <a:r>
              <a:rPr lang="en-US" b="1" dirty="0"/>
              <a:t>Cross-Platform Consistency</a:t>
            </a:r>
            <a:r>
              <a:rPr lang="en-US" dirty="0"/>
              <a:t>: Consistent UI/UX across iOS and Android platforms.</a:t>
            </a:r>
          </a:p>
          <a:p>
            <a:r>
              <a:rPr lang="en-US" b="1" dirty="0"/>
              <a:t>Performance Optimization</a:t>
            </a:r>
            <a:r>
              <a:rPr lang="en-US" dirty="0"/>
              <a:t>: The app is optimized for smooth performance and battery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4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04949"/>
            <a:ext cx="7315200" cy="55797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Summary of KYC-Based Application Design:</a:t>
            </a:r>
          </a:p>
          <a:p>
            <a:r>
              <a:rPr lang="en-US" b="1" dirty="0"/>
              <a:t>Objective</a:t>
            </a:r>
            <a:r>
              <a:rPr lang="en-US" dirty="0"/>
              <a:t>: Create a user-friendly, intuitive UI/UX for a KYC-based mobile application.</a:t>
            </a:r>
          </a:p>
          <a:p>
            <a:r>
              <a:rPr lang="en-US" b="1" dirty="0"/>
              <a:t>Requirements:</a:t>
            </a:r>
          </a:p>
          <a:p>
            <a:r>
              <a:rPr lang="en-US" b="1" dirty="0"/>
              <a:t>Onboarding 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Simple, clear onboarding to guide users through KYC steps with minimal friction.</a:t>
            </a:r>
          </a:p>
          <a:p>
            <a:r>
              <a:rPr lang="en-US" b="1" dirty="0"/>
              <a:t>Secure Data Entry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Securely collect sensitive information (e.g., ID proof, address).</a:t>
            </a:r>
          </a:p>
          <a:p>
            <a:r>
              <a:rPr lang="en-US" b="1" dirty="0"/>
              <a:t>Real-time Verification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Integrate third-party APIs to verify documents in real-time.</a:t>
            </a:r>
          </a:p>
          <a:p>
            <a:r>
              <a:rPr lang="en-US" b="1" dirty="0"/>
              <a:t>Error Handling &amp; Feedback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 clear, actionable error messages and feedback during the process.</a:t>
            </a:r>
          </a:p>
          <a:p>
            <a:r>
              <a:rPr lang="en-US" b="1" dirty="0"/>
              <a:t>Framework Selection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Choose a cross-platform framework like </a:t>
            </a:r>
            <a:r>
              <a:rPr lang="en-US" b="1" dirty="0"/>
              <a:t>React Native</a:t>
            </a:r>
            <a:r>
              <a:rPr lang="en-US" dirty="0"/>
              <a:t> or </a:t>
            </a:r>
            <a:r>
              <a:rPr lang="en-US" b="1" dirty="0"/>
              <a:t>Flutter</a:t>
            </a:r>
            <a:r>
              <a:rPr lang="en-US" dirty="0"/>
              <a:t>, considering project and team requirements.</a:t>
            </a:r>
          </a:p>
          <a:p>
            <a:r>
              <a:rPr lang="en-US" b="1" dirty="0"/>
              <a:t>Core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Implement key functionalities like </a:t>
            </a:r>
            <a:r>
              <a:rPr lang="en-US" b="1" dirty="0"/>
              <a:t>user authentication</a:t>
            </a:r>
            <a:r>
              <a:rPr lang="en-US" dirty="0"/>
              <a:t>, </a:t>
            </a:r>
            <a:r>
              <a:rPr lang="en-US" b="1" dirty="0"/>
              <a:t>data storage</a:t>
            </a:r>
            <a:r>
              <a:rPr lang="en-US" dirty="0"/>
              <a:t>, and </a:t>
            </a:r>
            <a:r>
              <a:rPr lang="en-US" b="1" dirty="0"/>
              <a:t>API integration</a:t>
            </a:r>
            <a:r>
              <a:rPr lang="en-US" dirty="0"/>
              <a:t>.</a:t>
            </a:r>
          </a:p>
          <a:p>
            <a:r>
              <a:rPr lang="en-US" b="1" dirty="0"/>
              <a:t>UI/UX Consistency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 a consistent look and feel across both </a:t>
            </a:r>
            <a:r>
              <a:rPr lang="en-US" b="1" dirty="0"/>
              <a:t>iOS</a:t>
            </a:r>
            <a:r>
              <a:rPr lang="en-US" dirty="0"/>
              <a:t> and </a:t>
            </a:r>
            <a:r>
              <a:rPr lang="en-US" b="1" dirty="0"/>
              <a:t>Android</a:t>
            </a:r>
            <a:r>
              <a:rPr lang="en-US" dirty="0"/>
              <a:t> platforms.</a:t>
            </a:r>
          </a:p>
          <a:p>
            <a:r>
              <a:rPr lang="en-US" b="1" dirty="0"/>
              <a:t>Performance 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 on optimizing the app for </a:t>
            </a:r>
            <a:r>
              <a:rPr lang="en-US" b="1" dirty="0"/>
              <a:t>performance</a:t>
            </a:r>
            <a:r>
              <a:rPr lang="en-US" dirty="0"/>
              <a:t> and </a:t>
            </a:r>
            <a:r>
              <a:rPr lang="en-US" b="1" dirty="0"/>
              <a:t>battery efficiency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67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Potential Benefits of the KYC-Based Mobile Application</a:t>
            </a:r>
          </a:p>
          <a:p>
            <a:r>
              <a:rPr lang="en-US" b="1" dirty="0"/>
              <a:t>Streamlined User Onboarding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Users can complete the KYC process quickly with minimal steps, reducing onboarding friction for services like banking, insurance, and telecom.</a:t>
            </a:r>
          </a:p>
          <a:p>
            <a:pPr lvl="1"/>
            <a:r>
              <a:rPr lang="en-US" b="1" dirty="0"/>
              <a:t>Impact</a:t>
            </a:r>
            <a:r>
              <a:rPr lang="en-US" dirty="0"/>
              <a:t>: Improved user experience, increased customer satisfaction, and reduced drop-off rates during sign-ups.</a:t>
            </a:r>
          </a:p>
          <a:p>
            <a:r>
              <a:rPr lang="en-US" b="1" dirty="0"/>
              <a:t>Enhanced Security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Secure methods for capturing and storing sensitive data, such as encryption and biometric verification, reduce the risk of fraud and data breaches.</a:t>
            </a:r>
          </a:p>
          <a:p>
            <a:pPr lvl="1"/>
            <a:r>
              <a:rPr lang="en-US" b="1" dirty="0"/>
              <a:t>Impact</a:t>
            </a:r>
            <a:r>
              <a:rPr lang="en-US" dirty="0"/>
              <a:t>: Builds user trust and complies with regulations like GDPR and CCPA, reducing the likelihood of fines for data mishandling.</a:t>
            </a:r>
          </a:p>
          <a:p>
            <a:r>
              <a:rPr lang="en-US" b="1" dirty="0"/>
              <a:t>Real-time Document Verification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Integration with third-party APIs allows instant validation of documents like government-issued IDs, speeding up the KYC process.</a:t>
            </a:r>
          </a:p>
          <a:p>
            <a:pPr lvl="1"/>
            <a:r>
              <a:rPr lang="en-US" b="1" dirty="0"/>
              <a:t>Impact</a:t>
            </a:r>
            <a:r>
              <a:rPr lang="en-US" dirty="0"/>
              <a:t>: Reduces manual effort and delays, enabling businesses to onboard users faster and start services immediately.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42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link -https://github.com/92sal/KYC-mobile-app-application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43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344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26</TotalTime>
  <Words>433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KYC APPLICATION</vt:lpstr>
      <vt:lpstr>USE CASE</vt:lpstr>
      <vt:lpstr>SUMMERY</vt:lpstr>
      <vt:lpstr>POTENTIAL BENEFITS</vt:lpstr>
      <vt:lpstr>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KYC APPLICATION</dc:title>
  <dc:creator>USER</dc:creator>
  <cp:lastModifiedBy>USER</cp:lastModifiedBy>
  <cp:revision>3</cp:revision>
  <dcterms:created xsi:type="dcterms:W3CDTF">2024-10-18T12:24:43Z</dcterms:created>
  <dcterms:modified xsi:type="dcterms:W3CDTF">2024-10-18T12:51:29Z</dcterms:modified>
</cp:coreProperties>
</file>