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8" r:id="rId4"/>
    <p:sldId id="257" r:id="rId5"/>
    <p:sldId id="259" r:id="rId6"/>
    <p:sldId id="262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4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4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45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9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01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0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92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4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3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1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3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1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046B30-FF20-42E5-8D0F-4BBE5BD643D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4893B1-65E2-48D6-8054-83EE0ECDC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6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B9762-3FFB-4302-9DB9-3B3E4147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-104776"/>
            <a:ext cx="8001000" cy="297180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Detector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915210-CD03-40B5-8BE8-37445594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62" y="4224868"/>
            <a:ext cx="6400800" cy="1947333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Saloni Sharma</a:t>
            </a:r>
          </a:p>
          <a:p>
            <a:pPr algn="r"/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b="1" baseline="30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(2</a:t>
            </a:r>
            <a:r>
              <a:rPr lang="en-IN" b="1" baseline="30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Semester)</a:t>
            </a:r>
          </a:p>
          <a:p>
            <a:pPr algn="r"/>
            <a:r>
              <a:rPr lang="en-IN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M.Tech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(Statistical Computing in Data Science)</a:t>
            </a:r>
          </a:p>
          <a:p>
            <a:pPr algn="r"/>
            <a:endParaRPr lang="en-IN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IN" b="1" dirty="0"/>
          </a:p>
          <a:p>
            <a:pPr algn="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A82C9D-E0F8-4976-9712-40331D48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9" y="4295775"/>
            <a:ext cx="2645554" cy="194733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35C219-5E30-473C-9C64-CA4DA5B75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56" y="5198534"/>
            <a:ext cx="975445" cy="975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16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45" y="3232"/>
            <a:ext cx="8534400" cy="1507067"/>
          </a:xfrm>
        </p:spPr>
        <p:txBody>
          <a:bodyPr/>
          <a:lstStyle/>
          <a:p>
            <a:r>
              <a:rPr lang="en-IN" dirty="0"/>
              <a:t>Project Prerequisites</a:t>
            </a:r>
          </a:p>
        </p:txBody>
      </p:sp>
      <p:pic>
        <p:nvPicPr>
          <p:cNvPr id="1029" name="Picture 5" descr="C:\Users\Dell\Desktop\Bluetooth\tkinter-tuto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16" y="1292686"/>
            <a:ext cx="2023164" cy="202316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ll\Desktop\Bluetooth\PngItem_11093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23" y="1292686"/>
            <a:ext cx="1857396" cy="18535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ll\Desktop\Bluetooth\5-2-python-logo-png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0" y="1712762"/>
            <a:ext cx="3467101" cy="173355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6600" y="3429756"/>
            <a:ext cx="3568606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IN" sz="2000" dirty="0"/>
              <a:t>Basic Knowledge of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6531" y="3438040"/>
            <a:ext cx="2173993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IN" sz="2000" dirty="0"/>
              <a:t>For making GUI</a:t>
            </a:r>
          </a:p>
          <a:p>
            <a:r>
              <a:rPr lang="en-IN" sz="2000" dirty="0"/>
              <a:t>based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3221" y="3443537"/>
            <a:ext cx="2773516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IN" sz="2000" dirty="0"/>
              <a:t>Google Translate API</a:t>
            </a:r>
          </a:p>
        </p:txBody>
      </p:sp>
    </p:spTree>
    <p:extLst>
      <p:ext uri="{BB962C8B-B14F-4D97-AF65-F5344CB8AC3E}">
        <p14:creationId xmlns:p14="http://schemas.microsoft.com/office/powerpoint/2010/main" val="860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6B8A9-5D41-4FEB-AD96-F3D9A52E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27" y="0"/>
            <a:ext cx="8534400" cy="1507067"/>
          </a:xfrm>
        </p:spPr>
        <p:txBody>
          <a:bodyPr/>
          <a:lstStyle/>
          <a:p>
            <a:r>
              <a:rPr lang="en-IN" dirty="0"/>
              <a:t>Libraries &amp; Modules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2DF7FEC-1ACE-4AEB-B2A6-56BBD446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95136"/>
              </p:ext>
            </p:extLst>
          </p:nvPr>
        </p:nvGraphicFramePr>
        <p:xfrm>
          <a:off x="75430" y="1578699"/>
          <a:ext cx="6299200" cy="365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444">
                  <a:extLst>
                    <a:ext uri="{9D8B030D-6E8A-4147-A177-3AD203B41FA5}">
                      <a16:colId xmlns:a16="http://schemas.microsoft.com/office/drawing/2014/main" xmlns="" val="3648504829"/>
                    </a:ext>
                  </a:extLst>
                </a:gridCol>
                <a:gridCol w="4146756">
                  <a:extLst>
                    <a:ext uri="{9D8B030D-6E8A-4147-A177-3AD203B41FA5}">
                      <a16:colId xmlns:a16="http://schemas.microsoft.com/office/drawing/2014/main" xmlns="" val="1257471364"/>
                    </a:ext>
                  </a:extLst>
                </a:gridCol>
              </a:tblGrid>
              <a:tr h="6870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0326741"/>
                  </a:ext>
                </a:extLst>
              </a:tr>
              <a:tr h="510784">
                <a:tc>
                  <a:txBody>
                    <a:bodyPr/>
                    <a:lstStyle/>
                    <a:p>
                      <a:r>
                        <a:rPr lang="en-IN" dirty="0" err="1"/>
                        <a:t>Tkinter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 library for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2930850"/>
                  </a:ext>
                </a:extLst>
              </a:tr>
              <a:tr h="108065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 err="1"/>
                        <a:t>googletrans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Used</a:t>
                      </a:r>
                      <a:r>
                        <a:rPr lang="en-IN" baseline="0" dirty="0"/>
                        <a:t> to translate 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158737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r>
                        <a:rPr lang="en-IN" dirty="0"/>
                        <a:t>iso639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 more than 500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4500936"/>
                  </a:ext>
                </a:extLst>
              </a:tr>
              <a:tr h="687047">
                <a:tc>
                  <a:txBody>
                    <a:bodyPr/>
                    <a:lstStyle/>
                    <a:p>
                      <a:r>
                        <a:rPr lang="en-IN" dirty="0" err="1"/>
                        <a:t>langdetect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</a:t>
                      </a:r>
                      <a:r>
                        <a:rPr lang="en-IN" baseline="0" dirty="0"/>
                        <a:t> Language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03065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92276"/>
              </p:ext>
            </p:extLst>
          </p:nvPr>
        </p:nvGraphicFramePr>
        <p:xfrm>
          <a:off x="6522406" y="1564021"/>
          <a:ext cx="5578764" cy="36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9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3176">
                <a:tc>
                  <a:txBody>
                    <a:bodyPr/>
                    <a:lstStyle/>
                    <a:p>
                      <a:r>
                        <a:rPr lang="en-IN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872">
                <a:tc>
                  <a:txBody>
                    <a:bodyPr/>
                    <a:lstStyle/>
                    <a:p>
                      <a:r>
                        <a:rPr lang="en-IN" dirty="0" err="1"/>
                        <a:t>ttk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Give</a:t>
                      </a:r>
                      <a:r>
                        <a:rPr lang="en-IN" baseline="0" dirty="0"/>
                        <a:t> access to TK widget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176">
                <a:tc>
                  <a:txBody>
                    <a:bodyPr/>
                    <a:lstStyle/>
                    <a:p>
                      <a:r>
                        <a:rPr lang="en-IN" dirty="0"/>
                        <a:t>Translator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to do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176">
                <a:tc>
                  <a:txBody>
                    <a:bodyPr/>
                    <a:lstStyle/>
                    <a:p>
                      <a:r>
                        <a:rPr lang="en-IN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of all supported languages in the Python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3708">
                <a:tc>
                  <a:txBody>
                    <a:bodyPr/>
                    <a:lstStyle/>
                    <a:p>
                      <a:r>
                        <a:rPr lang="en-IN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</a:t>
                      </a:r>
                      <a:r>
                        <a:rPr lang="en-IN" baseline="0" dirty="0"/>
                        <a:t> for converting language code to its name(iso-639)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3708">
                <a:tc>
                  <a:txBody>
                    <a:bodyPr/>
                    <a:lstStyle/>
                    <a:p>
                      <a:r>
                        <a:rPr lang="en-IN" dirty="0" err="1"/>
                        <a:t>Detector</a:t>
                      </a:r>
                      <a:r>
                        <a:rPr lang="en-IN" baseline="0" dirty="0" err="1"/>
                        <a:t>Factory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Enforce consistent results, if ambiguity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477164" y="2235198"/>
            <a:ext cx="1071418" cy="277091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5477164" y="2844798"/>
            <a:ext cx="1071418" cy="277091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5477164" y="3288145"/>
            <a:ext cx="1071418" cy="277091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477164" y="4077854"/>
            <a:ext cx="1071418" cy="277091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5477164" y="4763654"/>
            <a:ext cx="1071418" cy="277091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00055-94DD-45EB-80ED-EBF43E0F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78" y="0"/>
            <a:ext cx="8534400" cy="1507067"/>
          </a:xfrm>
        </p:spPr>
        <p:txBody>
          <a:bodyPr/>
          <a:lstStyle/>
          <a:p>
            <a:r>
              <a:rPr lang="en-IN" dirty="0"/>
              <a:t>Use case diagram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1DFB2DBF-D63F-4F95-93DD-BBF99E58D21D}"/>
              </a:ext>
            </a:extLst>
          </p:cNvPr>
          <p:cNvSpPr/>
          <p:nvPr/>
        </p:nvSpPr>
        <p:spPr>
          <a:xfrm>
            <a:off x="4444657" y="1515533"/>
            <a:ext cx="3784943" cy="5203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FEDCCC9-4913-4BB7-8658-FDCE43CFF98F}"/>
              </a:ext>
            </a:extLst>
          </p:cNvPr>
          <p:cNvSpPr/>
          <p:nvPr/>
        </p:nvSpPr>
        <p:spPr>
          <a:xfrm>
            <a:off x="4675882" y="1683184"/>
            <a:ext cx="3362324" cy="91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the Application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17BA83E-10FA-4FB2-9609-E0DC16FC443F}"/>
              </a:ext>
            </a:extLst>
          </p:cNvPr>
          <p:cNvSpPr/>
          <p:nvPr/>
        </p:nvSpPr>
        <p:spPr>
          <a:xfrm>
            <a:off x="4675881" y="2857562"/>
            <a:ext cx="3362325" cy="1050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sentence in any Language to Detect (Detection)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A79A9CC-EE5D-45C0-95AF-554CF73BCEFD}"/>
              </a:ext>
            </a:extLst>
          </p:cNvPr>
          <p:cNvSpPr/>
          <p:nvPr/>
        </p:nvSpPr>
        <p:spPr>
          <a:xfrm>
            <a:off x="4675882" y="4103032"/>
            <a:ext cx="3362324" cy="1254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the target language to translate (Translation)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4855CC-7B30-48A5-8459-F1E9C2A2F84B}"/>
              </a:ext>
            </a:extLst>
          </p:cNvPr>
          <p:cNvSpPr/>
          <p:nvPr/>
        </p:nvSpPr>
        <p:spPr>
          <a:xfrm>
            <a:off x="4675882" y="5452535"/>
            <a:ext cx="3362324" cy="115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the </a:t>
            </a:r>
          </a:p>
          <a:p>
            <a:pPr algn="ctr"/>
            <a:r>
              <a:rPr lang="en-IN" dirty="0"/>
              <a:t>output box</a:t>
            </a:r>
          </a:p>
          <a:p>
            <a:pPr algn="ctr"/>
            <a:r>
              <a:rPr lang="en-IN" dirty="0"/>
              <a:t>(Translated Result)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E253A46-7DBA-49AA-BDB4-91273566AAD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641929" y="2139326"/>
            <a:ext cx="2033953" cy="11848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4940708-FDB6-4BCD-B0EA-9966379F3683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655888" y="3324225"/>
            <a:ext cx="2019993" cy="587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E17022F-0E5C-40B8-8FC7-C2E05CDD52F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2655888" y="3324225"/>
            <a:ext cx="2019994" cy="140588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12EDAB8E-727D-49CF-A0E2-2C4AA854E52E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641929" y="3311524"/>
            <a:ext cx="2033953" cy="271840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7747B8A-0DC3-42CF-8554-F0EE0042AF32}"/>
              </a:ext>
            </a:extLst>
          </p:cNvPr>
          <p:cNvCxnSpPr>
            <a:cxnSpLocks/>
          </p:cNvCxnSpPr>
          <p:nvPr/>
        </p:nvCxnSpPr>
        <p:spPr>
          <a:xfrm>
            <a:off x="2351007" y="3163356"/>
            <a:ext cx="0" cy="422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DDA3D75-6697-4DBF-8973-141CEA3143A1}"/>
              </a:ext>
            </a:extLst>
          </p:cNvPr>
          <p:cNvCxnSpPr>
            <a:cxnSpLocks/>
          </p:cNvCxnSpPr>
          <p:nvPr/>
        </p:nvCxnSpPr>
        <p:spPr>
          <a:xfrm>
            <a:off x="2351525" y="3586161"/>
            <a:ext cx="145117" cy="21537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3AB9C62-AE26-4638-A687-1CCC82166C52}"/>
              </a:ext>
            </a:extLst>
          </p:cNvPr>
          <p:cNvCxnSpPr>
            <a:cxnSpLocks/>
          </p:cNvCxnSpPr>
          <p:nvPr/>
        </p:nvCxnSpPr>
        <p:spPr>
          <a:xfrm flipV="1">
            <a:off x="2193925" y="3594099"/>
            <a:ext cx="153333" cy="20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C8EA142-7900-4E90-B482-B76E17A928CD}"/>
              </a:ext>
            </a:extLst>
          </p:cNvPr>
          <p:cNvSpPr/>
          <p:nvPr/>
        </p:nvSpPr>
        <p:spPr>
          <a:xfrm>
            <a:off x="2205373" y="2791881"/>
            <a:ext cx="291269" cy="371475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D3DADC8-F45B-452B-B7C2-64E65BF724DA}"/>
              </a:ext>
            </a:extLst>
          </p:cNvPr>
          <p:cNvCxnSpPr>
            <a:cxnSpLocks/>
          </p:cNvCxnSpPr>
          <p:nvPr/>
        </p:nvCxnSpPr>
        <p:spPr>
          <a:xfrm>
            <a:off x="2146290" y="3311524"/>
            <a:ext cx="401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9C5BE2C-7F49-427E-8EF9-6AD3E315E310}"/>
              </a:ext>
            </a:extLst>
          </p:cNvPr>
          <p:cNvSpPr/>
          <p:nvPr/>
        </p:nvSpPr>
        <p:spPr>
          <a:xfrm>
            <a:off x="2048539" y="3920067"/>
            <a:ext cx="649814" cy="2539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User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2AA15B95-E80E-43FC-AB83-D5AF1B036E62}"/>
              </a:ext>
            </a:extLst>
          </p:cNvPr>
          <p:cNvCxnSpPr>
            <a:cxnSpLocks/>
          </p:cNvCxnSpPr>
          <p:nvPr/>
        </p:nvCxnSpPr>
        <p:spPr>
          <a:xfrm>
            <a:off x="2354756" y="3163356"/>
            <a:ext cx="0" cy="4228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E4FD1F00-D8F5-45D0-A668-351A8700A102}"/>
              </a:ext>
            </a:extLst>
          </p:cNvPr>
          <p:cNvCxnSpPr>
            <a:cxnSpLocks/>
          </p:cNvCxnSpPr>
          <p:nvPr/>
        </p:nvCxnSpPr>
        <p:spPr>
          <a:xfrm flipV="1">
            <a:off x="2197674" y="3594099"/>
            <a:ext cx="153333" cy="2074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88E29717-6399-45BD-A91F-AEB3F6024E9E}"/>
              </a:ext>
            </a:extLst>
          </p:cNvPr>
          <p:cNvCxnSpPr>
            <a:cxnSpLocks/>
          </p:cNvCxnSpPr>
          <p:nvPr/>
        </p:nvCxnSpPr>
        <p:spPr>
          <a:xfrm>
            <a:off x="2150039" y="3311524"/>
            <a:ext cx="40193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4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FE654-A4C3-4426-AC70-E4CBAC49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89" y="-49922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9F001E-1563-4A5E-BBF2-1B289607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" r="244" b="9083"/>
          <a:stretch/>
        </p:blipFill>
        <p:spPr>
          <a:xfrm>
            <a:off x="2453998" y="1242391"/>
            <a:ext cx="7245879" cy="50490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ACF1E86-BBE2-43D2-967E-6DAF1CB33007}"/>
              </a:ext>
            </a:extLst>
          </p:cNvPr>
          <p:cNvSpPr/>
          <p:nvPr/>
        </p:nvSpPr>
        <p:spPr>
          <a:xfrm>
            <a:off x="194735" y="2171335"/>
            <a:ext cx="1729298" cy="11346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Type any sentence in any language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C11481EC-1EC0-4CB3-9081-056270630980}"/>
              </a:ext>
            </a:extLst>
          </p:cNvPr>
          <p:cNvSpPr/>
          <p:nvPr/>
        </p:nvSpPr>
        <p:spPr>
          <a:xfrm>
            <a:off x="9924268" y="4165316"/>
            <a:ext cx="1712810" cy="8300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Press “Detect” button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B1BDC83-688A-4B94-9E19-850671354A2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24033" y="2738669"/>
            <a:ext cx="18605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5E07EDF-39A7-4B4A-9134-4C8E9A4264B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282268" y="3953935"/>
            <a:ext cx="3642000" cy="62639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8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8F3FCE-4A29-4036-8F49-BD54A9CEE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402"/>
          <a:stretch/>
        </p:blipFill>
        <p:spPr>
          <a:xfrm>
            <a:off x="2474843" y="1262270"/>
            <a:ext cx="7245627" cy="505901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7A688731-54F5-4AFB-A3E2-719D62F891ED}"/>
              </a:ext>
            </a:extLst>
          </p:cNvPr>
          <p:cNvSpPr/>
          <p:nvPr/>
        </p:nvSpPr>
        <p:spPr>
          <a:xfrm>
            <a:off x="10049785" y="3181721"/>
            <a:ext cx="1752376" cy="752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Detected Language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586A4D1-99E2-4C70-ABF8-16648CE370A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26285" y="3557740"/>
            <a:ext cx="31235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7B74C9-4E8D-4B24-9E84-3B25E3ED6A4A}"/>
              </a:ext>
            </a:extLst>
          </p:cNvPr>
          <p:cNvSpPr/>
          <p:nvPr/>
        </p:nvSpPr>
        <p:spPr>
          <a:xfrm>
            <a:off x="6392887" y="3419564"/>
            <a:ext cx="601134" cy="287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3FFE654-A4C3-4426-AC70-E4CBAC49DB0D}"/>
              </a:ext>
            </a:extLst>
          </p:cNvPr>
          <p:cNvSpPr txBox="1">
            <a:spLocks/>
          </p:cNvSpPr>
          <p:nvPr/>
        </p:nvSpPr>
        <p:spPr>
          <a:xfrm>
            <a:off x="1702189" y="-160873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dirty="0"/>
          </a:p>
          <a:p>
            <a:pPr algn="ctr"/>
            <a:r>
              <a:rPr lang="en-IN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471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69932A-B1B6-46CC-BCCF-76A3A2F88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t="3457" r="25555" b="12716"/>
          <a:stretch/>
        </p:blipFill>
        <p:spPr>
          <a:xfrm>
            <a:off x="2494721" y="1262269"/>
            <a:ext cx="7215808" cy="50490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175E32B-2A61-458B-BF9E-87BCD20442E5}"/>
              </a:ext>
            </a:extLst>
          </p:cNvPr>
          <p:cNvSpPr/>
          <p:nvPr/>
        </p:nvSpPr>
        <p:spPr>
          <a:xfrm>
            <a:off x="514255" y="3663992"/>
            <a:ext cx="1670037" cy="1398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Choose the Language in which you want to Translate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740B5BF-BBA3-4CEC-AD8E-79332A93916F}"/>
              </a:ext>
            </a:extLst>
          </p:cNvPr>
          <p:cNvCxnSpPr>
            <a:cxnSpLocks/>
          </p:cNvCxnSpPr>
          <p:nvPr/>
        </p:nvCxnSpPr>
        <p:spPr>
          <a:xfrm>
            <a:off x="2214114" y="4481894"/>
            <a:ext cx="3088228" cy="50571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AB9DA98-6F45-427E-B2D6-0E22DAB8A76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31226" y="4987608"/>
            <a:ext cx="3816113" cy="107835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F8F329D-3792-4FF2-9108-B6C643089FDD}"/>
              </a:ext>
            </a:extLst>
          </p:cNvPr>
          <p:cNvSpPr/>
          <p:nvPr/>
        </p:nvSpPr>
        <p:spPr>
          <a:xfrm>
            <a:off x="10147339" y="4652859"/>
            <a:ext cx="1712810" cy="669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Press “Translate” button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3FFE654-A4C3-4426-AC70-E4CBAC49DB0D}"/>
              </a:ext>
            </a:extLst>
          </p:cNvPr>
          <p:cNvSpPr txBox="1">
            <a:spLocks/>
          </p:cNvSpPr>
          <p:nvPr/>
        </p:nvSpPr>
        <p:spPr>
          <a:xfrm>
            <a:off x="1702189" y="-16846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dirty="0"/>
          </a:p>
          <a:p>
            <a:pPr algn="ctr"/>
            <a:r>
              <a:rPr lang="en-IN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39558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1A1C345-5660-4D68-B9BC-B9471FF2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5" y="1272210"/>
            <a:ext cx="7275444" cy="50888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C16A4D1-A05F-4285-8579-A0E266382D23}"/>
              </a:ext>
            </a:extLst>
          </p:cNvPr>
          <p:cNvSpPr/>
          <p:nvPr/>
        </p:nvSpPr>
        <p:spPr>
          <a:xfrm>
            <a:off x="266739" y="4080650"/>
            <a:ext cx="1712810" cy="643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Translated Language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662A8C2-DDC7-4FE5-B82C-DBEBDCA114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79549" y="4402525"/>
            <a:ext cx="188677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3FFE654-A4C3-4426-AC70-E4CBAC49DB0D}"/>
              </a:ext>
            </a:extLst>
          </p:cNvPr>
          <p:cNvSpPr txBox="1">
            <a:spLocks/>
          </p:cNvSpPr>
          <p:nvPr/>
        </p:nvSpPr>
        <p:spPr>
          <a:xfrm>
            <a:off x="1702189" y="-176927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dirty="0"/>
          </a:p>
          <a:p>
            <a:pPr algn="ctr"/>
            <a:r>
              <a:rPr lang="en-IN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6851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970EE-5071-46B5-A973-7A9FC4E8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82" y="0"/>
            <a:ext cx="8534400" cy="1507067"/>
          </a:xfrm>
        </p:spPr>
        <p:txBody>
          <a:bodyPr/>
          <a:lstStyle/>
          <a:p>
            <a:r>
              <a:rPr lang="en-IN" dirty="0"/>
              <a:t>Advantage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972C96-1639-4198-B848-D60BE2E8433E}"/>
              </a:ext>
            </a:extLst>
          </p:cNvPr>
          <p:cNvSpPr txBox="1"/>
          <p:nvPr/>
        </p:nvSpPr>
        <p:spPr>
          <a:xfrm>
            <a:off x="325299" y="1435315"/>
            <a:ext cx="9457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It support 55 languages for detection.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It can translate detected language into any of 107 languages provided.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For Language detection, no need of internet connectivity.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Fast and reliable.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9E970EE-5071-46B5-A973-7A9FC4E8E373}"/>
              </a:ext>
            </a:extLst>
          </p:cNvPr>
          <p:cNvSpPr txBox="1">
            <a:spLocks/>
          </p:cNvSpPr>
          <p:nvPr/>
        </p:nvSpPr>
        <p:spPr>
          <a:xfrm>
            <a:off x="325299" y="258099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disadvantage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299" y="3906982"/>
            <a:ext cx="83647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For translation you must have Internet connectivity.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For running this project Python should be installed in your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Maximum character limit on a single text is 15k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26812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542</TotalTime>
  <Words>228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Slice</vt:lpstr>
      <vt:lpstr>Language Detector &amp; Translator</vt:lpstr>
      <vt:lpstr>Project Prerequisites</vt:lpstr>
      <vt:lpstr>Libraries &amp; Modules</vt:lpstr>
      <vt:lpstr>Use case diagram </vt:lpstr>
      <vt:lpstr>Project</vt:lpstr>
      <vt:lpstr>PowerPoint Presentation</vt:lpstr>
      <vt:lpstr>PowerPoint Presentation</vt:lpstr>
      <vt:lpstr>PowerPoint Presentation</vt:lpstr>
      <vt:lpstr>Advantage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Detector &amp; Translator</dc:title>
  <dc:creator>Saloni Sharma</dc:creator>
  <cp:lastModifiedBy>Dell</cp:lastModifiedBy>
  <cp:revision>38</cp:revision>
  <dcterms:created xsi:type="dcterms:W3CDTF">2021-07-16T08:33:26Z</dcterms:created>
  <dcterms:modified xsi:type="dcterms:W3CDTF">2021-07-26T18:04:48Z</dcterms:modified>
</cp:coreProperties>
</file>