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178475" y="10533"/>
            <a:ext cx="7100570" cy="10269220"/>
          </a:xfrm>
          <a:custGeom>
            <a:avLst/>
            <a:gdLst/>
            <a:ahLst/>
            <a:cxnLst/>
            <a:rect l="l" t="t" r="r" b="b"/>
            <a:pathLst>
              <a:path w="7100569" h="10269220">
                <a:moveTo>
                  <a:pt x="2887145" y="0"/>
                </a:moveTo>
                <a:lnTo>
                  <a:pt x="4710784" y="10269190"/>
                </a:lnTo>
              </a:path>
              <a:path w="7100569" h="10269220">
                <a:moveTo>
                  <a:pt x="7100196" y="5529557"/>
                </a:moveTo>
                <a:lnTo>
                  <a:pt x="0" y="10269190"/>
                </a:lnTo>
              </a:path>
            </a:pathLst>
          </a:custGeom>
          <a:ln w="11093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776795" y="7362"/>
            <a:ext cx="4505960" cy="10276205"/>
          </a:xfrm>
          <a:custGeom>
            <a:avLst/>
            <a:gdLst/>
            <a:ahLst/>
            <a:cxnLst/>
            <a:rect l="l" t="t" r="r" b="b"/>
            <a:pathLst>
              <a:path w="4505959" h="10276205">
                <a:moveTo>
                  <a:pt x="4505361" y="0"/>
                </a:moveTo>
                <a:lnTo>
                  <a:pt x="3060119" y="0"/>
                </a:lnTo>
                <a:lnTo>
                  <a:pt x="0" y="10275977"/>
                </a:lnTo>
                <a:lnTo>
                  <a:pt x="4505361" y="10275977"/>
                </a:lnTo>
                <a:lnTo>
                  <a:pt x="4505361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406558" y="7362"/>
            <a:ext cx="3876040" cy="10276205"/>
          </a:xfrm>
          <a:custGeom>
            <a:avLst/>
            <a:gdLst/>
            <a:ahLst/>
            <a:cxnLst/>
            <a:rect l="l" t="t" r="r" b="b"/>
            <a:pathLst>
              <a:path w="3876040" h="10276205">
                <a:moveTo>
                  <a:pt x="3875597" y="0"/>
                </a:moveTo>
                <a:lnTo>
                  <a:pt x="0" y="0"/>
                </a:lnTo>
                <a:lnTo>
                  <a:pt x="1809621" y="10275977"/>
                </a:lnTo>
                <a:lnTo>
                  <a:pt x="3875598" y="10275977"/>
                </a:lnTo>
                <a:lnTo>
                  <a:pt x="3875597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406080" y="4574313"/>
            <a:ext cx="4876165" cy="5709285"/>
          </a:xfrm>
          <a:custGeom>
            <a:avLst/>
            <a:gdLst/>
            <a:ahLst/>
            <a:cxnLst/>
            <a:rect l="l" t="t" r="r" b="b"/>
            <a:pathLst>
              <a:path w="4876165" h="5709284">
                <a:moveTo>
                  <a:pt x="4876076" y="0"/>
                </a:moveTo>
                <a:lnTo>
                  <a:pt x="0" y="5709026"/>
                </a:lnTo>
                <a:lnTo>
                  <a:pt x="4876076" y="5709026"/>
                </a:lnTo>
                <a:lnTo>
                  <a:pt x="4876076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010025" y="7362"/>
            <a:ext cx="4272280" cy="10276205"/>
          </a:xfrm>
          <a:custGeom>
            <a:avLst/>
            <a:gdLst/>
            <a:ahLst/>
            <a:cxnLst/>
            <a:rect l="l" t="t" r="r" b="b"/>
            <a:pathLst>
              <a:path w="4272280" h="10276205">
                <a:moveTo>
                  <a:pt x="4272130" y="0"/>
                </a:moveTo>
                <a:lnTo>
                  <a:pt x="0" y="0"/>
                </a:lnTo>
                <a:lnTo>
                  <a:pt x="3697249" y="10275977"/>
                </a:lnTo>
                <a:lnTo>
                  <a:pt x="4272131" y="10275977"/>
                </a:lnTo>
                <a:lnTo>
                  <a:pt x="4272130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343130" y="7362"/>
            <a:ext cx="1939289" cy="10276205"/>
          </a:xfrm>
          <a:custGeom>
            <a:avLst/>
            <a:gdLst/>
            <a:ahLst/>
            <a:cxnLst/>
            <a:rect l="l" t="t" r="r" b="b"/>
            <a:pathLst>
              <a:path w="1939290" h="10276205">
                <a:moveTo>
                  <a:pt x="1939025" y="0"/>
                </a:moveTo>
                <a:lnTo>
                  <a:pt x="1530534" y="0"/>
                </a:lnTo>
                <a:lnTo>
                  <a:pt x="0" y="10275977"/>
                </a:lnTo>
                <a:lnTo>
                  <a:pt x="1939026" y="10275977"/>
                </a:lnTo>
                <a:lnTo>
                  <a:pt x="1939025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402447" y="7362"/>
            <a:ext cx="1880235" cy="10276205"/>
          </a:xfrm>
          <a:custGeom>
            <a:avLst/>
            <a:gdLst/>
            <a:ahLst/>
            <a:cxnLst/>
            <a:rect l="l" t="t" r="r" b="b"/>
            <a:pathLst>
              <a:path w="1880234" h="10276205">
                <a:moveTo>
                  <a:pt x="1879708" y="0"/>
                </a:moveTo>
                <a:lnTo>
                  <a:pt x="0" y="0"/>
                </a:lnTo>
                <a:lnTo>
                  <a:pt x="1668336" y="10275977"/>
                </a:lnTo>
                <a:lnTo>
                  <a:pt x="1879709" y="10275977"/>
                </a:lnTo>
                <a:lnTo>
                  <a:pt x="1879708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5559014" y="5387796"/>
            <a:ext cx="2723515" cy="4895850"/>
          </a:xfrm>
          <a:custGeom>
            <a:avLst/>
            <a:gdLst/>
            <a:ahLst/>
            <a:cxnLst/>
            <a:rect l="l" t="t" r="r" b="b"/>
            <a:pathLst>
              <a:path w="2723515" h="4895850">
                <a:moveTo>
                  <a:pt x="2723142" y="0"/>
                </a:moveTo>
                <a:lnTo>
                  <a:pt x="0" y="4895543"/>
                </a:lnTo>
                <a:lnTo>
                  <a:pt x="2723142" y="4895543"/>
                </a:lnTo>
                <a:lnTo>
                  <a:pt x="2723142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6015228"/>
            <a:ext cx="672465" cy="4272280"/>
          </a:xfrm>
          <a:custGeom>
            <a:avLst/>
            <a:gdLst/>
            <a:ahLst/>
            <a:cxn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076" y="1162938"/>
            <a:ext cx="5798184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9396" y="6095"/>
            <a:ext cx="7118984" cy="10282555"/>
          </a:xfrm>
          <a:custGeom>
            <a:avLst/>
            <a:gdLst/>
            <a:ahLst/>
            <a:cxnLst/>
            <a:rect l="l" t="t" r="r" b="b"/>
            <a:pathLst>
              <a:path w="7118984" h="10282555">
                <a:moveTo>
                  <a:pt x="7118591" y="5535663"/>
                </a:moveTo>
                <a:lnTo>
                  <a:pt x="7115175" y="5530596"/>
                </a:lnTo>
                <a:lnTo>
                  <a:pt x="4229519" y="7454798"/>
                </a:lnTo>
                <a:lnTo>
                  <a:pt x="2903601" y="0"/>
                </a:lnTo>
                <a:lnTo>
                  <a:pt x="2889504" y="2413"/>
                </a:lnTo>
                <a:lnTo>
                  <a:pt x="4216527" y="7463460"/>
                </a:lnTo>
                <a:lnTo>
                  <a:pt x="0" y="10275100"/>
                </a:lnTo>
                <a:lnTo>
                  <a:pt x="3898" y="10280904"/>
                </a:lnTo>
                <a:lnTo>
                  <a:pt x="17145" y="10280904"/>
                </a:lnTo>
                <a:lnTo>
                  <a:pt x="4219257" y="7478814"/>
                </a:lnTo>
                <a:lnTo>
                  <a:pt x="4717923" y="10282415"/>
                </a:lnTo>
                <a:lnTo>
                  <a:pt x="4732020" y="10279951"/>
                </a:lnTo>
                <a:lnTo>
                  <a:pt x="4232249" y="7470153"/>
                </a:lnTo>
                <a:lnTo>
                  <a:pt x="7118591" y="5545467"/>
                </a:lnTo>
                <a:lnTo>
                  <a:pt x="7118591" y="5535663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911" y="0"/>
            <a:ext cx="4514215" cy="10287000"/>
          </a:xfrm>
          <a:custGeom>
            <a:avLst/>
            <a:gdLst/>
            <a:ahLst/>
            <a:cxnLst/>
            <a:rect l="l" t="t" r="r" b="b"/>
            <a:pathLst>
              <a:path w="4514215" h="10287000">
                <a:moveTo>
                  <a:pt x="4514088" y="0"/>
                </a:moveTo>
                <a:lnTo>
                  <a:pt x="3066034" y="0"/>
                </a:lnTo>
                <a:lnTo>
                  <a:pt x="0" y="10286999"/>
                </a:lnTo>
                <a:lnTo>
                  <a:pt x="4514088" y="10286999"/>
                </a:lnTo>
                <a:lnTo>
                  <a:pt x="4514088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847" y="0"/>
            <a:ext cx="3883660" cy="10287000"/>
          </a:xfrm>
          <a:custGeom>
            <a:avLst/>
            <a:gdLst/>
            <a:ahLst/>
            <a:cxnLst/>
            <a:rect l="l" t="t" r="r" b="b"/>
            <a:pathLst>
              <a:path w="3883659" h="10287000">
                <a:moveTo>
                  <a:pt x="3883152" y="0"/>
                </a:moveTo>
                <a:lnTo>
                  <a:pt x="0" y="0"/>
                </a:lnTo>
                <a:lnTo>
                  <a:pt x="1813052" y="10286999"/>
                </a:lnTo>
                <a:lnTo>
                  <a:pt x="3883152" y="10286999"/>
                </a:lnTo>
                <a:lnTo>
                  <a:pt x="3883152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2055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5944" y="0"/>
                </a:moveTo>
                <a:lnTo>
                  <a:pt x="0" y="5714999"/>
                </a:lnTo>
                <a:lnTo>
                  <a:pt x="4885944" y="5714999"/>
                </a:lnTo>
                <a:lnTo>
                  <a:pt x="4885944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7083" y="0"/>
            <a:ext cx="4281170" cy="10287000"/>
          </a:xfrm>
          <a:custGeom>
            <a:avLst/>
            <a:gdLst/>
            <a:ahLst/>
            <a:cxnLst/>
            <a:rect l="l" t="t" r="r" b="b"/>
            <a:pathLst>
              <a:path w="4281169" h="10287000">
                <a:moveTo>
                  <a:pt x="4280915" y="0"/>
                </a:moveTo>
                <a:lnTo>
                  <a:pt x="0" y="0"/>
                </a:lnTo>
                <a:lnTo>
                  <a:pt x="3704844" y="10286999"/>
                </a:lnTo>
                <a:lnTo>
                  <a:pt x="4280915" y="10286999"/>
                </a:lnTo>
                <a:lnTo>
                  <a:pt x="4280915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4899" y="0"/>
            <a:ext cx="1943100" cy="10287000"/>
          </a:xfrm>
          <a:custGeom>
            <a:avLst/>
            <a:gdLst/>
            <a:ahLst/>
            <a:cxnLst/>
            <a:rect l="l" t="t" r="r" b="b"/>
            <a:pathLst>
              <a:path w="1943100" h="10287000">
                <a:moveTo>
                  <a:pt x="1943100" y="0"/>
                </a:moveTo>
                <a:lnTo>
                  <a:pt x="1533652" y="0"/>
                </a:lnTo>
                <a:lnTo>
                  <a:pt x="0" y="10286999"/>
                </a:lnTo>
                <a:lnTo>
                  <a:pt x="1943100" y="10286999"/>
                </a:lnTo>
                <a:lnTo>
                  <a:pt x="19431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35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0"/>
                </a:moveTo>
                <a:lnTo>
                  <a:pt x="0" y="0"/>
                </a:lnTo>
                <a:lnTo>
                  <a:pt x="1671827" y="10286999"/>
                </a:lnTo>
                <a:lnTo>
                  <a:pt x="1883663" y="10286999"/>
                </a:lnTo>
                <a:lnTo>
                  <a:pt x="1883663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515" y="5385815"/>
            <a:ext cx="2729865" cy="4901565"/>
          </a:xfrm>
          <a:custGeom>
            <a:avLst/>
            <a:gdLst/>
            <a:ahLst/>
            <a:cxnLst/>
            <a:rect l="l" t="t" r="r" b="b"/>
            <a:pathLst>
              <a:path w="2729865" h="4901565">
                <a:moveTo>
                  <a:pt x="2729484" y="0"/>
                </a:moveTo>
                <a:lnTo>
                  <a:pt x="0" y="4901184"/>
                </a:lnTo>
                <a:lnTo>
                  <a:pt x="2729484" y="4901184"/>
                </a:lnTo>
                <a:lnTo>
                  <a:pt x="2729484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228"/>
            <a:ext cx="672465" cy="4272280"/>
          </a:xfrm>
          <a:custGeom>
            <a:avLst/>
            <a:gdLst/>
            <a:ahLst/>
            <a:cxn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9396" y="6095"/>
            <a:ext cx="7118984" cy="10282555"/>
          </a:xfrm>
          <a:custGeom>
            <a:avLst/>
            <a:gdLst/>
            <a:ahLst/>
            <a:cxnLst/>
            <a:rect l="l" t="t" r="r" b="b"/>
            <a:pathLst>
              <a:path w="7118984" h="10282555">
                <a:moveTo>
                  <a:pt x="7118591" y="5535663"/>
                </a:moveTo>
                <a:lnTo>
                  <a:pt x="7115175" y="5530596"/>
                </a:lnTo>
                <a:lnTo>
                  <a:pt x="4229519" y="7454798"/>
                </a:lnTo>
                <a:lnTo>
                  <a:pt x="2903601" y="0"/>
                </a:lnTo>
                <a:lnTo>
                  <a:pt x="2889504" y="2413"/>
                </a:lnTo>
                <a:lnTo>
                  <a:pt x="4216527" y="7463460"/>
                </a:lnTo>
                <a:lnTo>
                  <a:pt x="0" y="10275100"/>
                </a:lnTo>
                <a:lnTo>
                  <a:pt x="3898" y="10280904"/>
                </a:lnTo>
                <a:lnTo>
                  <a:pt x="17145" y="10280904"/>
                </a:lnTo>
                <a:lnTo>
                  <a:pt x="4219257" y="7478814"/>
                </a:lnTo>
                <a:lnTo>
                  <a:pt x="4717923" y="10282415"/>
                </a:lnTo>
                <a:lnTo>
                  <a:pt x="4732020" y="10279951"/>
                </a:lnTo>
                <a:lnTo>
                  <a:pt x="4232249" y="7470153"/>
                </a:lnTo>
                <a:lnTo>
                  <a:pt x="7118591" y="5545467"/>
                </a:lnTo>
                <a:lnTo>
                  <a:pt x="7118591" y="5535663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911" y="0"/>
            <a:ext cx="4514215" cy="10287000"/>
          </a:xfrm>
          <a:custGeom>
            <a:avLst/>
            <a:gdLst/>
            <a:ahLst/>
            <a:cxnLst/>
            <a:rect l="l" t="t" r="r" b="b"/>
            <a:pathLst>
              <a:path w="4514215" h="10287000">
                <a:moveTo>
                  <a:pt x="4514088" y="0"/>
                </a:moveTo>
                <a:lnTo>
                  <a:pt x="3066034" y="0"/>
                </a:lnTo>
                <a:lnTo>
                  <a:pt x="0" y="10286999"/>
                </a:lnTo>
                <a:lnTo>
                  <a:pt x="4514088" y="10286999"/>
                </a:lnTo>
                <a:lnTo>
                  <a:pt x="4514088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847" y="0"/>
            <a:ext cx="3883660" cy="10287000"/>
          </a:xfrm>
          <a:custGeom>
            <a:avLst/>
            <a:gdLst/>
            <a:ahLst/>
            <a:cxnLst/>
            <a:rect l="l" t="t" r="r" b="b"/>
            <a:pathLst>
              <a:path w="3883659" h="10287000">
                <a:moveTo>
                  <a:pt x="3883152" y="0"/>
                </a:moveTo>
                <a:lnTo>
                  <a:pt x="0" y="0"/>
                </a:lnTo>
                <a:lnTo>
                  <a:pt x="1813052" y="10286999"/>
                </a:lnTo>
                <a:lnTo>
                  <a:pt x="3883152" y="10286999"/>
                </a:lnTo>
                <a:lnTo>
                  <a:pt x="3883152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2055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5944" y="0"/>
                </a:moveTo>
                <a:lnTo>
                  <a:pt x="0" y="5714999"/>
                </a:lnTo>
                <a:lnTo>
                  <a:pt x="4885944" y="5714999"/>
                </a:lnTo>
                <a:lnTo>
                  <a:pt x="4885944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7083" y="0"/>
            <a:ext cx="4281170" cy="10287000"/>
          </a:xfrm>
          <a:custGeom>
            <a:avLst/>
            <a:gdLst/>
            <a:ahLst/>
            <a:cxnLst/>
            <a:rect l="l" t="t" r="r" b="b"/>
            <a:pathLst>
              <a:path w="4281169" h="10287000">
                <a:moveTo>
                  <a:pt x="4280915" y="0"/>
                </a:moveTo>
                <a:lnTo>
                  <a:pt x="0" y="0"/>
                </a:lnTo>
                <a:lnTo>
                  <a:pt x="3704844" y="10286999"/>
                </a:lnTo>
                <a:lnTo>
                  <a:pt x="4280915" y="10286999"/>
                </a:lnTo>
                <a:lnTo>
                  <a:pt x="4280915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4899" y="0"/>
            <a:ext cx="1943100" cy="10287000"/>
          </a:xfrm>
          <a:custGeom>
            <a:avLst/>
            <a:gdLst/>
            <a:ahLst/>
            <a:cxnLst/>
            <a:rect l="l" t="t" r="r" b="b"/>
            <a:pathLst>
              <a:path w="1943100" h="10287000">
                <a:moveTo>
                  <a:pt x="1943100" y="0"/>
                </a:moveTo>
                <a:lnTo>
                  <a:pt x="1533652" y="0"/>
                </a:lnTo>
                <a:lnTo>
                  <a:pt x="0" y="10286999"/>
                </a:lnTo>
                <a:lnTo>
                  <a:pt x="1943100" y="10286999"/>
                </a:lnTo>
                <a:lnTo>
                  <a:pt x="19431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35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0"/>
                </a:moveTo>
                <a:lnTo>
                  <a:pt x="0" y="0"/>
                </a:lnTo>
                <a:lnTo>
                  <a:pt x="1671827" y="10286999"/>
                </a:lnTo>
                <a:lnTo>
                  <a:pt x="1883663" y="10286999"/>
                </a:lnTo>
                <a:lnTo>
                  <a:pt x="1883663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515" y="5385815"/>
            <a:ext cx="2729865" cy="4901565"/>
          </a:xfrm>
          <a:custGeom>
            <a:avLst/>
            <a:gdLst/>
            <a:ahLst/>
            <a:cxnLst/>
            <a:rect l="l" t="t" r="r" b="b"/>
            <a:pathLst>
              <a:path w="2729865" h="4901565">
                <a:moveTo>
                  <a:pt x="2729484" y="0"/>
                </a:moveTo>
                <a:lnTo>
                  <a:pt x="0" y="4901184"/>
                </a:lnTo>
                <a:lnTo>
                  <a:pt x="2729484" y="4901184"/>
                </a:lnTo>
                <a:lnTo>
                  <a:pt x="2729484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228"/>
            <a:ext cx="672465" cy="4272280"/>
          </a:xfrm>
          <a:custGeom>
            <a:avLst/>
            <a:gdLst/>
            <a:ahLst/>
            <a:cxn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6726" y="386333"/>
            <a:ext cx="14462759" cy="177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986" y="2620466"/>
            <a:ext cx="9123680" cy="447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879188" y="9689118"/>
            <a:ext cx="313690" cy="26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22766" y="1492648"/>
            <a:ext cx="2600960" cy="1991360"/>
            <a:chOff x="1322766" y="1492648"/>
            <a:chExt cx="2600960" cy="1991360"/>
          </a:xfrm>
        </p:grpSpPr>
        <p:sp>
          <p:nvSpPr>
            <p:cNvPr id="3" name="object 3" descr=""/>
            <p:cNvSpPr/>
            <p:nvPr/>
          </p:nvSpPr>
          <p:spPr>
            <a:xfrm>
              <a:off x="1322766" y="1905042"/>
              <a:ext cx="1833245" cy="1578610"/>
            </a:xfrm>
            <a:custGeom>
              <a:avLst/>
              <a:gdLst/>
              <a:ahLst/>
              <a:cxnLst/>
              <a:rect l="l" t="t" r="r" b="b"/>
              <a:pathLst>
                <a:path w="1833245" h="1578610">
                  <a:moveTo>
                    <a:pt x="1438801" y="0"/>
                  </a:moveTo>
                  <a:lnTo>
                    <a:pt x="394269" y="0"/>
                  </a:lnTo>
                  <a:lnTo>
                    <a:pt x="0" y="789394"/>
                  </a:lnTo>
                  <a:lnTo>
                    <a:pt x="394269" y="1578506"/>
                  </a:lnTo>
                  <a:lnTo>
                    <a:pt x="1438801" y="1578506"/>
                  </a:lnTo>
                  <a:lnTo>
                    <a:pt x="1833038" y="789394"/>
                  </a:lnTo>
                  <a:lnTo>
                    <a:pt x="1438801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56870" y="1492648"/>
              <a:ext cx="966469" cy="839469"/>
            </a:xfrm>
            <a:custGeom>
              <a:avLst/>
              <a:gdLst/>
              <a:ahLst/>
              <a:cxnLst/>
              <a:rect l="l" t="t" r="r" b="b"/>
              <a:pathLst>
                <a:path w="966470" h="839469">
                  <a:moveTo>
                    <a:pt x="756740" y="0"/>
                  </a:moveTo>
                  <a:lnTo>
                    <a:pt x="209512" y="0"/>
                  </a:lnTo>
                  <a:lnTo>
                    <a:pt x="0" y="419424"/>
                  </a:lnTo>
                  <a:lnTo>
                    <a:pt x="209512" y="839008"/>
                  </a:lnTo>
                  <a:lnTo>
                    <a:pt x="756740" y="839008"/>
                  </a:lnTo>
                  <a:lnTo>
                    <a:pt x="966252" y="419425"/>
                  </a:lnTo>
                  <a:lnTo>
                    <a:pt x="75674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5629655" y="1786127"/>
            <a:ext cx="2499360" cy="2158365"/>
          </a:xfrm>
          <a:custGeom>
            <a:avLst/>
            <a:gdLst/>
            <a:ahLst/>
            <a:cxnLst/>
            <a:rect l="l" t="t" r="r" b="b"/>
            <a:pathLst>
              <a:path w="2499359" h="2158365">
                <a:moveTo>
                  <a:pt x="1960245" y="0"/>
                </a:moveTo>
                <a:lnTo>
                  <a:pt x="539115" y="0"/>
                </a:lnTo>
                <a:lnTo>
                  <a:pt x="0" y="1078865"/>
                </a:lnTo>
                <a:lnTo>
                  <a:pt x="539115" y="2157984"/>
                </a:lnTo>
                <a:lnTo>
                  <a:pt x="1960245" y="2157984"/>
                </a:lnTo>
                <a:lnTo>
                  <a:pt x="2499360" y="1078865"/>
                </a:lnTo>
                <a:lnTo>
                  <a:pt x="1960245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01284" y="7844028"/>
            <a:ext cx="1085215" cy="928369"/>
          </a:xfrm>
          <a:custGeom>
            <a:avLst/>
            <a:gdLst/>
            <a:ahLst/>
            <a:cxnLst/>
            <a:rect l="l" t="t" r="r" b="b"/>
            <a:pathLst>
              <a:path w="1085215" h="928370">
                <a:moveTo>
                  <a:pt x="853059" y="0"/>
                </a:moveTo>
                <a:lnTo>
                  <a:pt x="232028" y="0"/>
                </a:lnTo>
                <a:lnTo>
                  <a:pt x="0" y="464185"/>
                </a:lnTo>
                <a:lnTo>
                  <a:pt x="232028" y="928116"/>
                </a:lnTo>
                <a:lnTo>
                  <a:pt x="853059" y="928116"/>
                </a:lnTo>
                <a:lnTo>
                  <a:pt x="1085088" y="464185"/>
                </a:lnTo>
                <a:lnTo>
                  <a:pt x="85305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965" y="-118109"/>
            <a:ext cx="81889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0E0E0E"/>
                </a:solidFill>
              </a:rPr>
              <a:t>loyee</a:t>
            </a:r>
            <a:r>
              <a:rPr dirty="0" sz="4800" spc="-45">
                <a:solidFill>
                  <a:srgbClr val="0E0E0E"/>
                </a:solidFill>
              </a:rPr>
              <a:t> </a:t>
            </a:r>
            <a:r>
              <a:rPr dirty="0" sz="4800">
                <a:solidFill>
                  <a:srgbClr val="0E0E0E"/>
                </a:solidFill>
              </a:rPr>
              <a:t>Data</a:t>
            </a:r>
            <a:r>
              <a:rPr dirty="0" sz="4800" spc="-300">
                <a:solidFill>
                  <a:srgbClr val="0E0E0E"/>
                </a:solidFill>
              </a:rPr>
              <a:t> </a:t>
            </a:r>
            <a:r>
              <a:rPr dirty="0" sz="4800">
                <a:solidFill>
                  <a:srgbClr val="0E0E0E"/>
                </a:solidFill>
              </a:rPr>
              <a:t>Analysis</a:t>
            </a:r>
            <a:r>
              <a:rPr dirty="0" sz="4800" spc="-45">
                <a:solidFill>
                  <a:srgbClr val="0E0E0E"/>
                </a:solidFill>
              </a:rPr>
              <a:t> </a:t>
            </a:r>
            <a:r>
              <a:rPr dirty="0" sz="4800">
                <a:solidFill>
                  <a:srgbClr val="0E0E0E"/>
                </a:solidFill>
              </a:rPr>
              <a:t>using</a:t>
            </a:r>
            <a:r>
              <a:rPr dirty="0" sz="4800" spc="-25">
                <a:solidFill>
                  <a:srgbClr val="0E0E0E"/>
                </a:solidFill>
              </a:rPr>
              <a:t> </a:t>
            </a:r>
            <a:r>
              <a:rPr dirty="0" sz="4800" spc="-10">
                <a:solidFill>
                  <a:srgbClr val="0E0E0E"/>
                </a:solidFill>
              </a:rPr>
              <a:t>Excel</a:t>
            </a:r>
            <a:endParaRPr sz="48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910965" y="4978730"/>
            <a:ext cx="10847070" cy="330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15"/>
              </a:lnSpc>
              <a:spcBef>
                <a:spcPts val="100"/>
              </a:spcBef>
            </a:pPr>
            <a:r>
              <a:rPr dirty="0" sz="3600" spc="-30">
                <a:latin typeface="Trebuchet MS"/>
                <a:cs typeface="Trebuchet MS"/>
              </a:rPr>
              <a:t>STUDENT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NAME: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Saloni</a:t>
            </a:r>
            <a:endParaRPr sz="3600">
              <a:latin typeface="Trebuchet MS"/>
              <a:cs typeface="Trebuchet MS"/>
            </a:endParaRPr>
          </a:p>
          <a:p>
            <a:pPr marL="12700" marR="4658995">
              <a:lnSpc>
                <a:spcPts val="4300"/>
              </a:lnSpc>
              <a:spcBef>
                <a:spcPts val="155"/>
              </a:spcBef>
            </a:pPr>
            <a:r>
              <a:rPr dirty="0" sz="3600" spc="215">
                <a:latin typeface="Trebuchet MS"/>
                <a:cs typeface="Trebuchet MS"/>
              </a:rPr>
              <a:t>NM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ID:</a:t>
            </a:r>
            <a:r>
              <a:rPr dirty="0" sz="3600" spc="-390">
                <a:latin typeface="Trebuchet MS"/>
                <a:cs typeface="Trebuchet MS"/>
              </a:rPr>
              <a:t> </a:t>
            </a:r>
            <a:r>
              <a:rPr dirty="0" sz="3600" spc="-65">
                <a:latin typeface="Trebuchet MS"/>
                <a:cs typeface="Trebuchet MS"/>
              </a:rPr>
              <a:t>asunm1621312216066 </a:t>
            </a:r>
            <a:r>
              <a:rPr dirty="0" sz="3600" spc="-25">
                <a:latin typeface="Trebuchet MS"/>
                <a:cs typeface="Trebuchet MS"/>
              </a:rPr>
              <a:t>REGISTER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225">
                <a:latin typeface="Trebuchet MS"/>
                <a:cs typeface="Trebuchet MS"/>
              </a:rPr>
              <a:t>NO:</a:t>
            </a:r>
            <a:r>
              <a:rPr dirty="0" sz="3600" spc="-34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312216066 </a:t>
            </a:r>
            <a:r>
              <a:rPr dirty="0" sz="3600" spc="-50">
                <a:latin typeface="Trebuchet MS"/>
                <a:cs typeface="Trebuchet MS"/>
              </a:rPr>
              <a:t>DEPARTMENT: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B.COM</a:t>
            </a:r>
            <a:r>
              <a:rPr dirty="0" sz="3600" spc="-34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GENERAL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ts val="4300"/>
              </a:lnSpc>
            </a:pPr>
            <a:r>
              <a:rPr dirty="0" sz="3600" spc="-120">
                <a:latin typeface="Trebuchet MS"/>
                <a:cs typeface="Trebuchet MS"/>
              </a:rPr>
              <a:t>COLLEGE:</a:t>
            </a:r>
            <a:r>
              <a:rPr dirty="0" sz="3600" spc="-290">
                <a:latin typeface="Trebuchet MS"/>
                <a:cs typeface="Trebuchet MS"/>
              </a:rPr>
              <a:t> </a:t>
            </a:r>
            <a:r>
              <a:rPr dirty="0" sz="3600" spc="70">
                <a:latin typeface="Trebuchet MS"/>
                <a:cs typeface="Trebuchet MS"/>
              </a:rPr>
              <a:t>SHRI</a:t>
            </a:r>
            <a:r>
              <a:rPr dirty="0" sz="3600" spc="-2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SHANKARLAL</a:t>
            </a:r>
            <a:r>
              <a:rPr dirty="0" sz="3600" spc="-27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SUNDARBAI</a:t>
            </a:r>
            <a:r>
              <a:rPr dirty="0" sz="3600" spc="-290">
                <a:latin typeface="Trebuchet MS"/>
                <a:cs typeface="Trebuchet MS"/>
              </a:rPr>
              <a:t> </a:t>
            </a:r>
            <a:r>
              <a:rPr dirty="0" sz="3600" spc="70">
                <a:latin typeface="Trebuchet MS"/>
                <a:cs typeface="Trebuchet MS"/>
              </a:rPr>
              <a:t>SHASUN</a:t>
            </a:r>
            <a:r>
              <a:rPr dirty="0" sz="3600" spc="-275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JAIN </a:t>
            </a:r>
            <a:r>
              <a:rPr dirty="0" sz="3600" spc="-60">
                <a:latin typeface="Trebuchet MS"/>
                <a:cs typeface="Trebuchet MS"/>
              </a:rPr>
              <a:t>COLLEGE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FOR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50">
                <a:latin typeface="Trebuchet MS"/>
                <a:cs typeface="Trebuchet MS"/>
              </a:rPr>
              <a:t>WOMEN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5087600" y="7879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830070" y="2392171"/>
            <a:ext cx="5499100" cy="320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2430" indent="-379730">
              <a:lnSpc>
                <a:spcPts val="5020"/>
              </a:lnSpc>
              <a:spcBef>
                <a:spcPts val="100"/>
              </a:spcBef>
              <a:buFont typeface="Arial"/>
              <a:buChar char="•"/>
              <a:tabLst>
                <a:tab pos="392430" algn="l"/>
              </a:tabLst>
            </a:pPr>
            <a:r>
              <a:rPr dirty="0" sz="4200" spc="-250">
                <a:latin typeface="Trebuchet MS"/>
                <a:cs typeface="Trebuchet MS"/>
              </a:rPr>
              <a:t>DATA</a:t>
            </a:r>
            <a:r>
              <a:rPr dirty="0" sz="4200" spc="-409">
                <a:latin typeface="Trebuchet MS"/>
                <a:cs typeface="Trebuchet MS"/>
              </a:rPr>
              <a:t> </a:t>
            </a:r>
            <a:r>
              <a:rPr dirty="0" sz="4200" spc="-10">
                <a:latin typeface="Trebuchet MS"/>
                <a:cs typeface="Trebuchet MS"/>
              </a:rPr>
              <a:t>COLLECTION</a:t>
            </a:r>
            <a:endParaRPr sz="4200">
              <a:latin typeface="Trebuchet MS"/>
              <a:cs typeface="Trebuchet MS"/>
            </a:endParaRPr>
          </a:p>
          <a:p>
            <a:pPr marL="392430" indent="-379730">
              <a:lnSpc>
                <a:spcPts val="5005"/>
              </a:lnSpc>
              <a:buFont typeface="Arial"/>
              <a:buChar char="•"/>
              <a:tabLst>
                <a:tab pos="392430" algn="l"/>
              </a:tabLst>
            </a:pPr>
            <a:r>
              <a:rPr dirty="0" sz="4200" spc="-70">
                <a:latin typeface="Trebuchet MS"/>
                <a:cs typeface="Trebuchet MS"/>
              </a:rPr>
              <a:t>FEATURE</a:t>
            </a:r>
            <a:r>
              <a:rPr dirty="0" sz="4200" spc="-420">
                <a:latin typeface="Trebuchet MS"/>
                <a:cs typeface="Trebuchet MS"/>
              </a:rPr>
              <a:t> </a:t>
            </a:r>
            <a:r>
              <a:rPr dirty="0" sz="4200" spc="-55">
                <a:latin typeface="Trebuchet MS"/>
                <a:cs typeface="Trebuchet MS"/>
              </a:rPr>
              <a:t>COLLECTION</a:t>
            </a:r>
            <a:endParaRPr sz="4200">
              <a:latin typeface="Trebuchet MS"/>
              <a:cs typeface="Trebuchet MS"/>
            </a:endParaRPr>
          </a:p>
          <a:p>
            <a:pPr marL="392430" indent="-379730">
              <a:lnSpc>
                <a:spcPts val="5000"/>
              </a:lnSpc>
              <a:buFont typeface="Arial"/>
              <a:buChar char="•"/>
              <a:tabLst>
                <a:tab pos="392430" algn="l"/>
              </a:tabLst>
            </a:pPr>
            <a:r>
              <a:rPr dirty="0" sz="4200" spc="-250">
                <a:latin typeface="Trebuchet MS"/>
                <a:cs typeface="Trebuchet MS"/>
              </a:rPr>
              <a:t>DATA</a:t>
            </a:r>
            <a:r>
              <a:rPr dirty="0" sz="4200" spc="-409">
                <a:latin typeface="Trebuchet MS"/>
                <a:cs typeface="Trebuchet MS"/>
              </a:rPr>
              <a:t> </a:t>
            </a:r>
            <a:r>
              <a:rPr dirty="0" sz="4200" spc="-10">
                <a:latin typeface="Trebuchet MS"/>
                <a:cs typeface="Trebuchet MS"/>
              </a:rPr>
              <a:t>CLEANING</a:t>
            </a:r>
            <a:endParaRPr sz="4200">
              <a:latin typeface="Trebuchet MS"/>
              <a:cs typeface="Trebuchet MS"/>
            </a:endParaRPr>
          </a:p>
          <a:p>
            <a:pPr marL="392430" indent="-379730">
              <a:lnSpc>
                <a:spcPts val="5000"/>
              </a:lnSpc>
              <a:buFont typeface="Arial"/>
              <a:buChar char="•"/>
              <a:tabLst>
                <a:tab pos="392430" algn="l"/>
              </a:tabLst>
            </a:pPr>
            <a:r>
              <a:rPr dirty="0" sz="4200">
                <a:latin typeface="Trebuchet MS"/>
                <a:cs typeface="Trebuchet MS"/>
              </a:rPr>
              <a:t>PERFORMANCE</a:t>
            </a:r>
            <a:r>
              <a:rPr dirty="0" sz="4200" spc="-75">
                <a:latin typeface="Trebuchet MS"/>
                <a:cs typeface="Trebuchet MS"/>
              </a:rPr>
              <a:t> </a:t>
            </a:r>
            <a:r>
              <a:rPr dirty="0" sz="4200" spc="-10">
                <a:latin typeface="Trebuchet MS"/>
                <a:cs typeface="Trebuchet MS"/>
              </a:rPr>
              <a:t>LEVEL</a:t>
            </a:r>
            <a:endParaRPr sz="4200">
              <a:latin typeface="Trebuchet MS"/>
              <a:cs typeface="Trebuchet MS"/>
            </a:endParaRPr>
          </a:p>
          <a:p>
            <a:pPr marL="392430" indent="-379730">
              <a:lnSpc>
                <a:spcPts val="5020"/>
              </a:lnSpc>
              <a:buFont typeface="Arial"/>
              <a:buChar char="•"/>
              <a:tabLst>
                <a:tab pos="392430" algn="l"/>
              </a:tabLst>
            </a:pPr>
            <a:r>
              <a:rPr dirty="0" sz="4200" spc="90">
                <a:latin typeface="Trebuchet MS"/>
                <a:cs typeface="Trebuchet MS"/>
              </a:rPr>
              <a:t>SUMMARY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4432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latin typeface="Trebuchet MS"/>
                <a:cs typeface="Trebuchet MS"/>
              </a:rPr>
              <a:t>RESU</a:t>
            </a:r>
            <a:r>
              <a:rPr dirty="0" spc="-53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1943100"/>
            <a:ext cx="11315700" cy="73152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40"/>
              </a:spcBef>
            </a:pPr>
            <a:r>
              <a:rPr dirty="0" spc="-65"/>
              <a:t>In</a:t>
            </a:r>
            <a:r>
              <a:rPr dirty="0" spc="-409"/>
              <a:t> </a:t>
            </a:r>
            <a:r>
              <a:rPr dirty="0" spc="-165"/>
              <a:t>conclusion,</a:t>
            </a:r>
            <a:r>
              <a:rPr dirty="0" spc="-425"/>
              <a:t> </a:t>
            </a:r>
            <a:r>
              <a:rPr dirty="0" spc="-150"/>
              <a:t>the</a:t>
            </a:r>
            <a:r>
              <a:rPr dirty="0" spc="-400"/>
              <a:t> </a:t>
            </a:r>
            <a:r>
              <a:rPr dirty="0" spc="-200"/>
              <a:t>Employee</a:t>
            </a:r>
            <a:r>
              <a:rPr dirty="0" spc="-400"/>
              <a:t> </a:t>
            </a:r>
            <a:r>
              <a:rPr dirty="0" spc="-105"/>
              <a:t>Performance </a:t>
            </a:r>
            <a:r>
              <a:rPr dirty="0" spc="-110"/>
              <a:t>Analysis</a:t>
            </a:r>
            <a:r>
              <a:rPr dirty="0" spc="-409"/>
              <a:t> </a:t>
            </a:r>
            <a:r>
              <a:rPr dirty="0" spc="-204"/>
              <a:t>project</a:t>
            </a:r>
            <a:r>
              <a:rPr dirty="0" spc="-400"/>
              <a:t> </a:t>
            </a:r>
            <a:r>
              <a:rPr dirty="0" spc="-165"/>
              <a:t>aims</a:t>
            </a:r>
            <a:r>
              <a:rPr dirty="0" spc="-405"/>
              <a:t> </a:t>
            </a:r>
            <a:r>
              <a:rPr dirty="0" spc="-140"/>
              <a:t>to</a:t>
            </a:r>
            <a:r>
              <a:rPr dirty="0" spc="-390"/>
              <a:t> </a:t>
            </a:r>
            <a:r>
              <a:rPr dirty="0" spc="-10"/>
              <a:t>enhance </a:t>
            </a:r>
            <a:r>
              <a:rPr dirty="0" spc="-125"/>
              <a:t>organisational</a:t>
            </a:r>
            <a:r>
              <a:rPr dirty="0" spc="-320"/>
              <a:t> </a:t>
            </a:r>
            <a:r>
              <a:rPr dirty="0" spc="-215"/>
              <a:t>productivity,</a:t>
            </a:r>
            <a:r>
              <a:rPr dirty="0" spc="-340"/>
              <a:t> </a:t>
            </a:r>
            <a:r>
              <a:rPr dirty="0" spc="-85"/>
              <a:t>employee </a:t>
            </a:r>
            <a:r>
              <a:rPr dirty="0" spc="-145"/>
              <a:t>engagement</a:t>
            </a:r>
            <a:r>
              <a:rPr dirty="0" spc="-390"/>
              <a:t> </a:t>
            </a:r>
            <a:r>
              <a:rPr dirty="0" spc="-165"/>
              <a:t>and</a:t>
            </a:r>
            <a:r>
              <a:rPr dirty="0" spc="-395"/>
              <a:t> </a:t>
            </a:r>
            <a:r>
              <a:rPr dirty="0" spc="-180"/>
              <a:t>data</a:t>
            </a:r>
            <a:r>
              <a:rPr dirty="0" spc="-380"/>
              <a:t> </a:t>
            </a:r>
            <a:r>
              <a:rPr dirty="0" spc="-180"/>
              <a:t>driven</a:t>
            </a:r>
            <a:r>
              <a:rPr dirty="0" spc="-400"/>
              <a:t> </a:t>
            </a:r>
            <a:r>
              <a:rPr dirty="0" spc="-10"/>
              <a:t>decision </a:t>
            </a:r>
            <a:r>
              <a:rPr dirty="0" spc="-175"/>
              <a:t>making</a:t>
            </a:r>
            <a:r>
              <a:rPr dirty="0" spc="-405"/>
              <a:t> </a:t>
            </a:r>
            <a:r>
              <a:rPr dirty="0" spc="-235"/>
              <a:t>by</a:t>
            </a:r>
            <a:r>
              <a:rPr dirty="0" spc="-375"/>
              <a:t> </a:t>
            </a:r>
            <a:r>
              <a:rPr dirty="0" spc="-150"/>
              <a:t>providing</a:t>
            </a:r>
            <a:r>
              <a:rPr dirty="0" spc="-395"/>
              <a:t> </a:t>
            </a:r>
            <a:r>
              <a:rPr dirty="0" spc="-175"/>
              <a:t>actionable</a:t>
            </a:r>
            <a:r>
              <a:rPr dirty="0" spc="-375"/>
              <a:t> </a:t>
            </a:r>
            <a:r>
              <a:rPr dirty="0" spc="-10"/>
              <a:t>insights </a:t>
            </a:r>
            <a:r>
              <a:rPr dirty="0" spc="-145"/>
              <a:t>into</a:t>
            </a:r>
            <a:r>
              <a:rPr dirty="0" spc="-409"/>
              <a:t> </a:t>
            </a:r>
            <a:r>
              <a:rPr dirty="0" spc="-235"/>
              <a:t>employee</a:t>
            </a:r>
            <a:r>
              <a:rPr dirty="0" spc="-400"/>
              <a:t> </a:t>
            </a:r>
            <a:r>
              <a:rPr dirty="0" spc="-210"/>
              <a:t>performance,</a:t>
            </a:r>
            <a:r>
              <a:rPr dirty="0" spc="-370"/>
              <a:t> </a:t>
            </a:r>
            <a:r>
              <a:rPr dirty="0" spc="-175"/>
              <a:t>development </a:t>
            </a:r>
            <a:r>
              <a:rPr dirty="0" spc="-165"/>
              <a:t>and</a:t>
            </a:r>
            <a:r>
              <a:rPr dirty="0" spc="-415"/>
              <a:t> </a:t>
            </a:r>
            <a:r>
              <a:rPr dirty="0" spc="-60"/>
              <a:t>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350">
                <a:latin typeface="Trebuchet MS"/>
                <a:cs typeface="Trebuchet MS"/>
              </a:rPr>
              <a:t>PROJECT</a:t>
            </a:r>
            <a:r>
              <a:rPr dirty="0" sz="6350" spc="-175">
                <a:latin typeface="Trebuchet MS"/>
                <a:cs typeface="Trebuchet MS"/>
              </a:rPr>
              <a:t> </a:t>
            </a:r>
            <a:r>
              <a:rPr dirty="0" sz="6350" spc="-1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99516" y="9614916"/>
            <a:ext cx="5558155" cy="443865"/>
            <a:chOff x="699516" y="9614916"/>
            <a:chExt cx="5558155" cy="4438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4" y="9701784"/>
              <a:ext cx="3214116" cy="30022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16" y="9614916"/>
              <a:ext cx="5558028" cy="44348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905126" y="3053334"/>
            <a:ext cx="11619865" cy="20358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2132330" algn="l"/>
              </a:tabLst>
            </a:pPr>
            <a:r>
              <a:rPr dirty="0" sz="6600" b="1">
                <a:solidFill>
                  <a:srgbClr val="0E0E0E"/>
                </a:solidFill>
                <a:latin typeface="Times New Roman"/>
                <a:cs typeface="Times New Roman"/>
              </a:rPr>
              <a:t>Employee Performance</a:t>
            </a:r>
            <a:r>
              <a:rPr dirty="0" sz="6600" spc="-3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66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using</a:t>
            </a:r>
            <a:r>
              <a:rPr dirty="0" sz="6600" b="1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66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670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326"/>
                </a:moveTo>
                <a:lnTo>
                  <a:pt x="18288000" y="0"/>
                </a:lnTo>
                <a:lnTo>
                  <a:pt x="0" y="0"/>
                </a:lnTo>
                <a:lnTo>
                  <a:pt x="0" y="10244326"/>
                </a:lnTo>
                <a:lnTo>
                  <a:pt x="18288000" y="10244326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72927" y="4989"/>
            <a:ext cx="7111365" cy="10280650"/>
            <a:chOff x="11172927" y="4989"/>
            <a:chExt cx="7111365" cy="10280650"/>
          </a:xfrm>
        </p:grpSpPr>
        <p:sp>
          <p:nvSpPr>
            <p:cNvPr id="4" name="object 4" descr=""/>
            <p:cNvSpPr/>
            <p:nvPr/>
          </p:nvSpPr>
          <p:spPr>
            <a:xfrm>
              <a:off x="11178475" y="10533"/>
              <a:ext cx="7100570" cy="10269220"/>
            </a:xfrm>
            <a:custGeom>
              <a:avLst/>
              <a:gdLst/>
              <a:ahLst/>
              <a:cxnLst/>
              <a:rect l="l" t="t" r="r" b="b"/>
              <a:pathLst>
                <a:path w="7100569" h="10269220">
                  <a:moveTo>
                    <a:pt x="2887145" y="0"/>
                  </a:moveTo>
                  <a:lnTo>
                    <a:pt x="4710784" y="10269190"/>
                  </a:lnTo>
                </a:path>
                <a:path w="7100569" h="10269220">
                  <a:moveTo>
                    <a:pt x="7100196" y="5529557"/>
                  </a:moveTo>
                  <a:lnTo>
                    <a:pt x="0" y="10269190"/>
                  </a:lnTo>
                </a:path>
              </a:pathLst>
            </a:custGeom>
            <a:ln w="11093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6795" y="7362"/>
              <a:ext cx="4505960" cy="10276205"/>
            </a:xfrm>
            <a:custGeom>
              <a:avLst/>
              <a:gdLst/>
              <a:ahLst/>
              <a:cxnLst/>
              <a:rect l="l" t="t" r="r" b="b"/>
              <a:pathLst>
                <a:path w="4505959" h="10276205">
                  <a:moveTo>
                    <a:pt x="4505361" y="0"/>
                  </a:moveTo>
                  <a:lnTo>
                    <a:pt x="3060119" y="0"/>
                  </a:lnTo>
                  <a:lnTo>
                    <a:pt x="0" y="10275977"/>
                  </a:lnTo>
                  <a:lnTo>
                    <a:pt x="4505361" y="10275977"/>
                  </a:lnTo>
                  <a:lnTo>
                    <a:pt x="4505361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6558" y="7362"/>
              <a:ext cx="3876040" cy="10276205"/>
            </a:xfrm>
            <a:custGeom>
              <a:avLst/>
              <a:gdLst/>
              <a:ahLst/>
              <a:cxnLst/>
              <a:rect l="l" t="t" r="r" b="b"/>
              <a:pathLst>
                <a:path w="3876040" h="10276205">
                  <a:moveTo>
                    <a:pt x="3875597" y="0"/>
                  </a:moveTo>
                  <a:lnTo>
                    <a:pt x="0" y="0"/>
                  </a:lnTo>
                  <a:lnTo>
                    <a:pt x="1809621" y="10275977"/>
                  </a:lnTo>
                  <a:lnTo>
                    <a:pt x="3875598" y="10275977"/>
                  </a:lnTo>
                  <a:lnTo>
                    <a:pt x="3875597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80" y="4574313"/>
              <a:ext cx="4876165" cy="5709285"/>
            </a:xfrm>
            <a:custGeom>
              <a:avLst/>
              <a:gdLst/>
              <a:ahLst/>
              <a:cxnLst/>
              <a:rect l="l" t="t" r="r" b="b"/>
              <a:pathLst>
                <a:path w="4876165" h="5709284">
                  <a:moveTo>
                    <a:pt x="4876076" y="0"/>
                  </a:moveTo>
                  <a:lnTo>
                    <a:pt x="0" y="5709026"/>
                  </a:lnTo>
                  <a:lnTo>
                    <a:pt x="4876076" y="5709026"/>
                  </a:lnTo>
                  <a:lnTo>
                    <a:pt x="4876076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025" y="7362"/>
              <a:ext cx="4272280" cy="10276205"/>
            </a:xfrm>
            <a:custGeom>
              <a:avLst/>
              <a:gdLst/>
              <a:ahLst/>
              <a:cxnLst/>
              <a:rect l="l" t="t" r="r" b="b"/>
              <a:pathLst>
                <a:path w="4272280" h="10276205">
                  <a:moveTo>
                    <a:pt x="4272130" y="0"/>
                  </a:moveTo>
                  <a:lnTo>
                    <a:pt x="0" y="0"/>
                  </a:lnTo>
                  <a:lnTo>
                    <a:pt x="3697249" y="10275977"/>
                  </a:lnTo>
                  <a:lnTo>
                    <a:pt x="4272131" y="10275977"/>
                  </a:lnTo>
                  <a:lnTo>
                    <a:pt x="4272130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3130" y="7362"/>
              <a:ext cx="1939289" cy="10276205"/>
            </a:xfrm>
            <a:custGeom>
              <a:avLst/>
              <a:gdLst/>
              <a:ahLst/>
              <a:cxnLst/>
              <a:rect l="l" t="t" r="r" b="b"/>
              <a:pathLst>
                <a:path w="1939290" h="10276205">
                  <a:moveTo>
                    <a:pt x="1939025" y="0"/>
                  </a:moveTo>
                  <a:lnTo>
                    <a:pt x="1530534" y="0"/>
                  </a:lnTo>
                  <a:lnTo>
                    <a:pt x="0" y="10275977"/>
                  </a:lnTo>
                  <a:lnTo>
                    <a:pt x="1939026" y="10275977"/>
                  </a:lnTo>
                  <a:lnTo>
                    <a:pt x="1939025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2447" y="7362"/>
              <a:ext cx="1880235" cy="10276205"/>
            </a:xfrm>
            <a:custGeom>
              <a:avLst/>
              <a:gdLst/>
              <a:ahLst/>
              <a:cxnLst/>
              <a:rect l="l" t="t" r="r" b="b"/>
              <a:pathLst>
                <a:path w="1880234" h="10276205">
                  <a:moveTo>
                    <a:pt x="1879708" y="0"/>
                  </a:moveTo>
                  <a:lnTo>
                    <a:pt x="0" y="0"/>
                  </a:lnTo>
                  <a:lnTo>
                    <a:pt x="1668336" y="10275977"/>
                  </a:lnTo>
                  <a:lnTo>
                    <a:pt x="1879709" y="10275977"/>
                  </a:lnTo>
                  <a:lnTo>
                    <a:pt x="1879708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59014" y="5387796"/>
              <a:ext cx="2723515" cy="4895850"/>
            </a:xfrm>
            <a:custGeom>
              <a:avLst/>
              <a:gdLst/>
              <a:ahLst/>
              <a:cxnLst/>
              <a:rect l="l" t="t" r="r" b="b"/>
              <a:pathLst>
                <a:path w="2723515" h="4895850">
                  <a:moveTo>
                    <a:pt x="2723142" y="0"/>
                  </a:moveTo>
                  <a:lnTo>
                    <a:pt x="0" y="4895543"/>
                  </a:lnTo>
                  <a:lnTo>
                    <a:pt x="2723142" y="4895543"/>
                  </a:lnTo>
                  <a:lnTo>
                    <a:pt x="2723142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228"/>
            <a:ext cx="672465" cy="4272280"/>
          </a:xfrm>
          <a:custGeom>
            <a:avLst/>
            <a:gdLst/>
            <a:ahLst/>
            <a:cxn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650" spc="14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428" y="672083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272" y="0"/>
                </a:moveTo>
                <a:lnTo>
                  <a:pt x="199136" y="9651"/>
                </a:lnTo>
                <a:lnTo>
                  <a:pt x="134366" y="37084"/>
                </a:lnTo>
                <a:lnTo>
                  <a:pt x="79501" y="79501"/>
                </a:lnTo>
                <a:lnTo>
                  <a:pt x="37083" y="134366"/>
                </a:lnTo>
                <a:lnTo>
                  <a:pt x="9651" y="199136"/>
                </a:lnTo>
                <a:lnTo>
                  <a:pt x="0" y="271272"/>
                </a:lnTo>
                <a:lnTo>
                  <a:pt x="9651" y="343408"/>
                </a:lnTo>
                <a:lnTo>
                  <a:pt x="37083" y="408177"/>
                </a:lnTo>
                <a:lnTo>
                  <a:pt x="79501" y="463169"/>
                </a:lnTo>
                <a:lnTo>
                  <a:pt x="134366" y="505587"/>
                </a:lnTo>
                <a:lnTo>
                  <a:pt x="199263" y="532892"/>
                </a:lnTo>
                <a:lnTo>
                  <a:pt x="271272" y="542544"/>
                </a:lnTo>
                <a:lnTo>
                  <a:pt x="343407" y="532892"/>
                </a:lnTo>
                <a:lnTo>
                  <a:pt x="408177" y="505460"/>
                </a:lnTo>
                <a:lnTo>
                  <a:pt x="463169" y="463042"/>
                </a:lnTo>
                <a:lnTo>
                  <a:pt x="505587" y="408177"/>
                </a:lnTo>
                <a:lnTo>
                  <a:pt x="532892" y="343281"/>
                </a:lnTo>
                <a:lnTo>
                  <a:pt x="542544" y="271272"/>
                </a:lnTo>
                <a:lnTo>
                  <a:pt x="532892" y="199136"/>
                </a:lnTo>
                <a:lnTo>
                  <a:pt x="505460" y="134366"/>
                </a:lnTo>
                <a:lnTo>
                  <a:pt x="463042" y="79375"/>
                </a:lnTo>
                <a:lnTo>
                  <a:pt x="408177" y="36957"/>
                </a:lnTo>
                <a:lnTo>
                  <a:pt x="343280" y="9651"/>
                </a:lnTo>
                <a:lnTo>
                  <a:pt x="27127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23788" y="8422182"/>
            <a:ext cx="961390" cy="960119"/>
          </a:xfrm>
          <a:custGeom>
            <a:avLst/>
            <a:gdLst/>
            <a:ahLst/>
            <a:cxnLst/>
            <a:rect l="l" t="t" r="r" b="b"/>
            <a:pathLst>
              <a:path w="961390" h="960120">
                <a:moveTo>
                  <a:pt x="480692" y="0"/>
                </a:moveTo>
                <a:lnTo>
                  <a:pt x="409719" y="5174"/>
                </a:lnTo>
                <a:lnTo>
                  <a:pt x="341856" y="20304"/>
                </a:lnTo>
                <a:lnTo>
                  <a:pt x="278047" y="44608"/>
                </a:lnTo>
                <a:lnTo>
                  <a:pt x="218950" y="77300"/>
                </a:lnTo>
                <a:lnTo>
                  <a:pt x="165320" y="117674"/>
                </a:lnTo>
                <a:lnTo>
                  <a:pt x="117910" y="165027"/>
                </a:lnTo>
                <a:lnTo>
                  <a:pt x="77476" y="218533"/>
                </a:lnTo>
                <a:lnTo>
                  <a:pt x="44675" y="277519"/>
                </a:lnTo>
                <a:lnTo>
                  <a:pt x="20358" y="341210"/>
                </a:lnTo>
                <a:lnTo>
                  <a:pt x="5183" y="408851"/>
                </a:lnTo>
                <a:lnTo>
                  <a:pt x="0" y="479785"/>
                </a:lnTo>
                <a:lnTo>
                  <a:pt x="5184" y="550719"/>
                </a:lnTo>
                <a:lnTo>
                  <a:pt x="20358" y="618361"/>
                </a:lnTo>
                <a:lnTo>
                  <a:pt x="44676" y="682051"/>
                </a:lnTo>
                <a:lnTo>
                  <a:pt x="77476" y="741037"/>
                </a:lnTo>
                <a:lnTo>
                  <a:pt x="117911" y="794567"/>
                </a:lnTo>
                <a:lnTo>
                  <a:pt x="165321" y="841888"/>
                </a:lnTo>
                <a:lnTo>
                  <a:pt x="218951" y="882247"/>
                </a:lnTo>
                <a:lnTo>
                  <a:pt x="278048" y="914989"/>
                </a:lnTo>
                <a:lnTo>
                  <a:pt x="341858" y="939261"/>
                </a:lnTo>
                <a:lnTo>
                  <a:pt x="409626" y="954408"/>
                </a:lnTo>
                <a:lnTo>
                  <a:pt x="480693" y="959582"/>
                </a:lnTo>
                <a:lnTo>
                  <a:pt x="551666" y="954408"/>
                </a:lnTo>
                <a:lnTo>
                  <a:pt x="619434" y="939261"/>
                </a:lnTo>
                <a:lnTo>
                  <a:pt x="683244" y="914989"/>
                </a:lnTo>
                <a:lnTo>
                  <a:pt x="742341" y="882247"/>
                </a:lnTo>
                <a:lnTo>
                  <a:pt x="795971" y="841888"/>
                </a:lnTo>
                <a:lnTo>
                  <a:pt x="843412" y="794567"/>
                </a:lnTo>
                <a:lnTo>
                  <a:pt x="883784" y="741037"/>
                </a:lnTo>
                <a:lnTo>
                  <a:pt x="916615" y="682051"/>
                </a:lnTo>
                <a:lnTo>
                  <a:pt x="940964" y="618361"/>
                </a:lnTo>
                <a:lnTo>
                  <a:pt x="956123" y="550719"/>
                </a:lnTo>
                <a:lnTo>
                  <a:pt x="961386" y="479785"/>
                </a:lnTo>
                <a:lnTo>
                  <a:pt x="956202" y="408851"/>
                </a:lnTo>
                <a:lnTo>
                  <a:pt x="941042" y="341210"/>
                </a:lnTo>
                <a:lnTo>
                  <a:pt x="916693" y="277519"/>
                </a:lnTo>
                <a:lnTo>
                  <a:pt x="883940" y="218533"/>
                </a:lnTo>
                <a:lnTo>
                  <a:pt x="843490" y="165027"/>
                </a:lnTo>
                <a:lnTo>
                  <a:pt x="796049" y="117674"/>
                </a:lnTo>
                <a:lnTo>
                  <a:pt x="742434" y="77300"/>
                </a:lnTo>
                <a:lnTo>
                  <a:pt x="683337" y="44608"/>
                </a:lnTo>
                <a:lnTo>
                  <a:pt x="619527" y="20304"/>
                </a:lnTo>
                <a:lnTo>
                  <a:pt x="551665" y="5174"/>
                </a:lnTo>
                <a:lnTo>
                  <a:pt x="48069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956" y="9201911"/>
            <a:ext cx="371855" cy="370331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627" y="5728714"/>
            <a:ext cx="6186170" cy="4516120"/>
            <a:chOff x="71627" y="5728714"/>
            <a:chExt cx="6186170" cy="451612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15" y="9614915"/>
              <a:ext cx="5558028" cy="44348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7" y="5728714"/>
              <a:ext cx="2599944" cy="451561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7076" y="617981"/>
            <a:ext cx="351409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4223384" y="2121154"/>
            <a:ext cx="6694170" cy="511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3384" indent="-403225">
              <a:lnSpc>
                <a:spcPts val="5020"/>
              </a:lnSpc>
              <a:spcBef>
                <a:spcPts val="100"/>
              </a:spcBef>
              <a:buSzPct val="97619"/>
              <a:buAutoNum type="arabicPeriod"/>
              <a:tabLst>
                <a:tab pos="413384" algn="l"/>
                <a:tab pos="2353945" algn="l"/>
              </a:tabLst>
            </a:pP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13384" indent="-403225">
              <a:lnSpc>
                <a:spcPts val="5005"/>
              </a:lnSpc>
              <a:buSzPct val="97619"/>
              <a:buAutoNum type="arabicPeriod"/>
              <a:tabLst>
                <a:tab pos="413384" algn="l"/>
              </a:tabLst>
            </a:pP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12750" indent="-403225">
              <a:lnSpc>
                <a:spcPts val="5000"/>
              </a:lnSpc>
              <a:buSzPct val="97619"/>
              <a:buAutoNum type="arabicPeriod"/>
              <a:tabLst>
                <a:tab pos="412750" algn="l"/>
              </a:tabLst>
            </a:pP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End 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13384" indent="-403225">
              <a:lnSpc>
                <a:spcPts val="5000"/>
              </a:lnSpc>
              <a:buSzPct val="97619"/>
              <a:buAutoNum type="arabicPeriod"/>
              <a:tabLst>
                <a:tab pos="413384" algn="l"/>
                <a:tab pos="1376045" algn="l"/>
                <a:tab pos="3317240" algn="l"/>
                <a:tab pos="4219575" algn="l"/>
              </a:tabLst>
            </a:pPr>
            <a:r>
              <a:rPr dirty="0" sz="4200" spc="-25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2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13384" indent="-403225">
              <a:lnSpc>
                <a:spcPts val="5005"/>
              </a:lnSpc>
              <a:buSzPct val="97619"/>
              <a:buAutoNum type="arabicPeriod"/>
              <a:tabLst>
                <a:tab pos="413384" algn="l"/>
                <a:tab pos="2143760" algn="l"/>
              </a:tabLst>
            </a:pP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13384" indent="-403225">
              <a:lnSpc>
                <a:spcPts val="5000"/>
              </a:lnSpc>
              <a:buSzPct val="97619"/>
              <a:buAutoNum type="arabicPeriod"/>
              <a:tabLst>
                <a:tab pos="413384" algn="l"/>
              </a:tabLst>
            </a:pP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4200" spc="-2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12750" indent="-403225">
              <a:lnSpc>
                <a:spcPts val="5000"/>
              </a:lnSpc>
              <a:buSzPct val="97619"/>
              <a:buAutoNum type="arabicPeriod"/>
              <a:tabLst>
                <a:tab pos="412750" algn="l"/>
              </a:tabLst>
            </a:pP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13384" indent="-403225">
              <a:lnSpc>
                <a:spcPts val="5025"/>
              </a:lnSpc>
              <a:buSzPct val="97619"/>
              <a:buAutoNum type="arabicPeriod"/>
              <a:tabLst>
                <a:tab pos="413384" algn="l"/>
              </a:tabLst>
            </a:pP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783" y="4401311"/>
            <a:ext cx="4142740" cy="4886325"/>
            <a:chOff x="11987783" y="4401311"/>
            <a:chExt cx="4142740" cy="4886325"/>
          </a:xfrm>
        </p:grpSpPr>
        <p:sp>
          <p:nvSpPr>
            <p:cNvPr id="4" name="object 4" descr=""/>
            <p:cNvSpPr/>
            <p:nvPr/>
          </p:nvSpPr>
          <p:spPr>
            <a:xfrm>
              <a:off x="14029943" y="884377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0"/>
                  </a:moveTo>
                  <a:lnTo>
                    <a:pt x="0" y="0"/>
                  </a:lnTo>
                  <a:lnTo>
                    <a:pt x="0" y="271271"/>
                  </a:lnTo>
                  <a:lnTo>
                    <a:pt x="271271" y="271271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783" y="4401311"/>
              <a:ext cx="4142231" cy="48859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9955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120"/>
              </a:spcBef>
            </a:pPr>
            <a:r>
              <a:rPr dirty="0" sz="6350">
                <a:latin typeface="Trebuchet MS"/>
                <a:cs typeface="Trebuchet MS"/>
              </a:rPr>
              <a:t>PROBLEM</a:t>
            </a:r>
            <a:r>
              <a:rPr dirty="0" sz="6350" spc="-925">
                <a:latin typeface="Trebuchet MS"/>
                <a:cs typeface="Trebuchet MS"/>
              </a:rPr>
              <a:t> </a:t>
            </a:r>
            <a:r>
              <a:rPr dirty="0" sz="6350" spc="35">
                <a:latin typeface="Trebuchet MS"/>
                <a:cs typeface="Trebuchet MS"/>
              </a:rPr>
              <a:t>S</a:t>
            </a:r>
            <a:r>
              <a:rPr dirty="0" sz="6350" spc="-550">
                <a:latin typeface="Trebuchet MS"/>
                <a:cs typeface="Trebuchet MS"/>
              </a:rPr>
              <a:t>T</a:t>
            </a:r>
            <a:r>
              <a:rPr dirty="0" sz="6350" spc="-560">
                <a:latin typeface="Trebuchet MS"/>
                <a:cs typeface="Trebuchet MS"/>
              </a:rPr>
              <a:t>A</a:t>
            </a:r>
            <a:r>
              <a:rPr dirty="0" sz="6350" spc="45">
                <a:latin typeface="Trebuchet MS"/>
                <a:cs typeface="Trebuchet MS"/>
              </a:rPr>
              <a:t>TEME</a:t>
            </a:r>
            <a:r>
              <a:rPr dirty="0" sz="6350" spc="30">
                <a:latin typeface="Trebuchet MS"/>
                <a:cs typeface="Trebuchet MS"/>
              </a:rPr>
              <a:t>N</a:t>
            </a:r>
            <a:r>
              <a:rPr dirty="0" sz="6350" spc="25">
                <a:latin typeface="Trebuchet MS"/>
                <a:cs typeface="Trebuchet MS"/>
              </a:rPr>
              <a:t>T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995172" y="2039111"/>
            <a:ext cx="10454640" cy="6710680"/>
            <a:chOff x="995172" y="2039111"/>
            <a:chExt cx="10454640" cy="6710680"/>
          </a:xfrm>
        </p:grpSpPr>
        <p:sp>
          <p:nvSpPr>
            <p:cNvPr id="9" name="object 9" descr=""/>
            <p:cNvSpPr/>
            <p:nvPr/>
          </p:nvSpPr>
          <p:spPr>
            <a:xfrm>
              <a:off x="1014984" y="2057399"/>
              <a:ext cx="10415270" cy="6672580"/>
            </a:xfrm>
            <a:custGeom>
              <a:avLst/>
              <a:gdLst/>
              <a:ahLst/>
              <a:cxnLst/>
              <a:rect l="l" t="t" r="r" b="b"/>
              <a:pathLst>
                <a:path w="10415270" h="6672580">
                  <a:moveTo>
                    <a:pt x="10415016" y="0"/>
                  </a:moveTo>
                  <a:lnTo>
                    <a:pt x="0" y="0"/>
                  </a:lnTo>
                  <a:lnTo>
                    <a:pt x="0" y="6672072"/>
                  </a:lnTo>
                  <a:lnTo>
                    <a:pt x="10415016" y="6672072"/>
                  </a:lnTo>
                  <a:lnTo>
                    <a:pt x="10415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95172" y="2039111"/>
              <a:ext cx="10454640" cy="6710680"/>
            </a:xfrm>
            <a:custGeom>
              <a:avLst/>
              <a:gdLst/>
              <a:ahLst/>
              <a:cxnLst/>
              <a:rect l="l" t="t" r="r" b="b"/>
              <a:pathLst>
                <a:path w="10454640" h="6710680">
                  <a:moveTo>
                    <a:pt x="10435590" y="0"/>
                  </a:moveTo>
                  <a:lnTo>
                    <a:pt x="19050" y="0"/>
                  </a:lnTo>
                  <a:lnTo>
                    <a:pt x="11653" y="1494"/>
                  </a:lnTo>
                  <a:lnTo>
                    <a:pt x="5595" y="5572"/>
                  </a:lnTo>
                  <a:lnTo>
                    <a:pt x="1503" y="11626"/>
                  </a:lnTo>
                  <a:lnTo>
                    <a:pt x="0" y="19050"/>
                  </a:lnTo>
                  <a:lnTo>
                    <a:pt x="0" y="6691122"/>
                  </a:lnTo>
                  <a:lnTo>
                    <a:pt x="1503" y="6698491"/>
                  </a:lnTo>
                  <a:lnTo>
                    <a:pt x="5595" y="6704552"/>
                  </a:lnTo>
                  <a:lnTo>
                    <a:pt x="11653" y="6708659"/>
                  </a:lnTo>
                  <a:lnTo>
                    <a:pt x="19050" y="6710172"/>
                  </a:lnTo>
                  <a:lnTo>
                    <a:pt x="10435590" y="6710172"/>
                  </a:lnTo>
                  <a:lnTo>
                    <a:pt x="10442959" y="6708659"/>
                  </a:lnTo>
                  <a:lnTo>
                    <a:pt x="10449020" y="6704552"/>
                  </a:lnTo>
                  <a:lnTo>
                    <a:pt x="10453127" y="6698491"/>
                  </a:lnTo>
                  <a:lnTo>
                    <a:pt x="10454640" y="6691122"/>
                  </a:lnTo>
                  <a:lnTo>
                    <a:pt x="19050" y="6691122"/>
                  </a:lnTo>
                  <a:lnTo>
                    <a:pt x="19050" y="6672072"/>
                  </a:lnTo>
                  <a:lnTo>
                    <a:pt x="38100" y="6672072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19050" y="19050"/>
                  </a:lnTo>
                  <a:lnTo>
                    <a:pt x="10454640" y="19050"/>
                  </a:lnTo>
                  <a:lnTo>
                    <a:pt x="10453127" y="11626"/>
                  </a:lnTo>
                  <a:lnTo>
                    <a:pt x="10449020" y="5572"/>
                  </a:lnTo>
                  <a:lnTo>
                    <a:pt x="10442959" y="1494"/>
                  </a:lnTo>
                  <a:lnTo>
                    <a:pt x="10435590" y="0"/>
                  </a:lnTo>
                  <a:close/>
                </a:path>
                <a:path w="10454640" h="6710680">
                  <a:moveTo>
                    <a:pt x="10416540" y="6672072"/>
                  </a:moveTo>
                  <a:lnTo>
                    <a:pt x="38100" y="6672072"/>
                  </a:lnTo>
                  <a:lnTo>
                    <a:pt x="38100" y="6691122"/>
                  </a:lnTo>
                  <a:lnTo>
                    <a:pt x="10416540" y="6691122"/>
                  </a:lnTo>
                  <a:lnTo>
                    <a:pt x="10416540" y="6672072"/>
                  </a:lnTo>
                  <a:close/>
                </a:path>
                <a:path w="10454640" h="6710680">
                  <a:moveTo>
                    <a:pt x="10454640" y="19050"/>
                  </a:moveTo>
                  <a:lnTo>
                    <a:pt x="10435590" y="19050"/>
                  </a:lnTo>
                  <a:lnTo>
                    <a:pt x="10435590" y="38100"/>
                  </a:lnTo>
                  <a:lnTo>
                    <a:pt x="10416540" y="38100"/>
                  </a:lnTo>
                  <a:lnTo>
                    <a:pt x="10416540" y="6672072"/>
                  </a:lnTo>
                  <a:lnTo>
                    <a:pt x="10435590" y="6672072"/>
                  </a:lnTo>
                  <a:lnTo>
                    <a:pt x="10435590" y="6691122"/>
                  </a:lnTo>
                  <a:lnTo>
                    <a:pt x="10454640" y="6691122"/>
                  </a:lnTo>
                  <a:lnTo>
                    <a:pt x="10454640" y="19050"/>
                  </a:lnTo>
                  <a:close/>
                </a:path>
                <a:path w="10454640" h="6710680">
                  <a:moveTo>
                    <a:pt x="1041654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10416540" y="38100"/>
                  </a:lnTo>
                  <a:lnTo>
                    <a:pt x="10416540" y="1905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82446" y="3758006"/>
            <a:ext cx="10250170" cy="3207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 indent="1905">
              <a:lnSpc>
                <a:spcPct val="99300"/>
              </a:lnSpc>
              <a:spcBef>
                <a:spcPts val="135"/>
              </a:spcBef>
            </a:pPr>
            <a:r>
              <a:rPr dirty="0" sz="4200" spc="-175">
                <a:latin typeface="Trebuchet MS"/>
                <a:cs typeface="Trebuchet MS"/>
              </a:rPr>
              <a:t>We</a:t>
            </a:r>
            <a:r>
              <a:rPr dirty="0" sz="4200" spc="-415">
                <a:latin typeface="Trebuchet MS"/>
                <a:cs typeface="Trebuchet MS"/>
              </a:rPr>
              <a:t> </a:t>
            </a:r>
            <a:r>
              <a:rPr dirty="0" sz="4200" spc="-185">
                <a:latin typeface="Trebuchet MS"/>
                <a:cs typeface="Trebuchet MS"/>
              </a:rPr>
              <a:t>need</a:t>
            </a:r>
            <a:r>
              <a:rPr dirty="0" sz="4200" spc="-415">
                <a:latin typeface="Trebuchet MS"/>
                <a:cs typeface="Trebuchet MS"/>
              </a:rPr>
              <a:t> </a:t>
            </a:r>
            <a:r>
              <a:rPr dirty="0" sz="4200" spc="-229">
                <a:latin typeface="Trebuchet MS"/>
                <a:cs typeface="Trebuchet MS"/>
              </a:rPr>
              <a:t>a</a:t>
            </a:r>
            <a:r>
              <a:rPr dirty="0" sz="4200" spc="-400">
                <a:latin typeface="Trebuchet MS"/>
                <a:cs typeface="Trebuchet MS"/>
              </a:rPr>
              <a:t> </a:t>
            </a:r>
            <a:r>
              <a:rPr dirty="0" sz="4200" spc="-165">
                <a:latin typeface="Trebuchet MS"/>
                <a:cs typeface="Trebuchet MS"/>
              </a:rPr>
              <a:t>comprehensive</a:t>
            </a:r>
            <a:r>
              <a:rPr dirty="0" sz="4200" spc="-415">
                <a:latin typeface="Trebuchet MS"/>
                <a:cs typeface="Trebuchet MS"/>
              </a:rPr>
              <a:t> </a:t>
            </a:r>
            <a:r>
              <a:rPr dirty="0" sz="4200" spc="-110">
                <a:latin typeface="Trebuchet MS"/>
                <a:cs typeface="Trebuchet MS"/>
              </a:rPr>
              <a:t>solution</a:t>
            </a:r>
            <a:r>
              <a:rPr dirty="0" sz="4200" spc="-415">
                <a:latin typeface="Trebuchet MS"/>
                <a:cs typeface="Trebuchet MS"/>
              </a:rPr>
              <a:t> </a:t>
            </a:r>
            <a:r>
              <a:rPr dirty="0" sz="4200" spc="-140">
                <a:latin typeface="Trebuchet MS"/>
                <a:cs typeface="Trebuchet MS"/>
              </a:rPr>
              <a:t>to</a:t>
            </a:r>
            <a:r>
              <a:rPr dirty="0" sz="4200" spc="-415">
                <a:latin typeface="Trebuchet MS"/>
                <a:cs typeface="Trebuchet MS"/>
              </a:rPr>
              <a:t> </a:t>
            </a:r>
            <a:r>
              <a:rPr dirty="0" sz="4200" spc="-80">
                <a:latin typeface="Trebuchet MS"/>
                <a:cs typeface="Trebuchet MS"/>
              </a:rPr>
              <a:t>collect, </a:t>
            </a:r>
            <a:r>
              <a:rPr dirty="0" sz="4200" spc="-160">
                <a:latin typeface="Trebuchet MS"/>
                <a:cs typeface="Trebuchet MS"/>
              </a:rPr>
              <a:t>analyse</a:t>
            </a:r>
            <a:r>
              <a:rPr dirty="0" sz="4200" spc="-395">
                <a:latin typeface="Trebuchet MS"/>
                <a:cs typeface="Trebuchet MS"/>
              </a:rPr>
              <a:t> </a:t>
            </a:r>
            <a:r>
              <a:rPr dirty="0" sz="4200" spc="-165">
                <a:latin typeface="Trebuchet MS"/>
                <a:cs typeface="Trebuchet MS"/>
              </a:rPr>
              <a:t>and</a:t>
            </a:r>
            <a:r>
              <a:rPr dirty="0" sz="4200" spc="-395">
                <a:latin typeface="Trebuchet MS"/>
                <a:cs typeface="Trebuchet MS"/>
              </a:rPr>
              <a:t> </a:t>
            </a:r>
            <a:r>
              <a:rPr dirty="0" sz="4200" spc="-145">
                <a:latin typeface="Trebuchet MS"/>
                <a:cs typeface="Trebuchet MS"/>
              </a:rPr>
              <a:t>interpret</a:t>
            </a:r>
            <a:r>
              <a:rPr dirty="0" sz="4200" spc="-395">
                <a:latin typeface="Trebuchet MS"/>
                <a:cs typeface="Trebuchet MS"/>
              </a:rPr>
              <a:t> </a:t>
            </a:r>
            <a:r>
              <a:rPr dirty="0" sz="4200" spc="-185">
                <a:latin typeface="Trebuchet MS"/>
                <a:cs typeface="Trebuchet MS"/>
              </a:rPr>
              <a:t>relevant</a:t>
            </a:r>
            <a:r>
              <a:rPr dirty="0" sz="4200" spc="-400">
                <a:latin typeface="Trebuchet MS"/>
                <a:cs typeface="Trebuchet MS"/>
              </a:rPr>
              <a:t> </a:t>
            </a:r>
            <a:r>
              <a:rPr dirty="0" sz="4200" spc="-180">
                <a:latin typeface="Trebuchet MS"/>
                <a:cs typeface="Trebuchet MS"/>
              </a:rPr>
              <a:t>data</a:t>
            </a:r>
            <a:r>
              <a:rPr dirty="0" sz="4200" spc="-385">
                <a:latin typeface="Trebuchet MS"/>
                <a:cs typeface="Trebuchet MS"/>
              </a:rPr>
              <a:t> </a:t>
            </a:r>
            <a:r>
              <a:rPr dirty="0" sz="4200" spc="-25">
                <a:latin typeface="Trebuchet MS"/>
                <a:cs typeface="Trebuchet MS"/>
              </a:rPr>
              <a:t>on </a:t>
            </a:r>
            <a:r>
              <a:rPr dirty="0" sz="4200" spc="-235">
                <a:latin typeface="Trebuchet MS"/>
                <a:cs typeface="Trebuchet MS"/>
              </a:rPr>
              <a:t>employee</a:t>
            </a:r>
            <a:r>
              <a:rPr dirty="0" sz="4200" spc="-380">
                <a:latin typeface="Trebuchet MS"/>
                <a:cs typeface="Trebuchet MS"/>
              </a:rPr>
              <a:t> </a:t>
            </a:r>
            <a:r>
              <a:rPr dirty="0" sz="4200" spc="-210">
                <a:latin typeface="Trebuchet MS"/>
                <a:cs typeface="Trebuchet MS"/>
              </a:rPr>
              <a:t>performance,</a:t>
            </a:r>
            <a:r>
              <a:rPr dirty="0" sz="4200" spc="-365">
                <a:latin typeface="Trebuchet MS"/>
                <a:cs typeface="Trebuchet MS"/>
              </a:rPr>
              <a:t> </a:t>
            </a:r>
            <a:r>
              <a:rPr dirty="0" sz="4200" spc="-150">
                <a:latin typeface="Trebuchet MS"/>
                <a:cs typeface="Trebuchet MS"/>
              </a:rPr>
              <a:t>providing</a:t>
            </a:r>
            <a:r>
              <a:rPr dirty="0" sz="4200" spc="-385">
                <a:latin typeface="Trebuchet MS"/>
                <a:cs typeface="Trebuchet MS"/>
              </a:rPr>
              <a:t> </a:t>
            </a:r>
            <a:r>
              <a:rPr dirty="0" sz="4200" spc="-50">
                <a:latin typeface="Trebuchet MS"/>
                <a:cs typeface="Trebuchet MS"/>
              </a:rPr>
              <a:t>actionable insights</a:t>
            </a:r>
            <a:r>
              <a:rPr dirty="0" sz="4200" spc="-409">
                <a:latin typeface="Trebuchet MS"/>
                <a:cs typeface="Trebuchet MS"/>
              </a:rPr>
              <a:t> </a:t>
            </a:r>
            <a:r>
              <a:rPr dirty="0" sz="4200" spc="-140">
                <a:latin typeface="Trebuchet MS"/>
                <a:cs typeface="Trebuchet MS"/>
              </a:rPr>
              <a:t>to</a:t>
            </a:r>
            <a:r>
              <a:rPr dirty="0" sz="4200" spc="-380">
                <a:latin typeface="Trebuchet MS"/>
                <a:cs typeface="Trebuchet MS"/>
              </a:rPr>
              <a:t> </a:t>
            </a:r>
            <a:r>
              <a:rPr dirty="0" sz="4200" spc="-155">
                <a:latin typeface="Trebuchet MS"/>
                <a:cs typeface="Trebuchet MS"/>
              </a:rPr>
              <a:t>enhance</a:t>
            </a:r>
            <a:r>
              <a:rPr dirty="0" sz="4200" spc="-400">
                <a:latin typeface="Trebuchet MS"/>
                <a:cs typeface="Trebuchet MS"/>
              </a:rPr>
              <a:t> </a:t>
            </a:r>
            <a:r>
              <a:rPr dirty="0" sz="4200" spc="-165">
                <a:latin typeface="Trebuchet MS"/>
                <a:cs typeface="Trebuchet MS"/>
              </a:rPr>
              <a:t>productivity</a:t>
            </a:r>
            <a:r>
              <a:rPr dirty="0" sz="4200" spc="-390">
                <a:latin typeface="Trebuchet MS"/>
                <a:cs typeface="Trebuchet MS"/>
              </a:rPr>
              <a:t> </a:t>
            </a:r>
            <a:r>
              <a:rPr dirty="0" sz="4200" spc="-165">
                <a:latin typeface="Trebuchet MS"/>
                <a:cs typeface="Trebuchet MS"/>
              </a:rPr>
              <a:t>and</a:t>
            </a:r>
            <a:r>
              <a:rPr dirty="0" sz="4200" spc="-390">
                <a:latin typeface="Trebuchet MS"/>
                <a:cs typeface="Trebuchet MS"/>
              </a:rPr>
              <a:t> </a:t>
            </a:r>
            <a:r>
              <a:rPr dirty="0" sz="4200" spc="-180">
                <a:latin typeface="Trebuchet MS"/>
                <a:cs typeface="Trebuchet MS"/>
              </a:rPr>
              <a:t>employee </a:t>
            </a:r>
            <a:r>
              <a:rPr dirty="0" sz="4200" spc="-65">
                <a:latin typeface="Trebuchet MS"/>
                <a:cs typeface="Trebuchet MS"/>
              </a:rPr>
              <a:t>growth.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528" y="3971544"/>
            <a:ext cx="5300980" cy="5715000"/>
            <a:chOff x="12987528" y="3971544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29944" y="884377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0"/>
                  </a:moveTo>
                  <a:lnTo>
                    <a:pt x="0" y="0"/>
                  </a:lnTo>
                  <a:lnTo>
                    <a:pt x="0" y="271271"/>
                  </a:lnTo>
                  <a:lnTo>
                    <a:pt x="271271" y="271271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528" y="3971544"/>
              <a:ext cx="5300472" cy="5715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1844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20"/>
              </a:spcBef>
            </a:pPr>
            <a:r>
              <a:rPr dirty="0" sz="6350">
                <a:latin typeface="Trebuchet MS"/>
                <a:cs typeface="Trebuchet MS"/>
              </a:rPr>
              <a:t>PROJECT</a:t>
            </a:r>
            <a:r>
              <a:rPr dirty="0" sz="6350" spc="-60">
                <a:latin typeface="Trebuchet MS"/>
                <a:cs typeface="Trebuchet MS"/>
              </a:rPr>
              <a:t> </a:t>
            </a:r>
            <a:r>
              <a:rPr dirty="0" sz="6350" spc="-1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93114" y="3192526"/>
            <a:ext cx="8430895" cy="257111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40"/>
              </a:spcBef>
            </a:pPr>
            <a:r>
              <a:rPr dirty="0" sz="4200" spc="-125">
                <a:latin typeface="Trebuchet MS"/>
                <a:cs typeface="Trebuchet MS"/>
              </a:rPr>
              <a:t>This</a:t>
            </a:r>
            <a:r>
              <a:rPr dirty="0" sz="4200" spc="-430">
                <a:latin typeface="Trebuchet MS"/>
                <a:cs typeface="Trebuchet MS"/>
              </a:rPr>
              <a:t> </a:t>
            </a:r>
            <a:r>
              <a:rPr dirty="0" sz="4200" spc="-200">
                <a:latin typeface="Trebuchet MS"/>
                <a:cs typeface="Trebuchet MS"/>
              </a:rPr>
              <a:t>project</a:t>
            </a:r>
            <a:r>
              <a:rPr dirty="0" sz="4200" spc="-400">
                <a:latin typeface="Trebuchet MS"/>
                <a:cs typeface="Trebuchet MS"/>
              </a:rPr>
              <a:t> </a:t>
            </a:r>
            <a:r>
              <a:rPr dirty="0" sz="4200" spc="-165">
                <a:latin typeface="Trebuchet MS"/>
                <a:cs typeface="Trebuchet MS"/>
              </a:rPr>
              <a:t>aims</a:t>
            </a:r>
            <a:r>
              <a:rPr dirty="0" sz="4200" spc="-405">
                <a:latin typeface="Trebuchet MS"/>
                <a:cs typeface="Trebuchet MS"/>
              </a:rPr>
              <a:t> </a:t>
            </a:r>
            <a:r>
              <a:rPr dirty="0" sz="4200" spc="-135">
                <a:latin typeface="Trebuchet MS"/>
                <a:cs typeface="Trebuchet MS"/>
              </a:rPr>
              <a:t>to</a:t>
            </a:r>
            <a:r>
              <a:rPr dirty="0" sz="4200" spc="-409">
                <a:latin typeface="Trebuchet MS"/>
                <a:cs typeface="Trebuchet MS"/>
              </a:rPr>
              <a:t> </a:t>
            </a:r>
            <a:r>
              <a:rPr dirty="0" sz="4200" spc="-210">
                <a:latin typeface="Trebuchet MS"/>
                <a:cs typeface="Trebuchet MS"/>
              </a:rPr>
              <a:t>develop</a:t>
            </a:r>
            <a:r>
              <a:rPr dirty="0" sz="4200" spc="-405">
                <a:latin typeface="Trebuchet MS"/>
                <a:cs typeface="Trebuchet MS"/>
              </a:rPr>
              <a:t> </a:t>
            </a:r>
            <a:r>
              <a:rPr dirty="0" sz="4200" spc="-50">
                <a:latin typeface="Trebuchet MS"/>
                <a:cs typeface="Trebuchet MS"/>
              </a:rPr>
              <a:t>a </a:t>
            </a:r>
            <a:r>
              <a:rPr dirty="0" sz="4200" spc="-160">
                <a:latin typeface="Trebuchet MS"/>
                <a:cs typeface="Trebuchet MS"/>
              </a:rPr>
              <a:t>comprehensive</a:t>
            </a:r>
            <a:r>
              <a:rPr dirty="0" sz="4200" spc="-395">
                <a:latin typeface="Trebuchet MS"/>
                <a:cs typeface="Trebuchet MS"/>
              </a:rPr>
              <a:t> </a:t>
            </a:r>
            <a:r>
              <a:rPr dirty="0" sz="4200" spc="-204">
                <a:latin typeface="Trebuchet MS"/>
                <a:cs typeface="Trebuchet MS"/>
              </a:rPr>
              <a:t>framework</a:t>
            </a:r>
            <a:r>
              <a:rPr dirty="0" sz="4200" spc="-350">
                <a:latin typeface="Trebuchet MS"/>
                <a:cs typeface="Trebuchet MS"/>
              </a:rPr>
              <a:t> </a:t>
            </a:r>
            <a:r>
              <a:rPr dirty="0" sz="4200" spc="-135">
                <a:latin typeface="Trebuchet MS"/>
                <a:cs typeface="Trebuchet MS"/>
              </a:rPr>
              <a:t>to</a:t>
            </a:r>
            <a:r>
              <a:rPr dirty="0" sz="4200" spc="-380">
                <a:latin typeface="Trebuchet MS"/>
                <a:cs typeface="Trebuchet MS"/>
              </a:rPr>
              <a:t> </a:t>
            </a:r>
            <a:r>
              <a:rPr dirty="0" sz="4200" spc="-100">
                <a:latin typeface="Trebuchet MS"/>
                <a:cs typeface="Trebuchet MS"/>
              </a:rPr>
              <a:t>measure </a:t>
            </a:r>
            <a:r>
              <a:rPr dirty="0" sz="4200" spc="-160">
                <a:latin typeface="Trebuchet MS"/>
                <a:cs typeface="Trebuchet MS"/>
              </a:rPr>
              <a:t>and</a:t>
            </a:r>
            <a:r>
              <a:rPr dirty="0" sz="4200" spc="-390">
                <a:latin typeface="Trebuchet MS"/>
                <a:cs typeface="Trebuchet MS"/>
              </a:rPr>
              <a:t> </a:t>
            </a:r>
            <a:r>
              <a:rPr dirty="0" sz="4200" spc="-200">
                <a:latin typeface="Trebuchet MS"/>
                <a:cs typeface="Trebuchet MS"/>
              </a:rPr>
              <a:t>evaluate</a:t>
            </a:r>
            <a:r>
              <a:rPr dirty="0" sz="4200" spc="-380">
                <a:latin typeface="Trebuchet MS"/>
                <a:cs typeface="Trebuchet MS"/>
              </a:rPr>
              <a:t> </a:t>
            </a:r>
            <a:r>
              <a:rPr dirty="0" sz="4200" spc="-190">
                <a:latin typeface="Trebuchet MS"/>
                <a:cs typeface="Trebuchet MS"/>
              </a:rPr>
              <a:t>individual</a:t>
            </a:r>
            <a:r>
              <a:rPr dirty="0" sz="4200" spc="-395">
                <a:latin typeface="Trebuchet MS"/>
                <a:cs typeface="Trebuchet MS"/>
              </a:rPr>
              <a:t> </a:t>
            </a:r>
            <a:r>
              <a:rPr dirty="0" sz="4200" spc="-160">
                <a:latin typeface="Trebuchet MS"/>
                <a:cs typeface="Trebuchet MS"/>
              </a:rPr>
              <a:t>and</a:t>
            </a:r>
            <a:r>
              <a:rPr dirty="0" sz="4200" spc="-390">
                <a:latin typeface="Trebuchet MS"/>
                <a:cs typeface="Trebuchet MS"/>
              </a:rPr>
              <a:t> </a:t>
            </a:r>
            <a:r>
              <a:rPr dirty="0" sz="4200" spc="-20">
                <a:latin typeface="Trebuchet MS"/>
                <a:cs typeface="Trebuchet MS"/>
              </a:rPr>
              <a:t>team </a:t>
            </a:r>
            <a:r>
              <a:rPr dirty="0" sz="4200" spc="-165">
                <a:latin typeface="Trebuchet MS"/>
                <a:cs typeface="Trebuchet MS"/>
              </a:rPr>
              <a:t>performance</a:t>
            </a:r>
            <a:r>
              <a:rPr dirty="0" sz="4200" spc="-325">
                <a:latin typeface="Trebuchet MS"/>
                <a:cs typeface="Trebuchet MS"/>
              </a:rPr>
              <a:t> </a:t>
            </a:r>
            <a:r>
              <a:rPr dirty="0" sz="4200" spc="-125">
                <a:latin typeface="Trebuchet MS"/>
                <a:cs typeface="Trebuchet MS"/>
              </a:rPr>
              <a:t>accurately.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83862" y="1689455"/>
            <a:ext cx="123342" cy="12699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97456" y="8299704"/>
            <a:ext cx="106680" cy="106679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23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latin typeface="Trebuchet MS"/>
                <a:cs typeface="Trebuchet MS"/>
              </a:rPr>
              <a:t>WHO</a:t>
            </a:r>
            <a:r>
              <a:rPr dirty="0" sz="4800" spc="-335">
                <a:latin typeface="Trebuchet MS"/>
                <a:cs typeface="Trebuchet MS"/>
              </a:rPr>
              <a:t> </a:t>
            </a:r>
            <a:r>
              <a:rPr dirty="0" sz="4800">
                <a:latin typeface="Trebuchet MS"/>
                <a:cs typeface="Trebuchet MS"/>
              </a:rPr>
              <a:t>ARE</a:t>
            </a:r>
            <a:r>
              <a:rPr dirty="0" sz="4800" spc="-190">
                <a:latin typeface="Trebuchet MS"/>
                <a:cs typeface="Trebuchet MS"/>
              </a:rPr>
              <a:t> </a:t>
            </a:r>
            <a:r>
              <a:rPr dirty="0" sz="4800">
                <a:latin typeface="Trebuchet MS"/>
                <a:cs typeface="Trebuchet MS"/>
              </a:rPr>
              <a:t>THE</a:t>
            </a:r>
            <a:r>
              <a:rPr dirty="0" sz="4800" spc="-95">
                <a:latin typeface="Trebuchet MS"/>
                <a:cs typeface="Trebuchet MS"/>
              </a:rPr>
              <a:t> </a:t>
            </a:r>
            <a:r>
              <a:rPr dirty="0" sz="4800">
                <a:latin typeface="Trebuchet MS"/>
                <a:cs typeface="Trebuchet MS"/>
              </a:rPr>
              <a:t>END</a:t>
            </a:r>
            <a:r>
              <a:rPr dirty="0" sz="4800" spc="-105">
                <a:latin typeface="Trebuchet MS"/>
                <a:cs typeface="Trebuchet MS"/>
              </a:rPr>
              <a:t> </a:t>
            </a:r>
            <a:r>
              <a:rPr dirty="0" sz="4800" spc="-1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11" y="9258300"/>
            <a:ext cx="3270504" cy="72847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771014" y="2289809"/>
            <a:ext cx="7753984" cy="71285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8455" indent="-336550">
              <a:lnSpc>
                <a:spcPts val="4315"/>
              </a:lnSpc>
              <a:spcBef>
                <a:spcPts val="100"/>
              </a:spcBef>
              <a:buSzPct val="79166"/>
              <a:buAutoNum type="arabicPeriod"/>
              <a:tabLst>
                <a:tab pos="338455" algn="l"/>
              </a:tabLst>
            </a:pPr>
            <a:r>
              <a:rPr dirty="0" sz="3600">
                <a:latin typeface="Trebuchet MS"/>
                <a:cs typeface="Trebuchet MS"/>
              </a:rPr>
              <a:t>HR</a:t>
            </a:r>
            <a:r>
              <a:rPr dirty="0" sz="3600" spc="-33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Department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300"/>
              </a:lnSpc>
            </a:pPr>
            <a:r>
              <a:rPr dirty="0" sz="3600" spc="285">
                <a:latin typeface="Trebuchet MS"/>
                <a:cs typeface="Trebuchet MS"/>
              </a:rPr>
              <a:t>-</a:t>
            </a:r>
            <a:r>
              <a:rPr dirty="0" sz="3600">
                <a:latin typeface="Trebuchet MS"/>
                <a:cs typeface="Trebuchet MS"/>
              </a:rPr>
              <a:t>HR</a:t>
            </a:r>
            <a:r>
              <a:rPr dirty="0" sz="3600" spc="-33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Managers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dirty="0" sz="3600" spc="285">
                <a:latin typeface="Trebuchet MS"/>
                <a:cs typeface="Trebuchet MS"/>
              </a:rPr>
              <a:t>-</a:t>
            </a:r>
            <a:r>
              <a:rPr dirty="0" sz="3600" spc="-110">
                <a:latin typeface="Trebuchet MS"/>
                <a:cs typeface="Trebuchet MS"/>
              </a:rPr>
              <a:t>learning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and</a:t>
            </a:r>
            <a:r>
              <a:rPr dirty="0" sz="3600" spc="-345">
                <a:latin typeface="Trebuchet MS"/>
                <a:cs typeface="Trebuchet MS"/>
              </a:rPr>
              <a:t> </a:t>
            </a:r>
            <a:r>
              <a:rPr dirty="0" sz="3600" spc="-180">
                <a:latin typeface="Trebuchet MS"/>
                <a:cs typeface="Trebuchet MS"/>
              </a:rPr>
              <a:t>development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45">
                <a:latin typeface="Trebuchet MS"/>
                <a:cs typeface="Trebuchet MS"/>
              </a:rPr>
              <a:t>professionals</a:t>
            </a:r>
            <a:endParaRPr sz="3600">
              <a:latin typeface="Trebuchet MS"/>
              <a:cs typeface="Trebuchet MS"/>
            </a:endParaRPr>
          </a:p>
          <a:p>
            <a:pPr marL="423545" indent="-410845">
              <a:lnSpc>
                <a:spcPts val="4305"/>
              </a:lnSpc>
              <a:buSzPct val="79166"/>
              <a:buAutoNum type="arabicPeriod" startAt="2"/>
              <a:tabLst>
                <a:tab pos="423545" algn="l"/>
              </a:tabLst>
            </a:pPr>
            <a:r>
              <a:rPr dirty="0" sz="3600" spc="-90">
                <a:latin typeface="Trebuchet MS"/>
                <a:cs typeface="Trebuchet MS"/>
              </a:rPr>
              <a:t>Management</a:t>
            </a:r>
            <a:r>
              <a:rPr dirty="0" sz="3600" spc="-345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team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300"/>
              </a:lnSpc>
            </a:pPr>
            <a:r>
              <a:rPr dirty="0" sz="3600" spc="285">
                <a:latin typeface="Trebuchet MS"/>
                <a:cs typeface="Trebuchet MS"/>
              </a:rPr>
              <a:t>-</a:t>
            </a:r>
            <a:r>
              <a:rPr dirty="0" sz="3600" spc="-120">
                <a:latin typeface="Trebuchet MS"/>
                <a:cs typeface="Trebuchet MS"/>
              </a:rPr>
              <a:t>Department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heads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dirty="0" sz="3600" spc="355">
                <a:latin typeface="Trebuchet MS"/>
                <a:cs typeface="Trebuchet MS"/>
              </a:rPr>
              <a:t>-</a:t>
            </a:r>
            <a:r>
              <a:rPr dirty="0" sz="3600" spc="-200">
                <a:latin typeface="Trebuchet MS"/>
                <a:cs typeface="Trebuchet MS"/>
              </a:rPr>
              <a:t>team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leads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305"/>
              </a:lnSpc>
            </a:pPr>
            <a:r>
              <a:rPr dirty="0" sz="3600" spc="285">
                <a:latin typeface="Trebuchet MS"/>
                <a:cs typeface="Trebuchet MS"/>
              </a:rPr>
              <a:t>-</a:t>
            </a:r>
            <a:r>
              <a:rPr dirty="0" sz="3600" spc="-10">
                <a:latin typeface="Trebuchet MS"/>
                <a:cs typeface="Trebuchet MS"/>
              </a:rPr>
              <a:t>supervisors</a:t>
            </a:r>
            <a:endParaRPr sz="3600">
              <a:latin typeface="Trebuchet MS"/>
              <a:cs typeface="Trebuchet MS"/>
            </a:endParaRPr>
          </a:p>
          <a:p>
            <a:pPr marL="422275" indent="-409575">
              <a:lnSpc>
                <a:spcPts val="4305"/>
              </a:lnSpc>
              <a:buSzPct val="79166"/>
              <a:buAutoNum type="arabicPeriod" startAt="3"/>
              <a:tabLst>
                <a:tab pos="422275" algn="l"/>
              </a:tabLst>
            </a:pPr>
            <a:r>
              <a:rPr dirty="0" sz="3600" spc="-20">
                <a:latin typeface="Trebuchet MS"/>
                <a:cs typeface="Trebuchet MS"/>
              </a:rPr>
              <a:t>Employees</a:t>
            </a:r>
            <a:endParaRPr sz="3600">
              <a:latin typeface="Trebuchet MS"/>
              <a:cs typeface="Trebuchet MS"/>
            </a:endParaRPr>
          </a:p>
          <a:p>
            <a:pPr marL="428625" indent="-415925">
              <a:lnSpc>
                <a:spcPts val="4295"/>
              </a:lnSpc>
              <a:buSzPct val="79166"/>
              <a:buAutoNum type="arabicPeriod" startAt="3"/>
              <a:tabLst>
                <a:tab pos="428625" algn="l"/>
              </a:tabLst>
            </a:pPr>
            <a:r>
              <a:rPr dirty="0" sz="3600" spc="-75">
                <a:latin typeface="Trebuchet MS"/>
                <a:cs typeface="Trebuchet MS"/>
              </a:rPr>
              <a:t>Senior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leadership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300"/>
              </a:lnSpc>
            </a:pPr>
            <a:r>
              <a:rPr dirty="0" sz="3600" spc="285">
                <a:latin typeface="Trebuchet MS"/>
                <a:cs typeface="Trebuchet MS"/>
              </a:rPr>
              <a:t>-</a:t>
            </a:r>
            <a:r>
              <a:rPr dirty="0" sz="3600" spc="-25">
                <a:latin typeface="Trebuchet MS"/>
                <a:cs typeface="Trebuchet MS"/>
              </a:rPr>
              <a:t>CEO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305"/>
              </a:lnSpc>
            </a:pPr>
            <a:r>
              <a:rPr dirty="0" sz="3600" spc="285">
                <a:latin typeface="Trebuchet MS"/>
                <a:cs typeface="Trebuchet MS"/>
              </a:rPr>
              <a:t>-</a:t>
            </a:r>
            <a:r>
              <a:rPr dirty="0" sz="3600" spc="-25">
                <a:latin typeface="Trebuchet MS"/>
                <a:cs typeface="Trebuchet MS"/>
              </a:rPr>
              <a:t>CFO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dirty="0" sz="3600" spc="285">
                <a:latin typeface="Trebuchet MS"/>
                <a:cs typeface="Trebuchet MS"/>
              </a:rPr>
              <a:t>-</a:t>
            </a:r>
            <a:r>
              <a:rPr dirty="0" sz="3600" spc="-25">
                <a:latin typeface="Trebuchet MS"/>
                <a:cs typeface="Trebuchet MS"/>
              </a:rPr>
              <a:t>COO</a:t>
            </a:r>
            <a:endParaRPr sz="3600">
              <a:latin typeface="Trebuchet MS"/>
              <a:cs typeface="Trebuchet MS"/>
            </a:endParaRPr>
          </a:p>
          <a:p>
            <a:pPr marL="433070" indent="-420370">
              <a:lnSpc>
                <a:spcPts val="4310"/>
              </a:lnSpc>
              <a:buSzPct val="79166"/>
              <a:buAutoNum type="arabicPeriod" startAt="5"/>
              <a:tabLst>
                <a:tab pos="433070" algn="l"/>
              </a:tabLst>
            </a:pPr>
            <a:r>
              <a:rPr dirty="0" sz="3600" spc="-140">
                <a:latin typeface="Trebuchet MS"/>
                <a:cs typeface="Trebuchet MS"/>
              </a:rPr>
              <a:t>IT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Department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1462" y="7258811"/>
            <a:ext cx="109536" cy="100583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43555"/>
            <a:ext cx="4043171" cy="46573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778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Trebuchet MS"/>
                <a:cs typeface="Trebuchet MS"/>
              </a:rPr>
              <a:t>OUR</a:t>
            </a:r>
            <a:r>
              <a:rPr dirty="0" sz="5400" spc="-20">
                <a:latin typeface="Trebuchet MS"/>
                <a:cs typeface="Trebuchet MS"/>
              </a:rPr>
              <a:t> </a:t>
            </a:r>
            <a:r>
              <a:rPr dirty="0" sz="5400">
                <a:latin typeface="Trebuchet MS"/>
                <a:cs typeface="Trebuchet MS"/>
              </a:rPr>
              <a:t>SOLUTION</a:t>
            </a:r>
            <a:r>
              <a:rPr dirty="0" sz="5400" spc="-295">
                <a:latin typeface="Trebuchet MS"/>
                <a:cs typeface="Trebuchet MS"/>
              </a:rPr>
              <a:t> </a:t>
            </a:r>
            <a:r>
              <a:rPr dirty="0" sz="5400">
                <a:latin typeface="Trebuchet MS"/>
                <a:cs typeface="Trebuchet MS"/>
              </a:rPr>
              <a:t>AND</a:t>
            </a:r>
            <a:r>
              <a:rPr dirty="0" sz="5400" spc="-30">
                <a:latin typeface="Trebuchet MS"/>
                <a:cs typeface="Trebuchet MS"/>
              </a:rPr>
              <a:t> </a:t>
            </a:r>
            <a:r>
              <a:rPr dirty="0" sz="5400">
                <a:latin typeface="Trebuchet MS"/>
                <a:cs typeface="Trebuchet MS"/>
              </a:rPr>
              <a:t>ITS</a:t>
            </a:r>
            <a:r>
              <a:rPr dirty="0" sz="5400" spc="-35">
                <a:latin typeface="Trebuchet MS"/>
                <a:cs typeface="Trebuchet MS"/>
              </a:rPr>
              <a:t> </a:t>
            </a:r>
            <a:r>
              <a:rPr dirty="0" sz="5400">
                <a:latin typeface="Trebuchet MS"/>
                <a:cs typeface="Trebuchet MS"/>
              </a:rPr>
              <a:t>VALUE</a:t>
            </a:r>
            <a:r>
              <a:rPr dirty="0" sz="5400" spc="-15">
                <a:latin typeface="Trebuchet MS"/>
                <a:cs typeface="Trebuchet MS"/>
              </a:rPr>
              <a:t> </a:t>
            </a:r>
            <a:r>
              <a:rPr dirty="0" sz="5400" spc="-10">
                <a:latin typeface="Trebuchet MS"/>
                <a:cs typeface="Trebuchet MS"/>
              </a:rPr>
              <a:t>PROPOSITION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4674108" y="2339339"/>
            <a:ext cx="7231380" cy="5222875"/>
            <a:chOff x="4674108" y="2339339"/>
            <a:chExt cx="7231380" cy="5222875"/>
          </a:xfrm>
        </p:grpSpPr>
        <p:sp>
          <p:nvSpPr>
            <p:cNvPr id="8" name="object 8" descr=""/>
            <p:cNvSpPr/>
            <p:nvPr/>
          </p:nvSpPr>
          <p:spPr>
            <a:xfrm>
              <a:off x="4693920" y="2357627"/>
              <a:ext cx="7193280" cy="5186680"/>
            </a:xfrm>
            <a:custGeom>
              <a:avLst/>
              <a:gdLst/>
              <a:ahLst/>
              <a:cxnLst/>
              <a:rect l="l" t="t" r="r" b="b"/>
              <a:pathLst>
                <a:path w="7193280" h="5186680">
                  <a:moveTo>
                    <a:pt x="7193280" y="0"/>
                  </a:moveTo>
                  <a:lnTo>
                    <a:pt x="0" y="0"/>
                  </a:lnTo>
                  <a:lnTo>
                    <a:pt x="0" y="5186172"/>
                  </a:lnTo>
                  <a:lnTo>
                    <a:pt x="7193280" y="5186172"/>
                  </a:lnTo>
                  <a:lnTo>
                    <a:pt x="719328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74108" y="2339339"/>
              <a:ext cx="7231380" cy="5222875"/>
            </a:xfrm>
            <a:custGeom>
              <a:avLst/>
              <a:gdLst/>
              <a:ahLst/>
              <a:cxnLst/>
              <a:rect l="l" t="t" r="r" b="b"/>
              <a:pathLst>
                <a:path w="7231380" h="5222875">
                  <a:moveTo>
                    <a:pt x="721233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0" y="5203697"/>
                  </a:lnTo>
                  <a:lnTo>
                    <a:pt x="1494" y="5211121"/>
                  </a:lnTo>
                  <a:lnTo>
                    <a:pt x="5572" y="5217175"/>
                  </a:lnTo>
                  <a:lnTo>
                    <a:pt x="11626" y="5221253"/>
                  </a:lnTo>
                  <a:lnTo>
                    <a:pt x="19050" y="5222747"/>
                  </a:lnTo>
                  <a:lnTo>
                    <a:pt x="7212330" y="5222747"/>
                  </a:lnTo>
                  <a:lnTo>
                    <a:pt x="7219699" y="5221253"/>
                  </a:lnTo>
                  <a:lnTo>
                    <a:pt x="7225760" y="5217175"/>
                  </a:lnTo>
                  <a:lnTo>
                    <a:pt x="7229867" y="5211121"/>
                  </a:lnTo>
                  <a:lnTo>
                    <a:pt x="7231380" y="5203697"/>
                  </a:lnTo>
                  <a:lnTo>
                    <a:pt x="19050" y="5203697"/>
                  </a:lnTo>
                  <a:lnTo>
                    <a:pt x="19050" y="5184648"/>
                  </a:lnTo>
                  <a:lnTo>
                    <a:pt x="38100" y="5184648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19050" y="19050"/>
                  </a:lnTo>
                  <a:lnTo>
                    <a:pt x="7231380" y="19050"/>
                  </a:lnTo>
                  <a:lnTo>
                    <a:pt x="7229867" y="11626"/>
                  </a:lnTo>
                  <a:lnTo>
                    <a:pt x="7225760" y="5572"/>
                  </a:lnTo>
                  <a:lnTo>
                    <a:pt x="7219699" y="1494"/>
                  </a:lnTo>
                  <a:lnTo>
                    <a:pt x="7212330" y="0"/>
                  </a:lnTo>
                  <a:close/>
                </a:path>
                <a:path w="7231380" h="5222875">
                  <a:moveTo>
                    <a:pt x="7193280" y="5184648"/>
                  </a:moveTo>
                  <a:lnTo>
                    <a:pt x="38100" y="5184648"/>
                  </a:lnTo>
                  <a:lnTo>
                    <a:pt x="38100" y="5203697"/>
                  </a:lnTo>
                  <a:lnTo>
                    <a:pt x="7193280" y="5203697"/>
                  </a:lnTo>
                  <a:lnTo>
                    <a:pt x="7193280" y="5184648"/>
                  </a:lnTo>
                  <a:close/>
                </a:path>
                <a:path w="7231380" h="5222875">
                  <a:moveTo>
                    <a:pt x="7231380" y="19050"/>
                  </a:moveTo>
                  <a:lnTo>
                    <a:pt x="7212330" y="19050"/>
                  </a:lnTo>
                  <a:lnTo>
                    <a:pt x="7212330" y="38100"/>
                  </a:lnTo>
                  <a:lnTo>
                    <a:pt x="7193280" y="38100"/>
                  </a:lnTo>
                  <a:lnTo>
                    <a:pt x="7193280" y="5184648"/>
                  </a:lnTo>
                  <a:lnTo>
                    <a:pt x="7212330" y="5184648"/>
                  </a:lnTo>
                  <a:lnTo>
                    <a:pt x="7212330" y="5203697"/>
                  </a:lnTo>
                  <a:lnTo>
                    <a:pt x="7231380" y="5203697"/>
                  </a:lnTo>
                  <a:lnTo>
                    <a:pt x="7231380" y="19050"/>
                  </a:lnTo>
                  <a:close/>
                </a:path>
                <a:path w="7231380" h="5222875">
                  <a:moveTo>
                    <a:pt x="7193280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7193280" y="38100"/>
                  </a:lnTo>
                  <a:lnTo>
                    <a:pt x="7193280" y="19050"/>
                  </a:lnTo>
                  <a:close/>
                </a:path>
              </a:pathLst>
            </a:custGeom>
            <a:solidFill>
              <a:srgbClr val="1C334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712970" y="3274568"/>
            <a:ext cx="6261735" cy="275971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4310"/>
              </a:lnSpc>
              <a:spcBef>
                <a:spcPts val="250"/>
              </a:spcBef>
            </a:pPr>
            <a:r>
              <a:rPr dirty="0" sz="3600" spc="-140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r>
              <a:rPr dirty="0" sz="3600" spc="-4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Trebuchet MS"/>
                <a:cs typeface="Trebuchet MS"/>
              </a:rPr>
              <a:t>formatting</a:t>
            </a: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36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r>
              <a:rPr dirty="0" sz="36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8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360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40"/>
              </a:lnSpc>
            </a:pPr>
            <a:r>
              <a:rPr dirty="0" sz="3600" spc="-150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dirty="0" sz="36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36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3600">
              <a:latin typeface="Trebuchet MS"/>
              <a:cs typeface="Trebuchet MS"/>
            </a:endParaRPr>
          </a:p>
          <a:p>
            <a:pPr marL="12700" marR="1383030">
              <a:lnSpc>
                <a:spcPts val="4310"/>
              </a:lnSpc>
              <a:spcBef>
                <a:spcPts val="100"/>
              </a:spcBef>
            </a:pPr>
            <a:r>
              <a:rPr dirty="0" sz="3600" spc="-120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3600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65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3600" spc="-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5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3600" spc="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summary </a:t>
            </a:r>
            <a:r>
              <a:rPr dirty="0" sz="3600" spc="-155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r>
              <a:rPr dirty="0" sz="36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58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3600" spc="-3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4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600" spc="-3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066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96111" y="2968751"/>
            <a:ext cx="6553200" cy="4953000"/>
          </a:xfrm>
          <a:custGeom>
            <a:avLst/>
            <a:gdLst/>
            <a:ahLst/>
            <a:cxnLst/>
            <a:rect l="l" t="t" r="r" b="b"/>
            <a:pathLst>
              <a:path w="6553200" h="4953000">
                <a:moveTo>
                  <a:pt x="6534150" y="0"/>
                </a:moveTo>
                <a:lnTo>
                  <a:pt x="19050" y="0"/>
                </a:lnTo>
                <a:lnTo>
                  <a:pt x="11653" y="1494"/>
                </a:lnTo>
                <a:lnTo>
                  <a:pt x="5595" y="5572"/>
                </a:lnTo>
                <a:lnTo>
                  <a:pt x="1503" y="11626"/>
                </a:lnTo>
                <a:lnTo>
                  <a:pt x="0" y="19050"/>
                </a:lnTo>
                <a:lnTo>
                  <a:pt x="0" y="4933950"/>
                </a:lnTo>
                <a:lnTo>
                  <a:pt x="1503" y="4941319"/>
                </a:lnTo>
                <a:lnTo>
                  <a:pt x="5595" y="4947380"/>
                </a:lnTo>
                <a:lnTo>
                  <a:pt x="11653" y="4951487"/>
                </a:lnTo>
                <a:lnTo>
                  <a:pt x="19050" y="4953000"/>
                </a:lnTo>
                <a:lnTo>
                  <a:pt x="6534150" y="4953000"/>
                </a:lnTo>
                <a:lnTo>
                  <a:pt x="6541519" y="4951487"/>
                </a:lnTo>
                <a:lnTo>
                  <a:pt x="6547580" y="4947380"/>
                </a:lnTo>
                <a:lnTo>
                  <a:pt x="6551687" y="4941319"/>
                </a:lnTo>
                <a:lnTo>
                  <a:pt x="6553200" y="4933950"/>
                </a:lnTo>
                <a:lnTo>
                  <a:pt x="19050" y="4933950"/>
                </a:lnTo>
                <a:lnTo>
                  <a:pt x="19050" y="4914900"/>
                </a:lnTo>
                <a:lnTo>
                  <a:pt x="38100" y="4914900"/>
                </a:lnTo>
                <a:lnTo>
                  <a:pt x="38100" y="38100"/>
                </a:lnTo>
                <a:lnTo>
                  <a:pt x="19050" y="38100"/>
                </a:lnTo>
                <a:lnTo>
                  <a:pt x="19050" y="19050"/>
                </a:lnTo>
                <a:lnTo>
                  <a:pt x="6553200" y="19050"/>
                </a:lnTo>
                <a:lnTo>
                  <a:pt x="6551687" y="11626"/>
                </a:lnTo>
                <a:lnTo>
                  <a:pt x="6547580" y="5572"/>
                </a:lnTo>
                <a:lnTo>
                  <a:pt x="6541519" y="1494"/>
                </a:lnTo>
                <a:lnTo>
                  <a:pt x="6534150" y="0"/>
                </a:lnTo>
                <a:close/>
              </a:path>
              <a:path w="6553200" h="4953000">
                <a:moveTo>
                  <a:pt x="6515100" y="4914900"/>
                </a:moveTo>
                <a:lnTo>
                  <a:pt x="38100" y="4914900"/>
                </a:lnTo>
                <a:lnTo>
                  <a:pt x="38100" y="4933950"/>
                </a:lnTo>
                <a:lnTo>
                  <a:pt x="6515100" y="4933950"/>
                </a:lnTo>
                <a:lnTo>
                  <a:pt x="6515100" y="4914900"/>
                </a:lnTo>
                <a:close/>
              </a:path>
              <a:path w="6553200" h="4953000">
                <a:moveTo>
                  <a:pt x="6553200" y="19050"/>
                </a:moveTo>
                <a:lnTo>
                  <a:pt x="6534150" y="19050"/>
                </a:lnTo>
                <a:lnTo>
                  <a:pt x="6534150" y="38100"/>
                </a:lnTo>
                <a:lnTo>
                  <a:pt x="6515100" y="38100"/>
                </a:lnTo>
                <a:lnTo>
                  <a:pt x="6515100" y="4914900"/>
                </a:lnTo>
                <a:lnTo>
                  <a:pt x="6534150" y="4914900"/>
                </a:lnTo>
                <a:lnTo>
                  <a:pt x="6534150" y="4933950"/>
                </a:lnTo>
                <a:lnTo>
                  <a:pt x="6553200" y="4933950"/>
                </a:lnTo>
                <a:lnTo>
                  <a:pt x="6553200" y="19050"/>
                </a:lnTo>
                <a:close/>
              </a:path>
              <a:path w="6553200" h="4953000">
                <a:moveTo>
                  <a:pt x="6515100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6515100" y="38100"/>
                </a:lnTo>
                <a:lnTo>
                  <a:pt x="6515100" y="190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33399" y="3222117"/>
            <a:ext cx="4415790" cy="38512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871855">
              <a:lnSpc>
                <a:spcPts val="4310"/>
              </a:lnSpc>
              <a:spcBef>
                <a:spcPts val="250"/>
              </a:spcBef>
            </a:pPr>
            <a:r>
              <a:rPr dirty="0" sz="3600" spc="-170">
                <a:latin typeface="Trebuchet MS"/>
                <a:cs typeface="Trebuchet MS"/>
              </a:rPr>
              <a:t>Employee</a:t>
            </a:r>
            <a:r>
              <a:rPr dirty="0" sz="3600" spc="-390">
                <a:latin typeface="Trebuchet MS"/>
                <a:cs typeface="Trebuchet MS"/>
              </a:rPr>
              <a:t> </a:t>
            </a:r>
            <a:r>
              <a:rPr dirty="0" sz="3600" spc="-285">
                <a:latin typeface="Trebuchet MS"/>
                <a:cs typeface="Trebuchet MS"/>
              </a:rPr>
              <a:t>=</a:t>
            </a:r>
            <a:r>
              <a:rPr dirty="0" sz="3600" spc="-34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Kaggle </a:t>
            </a:r>
            <a:r>
              <a:rPr dirty="0" sz="3600">
                <a:latin typeface="Trebuchet MS"/>
                <a:cs typeface="Trebuchet MS"/>
              </a:rPr>
              <a:t>26</a:t>
            </a:r>
            <a:r>
              <a:rPr dirty="0" sz="3600" spc="-385">
                <a:latin typeface="Trebuchet MS"/>
                <a:cs typeface="Trebuchet MS"/>
              </a:rPr>
              <a:t> </a:t>
            </a:r>
            <a:r>
              <a:rPr dirty="0" sz="3600" spc="580">
                <a:latin typeface="Trebuchet MS"/>
                <a:cs typeface="Trebuchet MS"/>
              </a:rPr>
              <a:t>–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features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40"/>
              </a:lnSpc>
            </a:pPr>
            <a:r>
              <a:rPr dirty="0" sz="3600">
                <a:latin typeface="Trebuchet MS"/>
                <a:cs typeface="Trebuchet MS"/>
              </a:rPr>
              <a:t>9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580">
                <a:latin typeface="Trebuchet MS"/>
                <a:cs typeface="Trebuchet MS"/>
              </a:rPr>
              <a:t>–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features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99500"/>
              </a:lnSpc>
              <a:spcBef>
                <a:spcPts val="10"/>
              </a:spcBef>
            </a:pPr>
            <a:r>
              <a:rPr dirty="0" sz="3600" spc="-130">
                <a:latin typeface="Trebuchet MS"/>
                <a:cs typeface="Trebuchet MS"/>
              </a:rPr>
              <a:t>Emp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ID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Num </a:t>
            </a:r>
            <a:r>
              <a:rPr dirty="0" sz="3600" spc="-120">
                <a:latin typeface="Trebuchet MS"/>
                <a:cs typeface="Trebuchet MS"/>
              </a:rPr>
              <a:t>Performance</a:t>
            </a:r>
            <a:r>
              <a:rPr dirty="0" sz="3600" spc="-34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level </a:t>
            </a:r>
            <a:r>
              <a:rPr dirty="0" sz="3600" spc="-160">
                <a:latin typeface="Trebuchet MS"/>
                <a:cs typeface="Trebuchet MS"/>
              </a:rPr>
              <a:t>Gender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580">
                <a:latin typeface="Trebuchet MS"/>
                <a:cs typeface="Trebuchet MS"/>
              </a:rPr>
              <a:t>–</a:t>
            </a:r>
            <a:r>
              <a:rPr dirty="0" sz="3600" spc="-335">
                <a:latin typeface="Trebuchet MS"/>
                <a:cs typeface="Trebuchet MS"/>
              </a:rPr>
              <a:t> </a:t>
            </a:r>
            <a:r>
              <a:rPr dirty="0" sz="3600" spc="-210">
                <a:latin typeface="Trebuchet MS"/>
                <a:cs typeface="Trebuchet MS"/>
              </a:rPr>
              <a:t>female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male </a:t>
            </a:r>
            <a:r>
              <a:rPr dirty="0" sz="3600" spc="-170">
                <a:latin typeface="Trebuchet MS"/>
                <a:cs typeface="Trebuchet MS"/>
              </a:rPr>
              <a:t>Employee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rating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580">
                <a:latin typeface="Trebuchet MS"/>
                <a:cs typeface="Trebuchet MS"/>
              </a:rPr>
              <a:t>–</a:t>
            </a:r>
            <a:r>
              <a:rPr dirty="0" sz="3600" spc="-32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Num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650" spc="14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" y="5071869"/>
            <a:ext cx="3700272" cy="51297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9717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20"/>
              </a:spcBef>
            </a:pPr>
            <a:r>
              <a:rPr dirty="0" sz="6350">
                <a:latin typeface="Trebuchet MS"/>
                <a:cs typeface="Trebuchet MS"/>
              </a:rPr>
              <a:t>THE</a:t>
            </a:r>
            <a:r>
              <a:rPr dirty="0" sz="6350" spc="100">
                <a:latin typeface="Trebuchet MS"/>
                <a:cs typeface="Trebuchet MS"/>
              </a:rPr>
              <a:t> </a:t>
            </a:r>
            <a:r>
              <a:rPr dirty="0" sz="6350">
                <a:latin typeface="Trebuchet MS"/>
                <a:cs typeface="Trebuchet MS"/>
              </a:rPr>
              <a:t>"WOW"</a:t>
            </a:r>
            <a:r>
              <a:rPr dirty="0" sz="6350" spc="150">
                <a:latin typeface="Trebuchet MS"/>
                <a:cs typeface="Trebuchet MS"/>
              </a:rPr>
              <a:t> </a:t>
            </a:r>
            <a:r>
              <a:rPr dirty="0" sz="6350">
                <a:latin typeface="Trebuchet MS"/>
                <a:cs typeface="Trebuchet MS"/>
              </a:rPr>
              <a:t>IN</a:t>
            </a:r>
            <a:r>
              <a:rPr dirty="0" sz="6350" spc="85">
                <a:latin typeface="Trebuchet MS"/>
                <a:cs typeface="Trebuchet MS"/>
              </a:rPr>
              <a:t> </a:t>
            </a:r>
            <a:r>
              <a:rPr dirty="0" sz="6350">
                <a:latin typeface="Trebuchet MS"/>
                <a:cs typeface="Trebuchet MS"/>
              </a:rPr>
              <a:t>OUR</a:t>
            </a:r>
            <a:r>
              <a:rPr dirty="0" sz="6350" spc="130">
                <a:latin typeface="Trebuchet MS"/>
                <a:cs typeface="Trebuchet MS"/>
              </a:rPr>
              <a:t> </a:t>
            </a:r>
            <a:r>
              <a:rPr dirty="0" sz="6350" spc="-1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1207719" y="2810382"/>
            <a:ext cx="9008745" cy="11214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4310"/>
              </a:lnSpc>
              <a:spcBef>
                <a:spcPts val="204"/>
              </a:spcBef>
            </a:pPr>
            <a:r>
              <a:rPr dirty="0" sz="3600" spc="315">
                <a:latin typeface="Trebuchet MS"/>
                <a:cs typeface="Trebuchet MS"/>
              </a:rPr>
              <a:t>*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Performance</a:t>
            </a:r>
            <a:r>
              <a:rPr dirty="0" sz="3600" spc="-390">
                <a:latin typeface="Trebuchet MS"/>
                <a:cs typeface="Trebuchet MS"/>
              </a:rPr>
              <a:t> </a:t>
            </a:r>
            <a:r>
              <a:rPr dirty="0" sz="3600" spc="-225">
                <a:latin typeface="Trebuchet MS"/>
                <a:cs typeface="Trebuchet MS"/>
              </a:rPr>
              <a:t>level</a:t>
            </a:r>
            <a:r>
              <a:rPr dirty="0" sz="3600" spc="-375">
                <a:latin typeface="Trebuchet MS"/>
                <a:cs typeface="Trebuchet MS"/>
              </a:rPr>
              <a:t> </a:t>
            </a:r>
            <a:r>
              <a:rPr dirty="0" sz="3600" spc="-285">
                <a:latin typeface="Trebuchet MS"/>
                <a:cs typeface="Trebuchet MS"/>
              </a:rPr>
              <a:t>=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-50">
                <a:latin typeface="Trebuchet MS"/>
                <a:cs typeface="Trebuchet MS"/>
              </a:rPr>
              <a:t>IFS(Z8&gt;=5,”VERY </a:t>
            </a:r>
            <a:r>
              <a:rPr dirty="0" sz="3600" spc="-235">
                <a:latin typeface="Trebuchet MS"/>
                <a:cs typeface="Trebuchet MS"/>
              </a:rPr>
              <a:t>HIGH”,Z8&gt;=4,”HIGH”,Z8&gt;=3,”MED”,TRUE,”LOW”)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2024-10-24T16:37:08Z</dcterms:created>
  <dcterms:modified xsi:type="dcterms:W3CDTF">2024-10-24T16:37:08Z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2024-10-24T00:00:00Z</vt:filetime>
  </property>
  <property fmtid="{D5CDD505-2E9C-101B-9397-08002B2CF9AE}" pid="5" name="Producer">
    <vt:lpwstr>3-Heights(TM) PDF Security Shell 4.8.25.2 (http://www.pdf-tools.com)</vt:lpwstr>
  </property>
</Properties>
</file>