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3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2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EADB-B1DB-4514-855E-B5A4FBEEE1FF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BE94-4A50-4A58-89C8-1EC225D17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5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2492896"/>
            <a:ext cx="5400600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ahnschrift Light SemiCondensed" pitchFamily="34" charset="0"/>
              </a:rPr>
              <a:t>PROJECT TITLE-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Bahnschrift Light SemiCondensed" pitchFamily="34" charset="0"/>
              </a:rPr>
              <a:t>EMPLOYEE ATTRITION ANALYSIS</a:t>
            </a:r>
            <a:endParaRPr lang="en-IN" sz="44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7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INTRODUCTION</a:t>
            </a:r>
            <a:endParaRPr lang="en-I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072563" cy="6804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17621"/>
            <a:ext cx="504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INTRODUCTION</a:t>
            </a:r>
            <a:endParaRPr lang="en-I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75" y="1340768"/>
            <a:ext cx="8928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1. EMPLOYEE ATTRITION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Employee attrition analysis is a project focused on understanding the reasons behind employees leaving an organization.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It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involves analyzing various factors such as job satisfaction, work environment, compensation, and employee demographics to identify patterns.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goal is to develop insights and strategies to reduce employee attrition, improve retention, and enhance overall organizational performance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4" y="-13317"/>
            <a:ext cx="9145664" cy="6872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9644"/>
            <a:ext cx="547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DETAILS OF DATA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25" y="1601812"/>
            <a:ext cx="489654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EMPLOYEE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ATTRITION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ANALYSIS –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The Attrition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D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ata contains 29 Columns and 4411  Rows.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The Data contains information related to the employees demographics and firmographics.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793" y="1457796"/>
            <a:ext cx="864096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MAIN KPI’S IN EMPLOYEE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ATTRITION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ANALYSIS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EMPLOYEE COUNT- The total no. of Employees in the company is 4410.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2. ATTRITION COUNT-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Attrition count refers to the number of employees who leave a company or organization over a specific period of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time. Here the attrition count is 711.</a:t>
            </a:r>
          </a:p>
          <a:p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Bahnschrift Light SemiCondensed" pitchFamily="34" charset="0"/>
              </a:rPr>
              <a:t>3. ATTRITION RATE-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Attrition rate is the percentage of individuals who leave a group, organization, or workforce over a specific period of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time</a:t>
            </a:r>
            <a:r>
              <a:rPr lang="en-US" b="1" dirty="0" smtClean="0">
                <a:solidFill>
                  <a:schemeClr val="bg1"/>
                </a:solidFill>
                <a:latin typeface="Bahnschrift Light SemiCondensed" pitchFamily="34" charset="0"/>
              </a:rPr>
              <a:t>. Here the attrition rate is 16.12%.</a:t>
            </a:r>
          </a:p>
          <a:p>
            <a:endParaRPr lang="en-US" b="1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Bahnschrift Light SemiCondensed" pitchFamily="34" charset="0"/>
              </a:rPr>
              <a:t>4. ACTIVE EMPLOYEES – Employees which are actively working in the company</a:t>
            </a:r>
            <a:r>
              <a:rPr lang="en-US" b="1" dirty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ahnschrift Light SemiCondensed" pitchFamily="34" charset="0"/>
              </a:rPr>
              <a:t>are 3699.</a:t>
            </a:r>
          </a:p>
          <a:p>
            <a:endParaRPr lang="en-US" b="1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Bahnschrift Light SemiCondensed" pitchFamily="34" charset="0"/>
              </a:rPr>
              <a:t>5. AVERAGE AGE- The average age of employees in the company is 37.</a:t>
            </a:r>
            <a:endParaRPr lang="en-IN" b="1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9644"/>
            <a:ext cx="388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MAIN KPI’S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1652"/>
            <a:ext cx="892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MY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TABLEAU DASHBOARD 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20738"/>
            <a:ext cx="8928992" cy="5162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66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535" cy="685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1427" r="31983" b="26108"/>
          <a:stretch/>
        </p:blipFill>
        <p:spPr>
          <a:xfrm>
            <a:off x="4104233" y="1709823"/>
            <a:ext cx="3672408" cy="338437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10143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SB</cp:lastModifiedBy>
  <cp:revision>2</cp:revision>
  <dcterms:created xsi:type="dcterms:W3CDTF">2024-07-25T05:44:41Z</dcterms:created>
  <dcterms:modified xsi:type="dcterms:W3CDTF">2024-07-25T05:55:03Z</dcterms:modified>
</cp:coreProperties>
</file>