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abdd73b5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abdd73b5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afffad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afffad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afffad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afffad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dabdd73b5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dabdd73b5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abdd7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abdd7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neuron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abdd73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abdd73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some time on this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inputs like dendrites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only 2 outputs: “yes” or “no”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functions, but extremely powerful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output is like the axon.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don’t forget weights and biases.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abdd73b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abdd73b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complex image, dont stay too long on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mention these are the basic logic gates and the 3 logic gates on the left can make all the logic gates on the right, and other possibilties as well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abdd73b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abdd73b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 reference for the next slide that shows mcculloch pitts’ OR gate model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abdd73b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abdd73b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threshold is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depending on what values X1 and X2 take, Y value changes.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abdd73b5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abdd73b5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abdd73b5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abdd73b5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multiple “neurons” to give output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17875"/>
            <a:ext cx="85206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Mcculloch pitts system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1175" y="259742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Amatic SC"/>
                <a:ea typeface="Amatic SC"/>
                <a:cs typeface="Amatic SC"/>
                <a:sym typeface="Amatic SC"/>
              </a:rPr>
              <a:t>FOR LOGIC CIRCUITS</a:t>
            </a:r>
            <a:endParaRPr sz="60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2750" y="3841500"/>
            <a:ext cx="8329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Presented by-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Group No. 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(Raghav Goyal, Saloni Dash, Rishi Raj G, Aditya Sinha, Kshitj Dani)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03150" y="21976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●"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The paper: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Warren S. McCulloch and Walter Pitts (1943) 'A logical calculus of the ideas immanent in nervous activity', </a:t>
            </a:r>
            <a:r>
              <a:rPr b="1" i="1" lang="en">
                <a:latin typeface="Amatic SC"/>
                <a:ea typeface="Amatic SC"/>
                <a:cs typeface="Amatic SC"/>
                <a:sym typeface="Amatic SC"/>
              </a:rPr>
              <a:t>Bulletin of Mathematical Biology, 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(), pp.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●"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References used while making demo: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matic SC"/>
              <a:buChar char="○"/>
            </a:pPr>
            <a:r>
              <a:rPr b="1" i="1" lang="en" sz="1800" u="sng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https://www.vivaxsolutions.com/web/python-turtle.aspx</a:t>
            </a:r>
            <a:r>
              <a:rPr b="1" lang="en" sz="18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 (Accessed: 19th January,2019).</a:t>
            </a:r>
            <a:endParaRPr b="1" sz="180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matic SC"/>
              <a:buChar char="○"/>
            </a:pPr>
            <a:r>
              <a:rPr b="1" i="1" lang="en" sz="1800" u="sng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https://stackoverflow.com/questions/47267724/filling-a-shape-with-color-in-python-turtle</a:t>
            </a:r>
            <a:r>
              <a:rPr b="1" lang="en" sz="18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 (Accessed: 19th January,2019).</a:t>
            </a:r>
            <a:endParaRPr b="1" sz="180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matic SC"/>
              <a:buChar char="○"/>
            </a:pPr>
            <a:r>
              <a:rPr b="1" i="1" lang="en" sz="1800" u="sng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https://stackoverflow.com/questions/34823206/turtle-delete-writing-on-screen-and-rewrite</a:t>
            </a:r>
            <a:r>
              <a:rPr b="1" lang="en" sz="18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 (Accessed: 19th January,2019).</a:t>
            </a:r>
            <a:endParaRPr b="1" sz="180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matic SC"/>
              <a:buChar char="○"/>
            </a:pPr>
            <a:r>
              <a:rPr b="1" i="1" lang="en" sz="1800" u="sng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https://www.tutorialspoint.com/python/tk_radiobutton.htm</a:t>
            </a:r>
            <a:r>
              <a:rPr b="1" lang="en" sz="18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 (Accessed: 19th January,2019).</a:t>
            </a:r>
            <a:endParaRPr b="1" sz="180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matic SC"/>
              <a:buChar char="○"/>
            </a:pPr>
            <a:r>
              <a:rPr b="1" i="1" lang="en" sz="1800" u="sng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http://effbot.org/tkinterbook/radiobutton.htm</a:t>
            </a:r>
            <a:r>
              <a:rPr b="1" lang="en" sz="18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 (Accessed: 19th January,2019).</a:t>
            </a:r>
            <a:endParaRPr b="1" sz="180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matic SC"/>
              <a:buChar char="●"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All images in the presentation were taken from www.google.com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66775" y="21976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Neuron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Mcculloch Pitts’ neuron model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Basic Logic Gates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The OR gate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Mcculloch Pitts’ OR gate modEL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Complex functions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matic SC"/>
              <a:buChar char="●"/>
            </a:pPr>
            <a:r>
              <a:rPr lang="en" sz="3000">
                <a:latin typeface="Amatic SC"/>
                <a:ea typeface="Amatic SC"/>
                <a:cs typeface="Amatic SC"/>
                <a:sym typeface="Amatic SC"/>
              </a:rPr>
              <a:t>demo</a:t>
            </a:r>
            <a:endParaRPr sz="30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900" y="1228672"/>
            <a:ext cx="6516325" cy="349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Mcculloch Pitts Neuron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75" y="1410280"/>
            <a:ext cx="3005425" cy="28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425" y="14287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Logic Gates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600" y="1388434"/>
            <a:ext cx="4761499" cy="28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gate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548" y="1184086"/>
            <a:ext cx="4554925" cy="3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Mcculoch pitts or gate model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55" y="1534475"/>
            <a:ext cx="2660700" cy="24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025" y="1338250"/>
            <a:ext cx="18478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function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Possible to combine these neurons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The output of one neuron becomes input to another neuron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Char char="●"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Can create much more complex functions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100" y="1337746"/>
            <a:ext cx="5469250" cy="2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XOR gate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188" y="1609354"/>
            <a:ext cx="4767625" cy="27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