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683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32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62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2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7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90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7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1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6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4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6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382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Heart Disease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Machine Learning (Random Forest &amp; Logistic Regression)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Heart disease is a leading cause of death worldwide.</a:t>
            </a:r>
          </a:p>
          <a:p>
            <a:r>
              <a:t>- Early detection is crucial for effective treatment.</a:t>
            </a:r>
          </a:p>
          <a:p>
            <a:r>
              <a:t>- Manual diagnosis can be time-consuming and error-prone.</a:t>
            </a:r>
          </a:p>
          <a:p>
            <a:r>
              <a:t>- Need for an automated prediction system using patient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UCI Heart Disease dataset.</a:t>
            </a:r>
          </a:p>
          <a:p>
            <a:r>
              <a:t>- Key features: age, sex, chest pain type, blood pressure, cholesterol, etc.</a:t>
            </a:r>
          </a:p>
          <a:p>
            <a:r>
              <a:t>- Target: Presence (1) or Absence (0) of heart disease.</a:t>
            </a:r>
          </a:p>
          <a:p>
            <a:r>
              <a:t>- Data preprocessing: Missing values handled, categorical encoding applied.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117859"/>
            <a:ext cx="6377940" cy="1293028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702" y="1142507"/>
            <a:ext cx="7955280" cy="5376279"/>
          </a:xfrm>
        </p:spPr>
        <p:txBody>
          <a:bodyPr>
            <a:normAutofit/>
          </a:bodyPr>
          <a:lstStyle/>
          <a:p>
            <a:r>
              <a:rPr dirty="0"/>
              <a:t>1. Data Cleaning &amp; Preprocessing</a:t>
            </a:r>
          </a:p>
          <a:p>
            <a:r>
              <a:rPr dirty="0"/>
              <a:t>2. Exploratory Data Analysis (EDA)</a:t>
            </a:r>
          </a:p>
          <a:p>
            <a:r>
              <a:rPr dirty="0"/>
              <a:t>3. Feature Engineering &amp; Encoding</a:t>
            </a:r>
          </a:p>
          <a:p>
            <a:r>
              <a:rPr dirty="0"/>
              <a:t>4. Train-Test Split &amp; Scaling</a:t>
            </a:r>
          </a:p>
          <a:p>
            <a:r>
              <a:rPr dirty="0"/>
              <a:t>5. Models Used: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BAACA3-D953-D5A3-2353-5035E37D1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20856"/>
              </p:ext>
            </p:extLst>
          </p:nvPr>
        </p:nvGraphicFramePr>
        <p:xfrm>
          <a:off x="1160205" y="3399503"/>
          <a:ext cx="6096000" cy="2700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3414224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17804170"/>
                    </a:ext>
                  </a:extLst>
                </a:gridCol>
              </a:tblGrid>
              <a:tr h="513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Logistic Regression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Random Forest Classifier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996149"/>
                  </a:ext>
                </a:extLst>
              </a:tr>
              <a:tr h="206074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869137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0643013-0915-15C1-19C1-B587C7D62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52" y="4113014"/>
            <a:ext cx="2304499" cy="18427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8685B4-B5F1-7B58-127A-7A341BAA3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95" y="4113014"/>
            <a:ext cx="2959510" cy="18023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Regression: Baseline model.</a:t>
            </a:r>
          </a:p>
          <a:p>
            <a:r>
              <a:t>- Random Forest achieved ~88.6% accuracy.</a:t>
            </a:r>
          </a:p>
          <a:p>
            <a:r>
              <a:t>- Feature importance analysis identified key risk factors.</a:t>
            </a:r>
          </a:p>
          <a:p>
            <a:r>
              <a:t>- Output: Prediction = 0 (No disease) or 1 (Disease).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Developed an ML pipeline for heart disease prediction.</a:t>
            </a:r>
          </a:p>
          <a:p>
            <a:r>
              <a:t>- Provides quick, reliable predictions based on patient data.</a:t>
            </a:r>
          </a:p>
          <a:p>
            <a:r>
              <a:t>- Can be deployed as a web app for user-friendly access.</a:t>
            </a:r>
          </a:p>
          <a:p>
            <a:r>
              <a:t>- Future improvements:</a:t>
            </a:r>
          </a:p>
          <a:p>
            <a:r>
              <a:t>   * Deep Learning models</a:t>
            </a:r>
          </a:p>
          <a:p>
            <a:r>
              <a:t>   * Larger &amp; diverse datasets</a:t>
            </a:r>
          </a:p>
          <a:p>
            <a:r>
              <a:t>   * Integration with hospital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249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Heart Disease Prediction System</vt:lpstr>
      <vt:lpstr>Problem Statement</vt:lpstr>
      <vt:lpstr>Dataset</vt:lpstr>
      <vt:lpstr>Methodology</vt:lpstr>
      <vt:lpstr>Results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Shaily Khare</cp:lastModifiedBy>
  <cp:revision>3</cp:revision>
  <dcterms:created xsi:type="dcterms:W3CDTF">2013-01-27T09:14:16Z</dcterms:created>
  <dcterms:modified xsi:type="dcterms:W3CDTF">2025-08-29T14:16:17Z</dcterms:modified>
  <cp:category/>
</cp:coreProperties>
</file>