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3" r:id="rId3"/>
    <p:sldId id="27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38" autoAdjust="0"/>
  </p:normalViewPr>
  <p:slideViewPr>
    <p:cSldViewPr snapToGrid="0">
      <p:cViewPr varScale="1">
        <p:scale>
          <a:sx n="57" d="100"/>
          <a:sy n="57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tkarsh%20Gaikwad\OneDrive\Desktop\Olympics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OlympicsData!$C$1</c:f>
              <c:strCache>
                <c:ptCount val="1"/>
                <c:pt idx="0">
                  <c:v>medal_count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OlympicsData!$A$2:$B$71</c:f>
              <c:multiLvlStrCache>
                <c:ptCount val="70"/>
                <c:lvl>
                  <c:pt idx="0">
                    <c:v>M</c:v>
                  </c:pt>
                  <c:pt idx="1">
                    <c:v>F</c:v>
                  </c:pt>
                  <c:pt idx="2">
                    <c:v>F</c:v>
                  </c:pt>
                  <c:pt idx="3">
                    <c:v>M</c:v>
                  </c:pt>
                  <c:pt idx="4">
                    <c:v>F</c:v>
                  </c:pt>
                  <c:pt idx="5">
                    <c:v>M</c:v>
                  </c:pt>
                  <c:pt idx="6">
                    <c:v>F</c:v>
                  </c:pt>
                  <c:pt idx="7">
                    <c:v>M</c:v>
                  </c:pt>
                  <c:pt idx="8">
                    <c:v>F</c:v>
                  </c:pt>
                  <c:pt idx="9">
                    <c:v>M</c:v>
                  </c:pt>
                  <c:pt idx="10">
                    <c:v>F</c:v>
                  </c:pt>
                  <c:pt idx="11">
                    <c:v>M</c:v>
                  </c:pt>
                  <c:pt idx="12">
                    <c:v>F</c:v>
                  </c:pt>
                  <c:pt idx="13">
                    <c:v>M</c:v>
                  </c:pt>
                  <c:pt idx="14">
                    <c:v>F</c:v>
                  </c:pt>
                  <c:pt idx="15">
                    <c:v>M</c:v>
                  </c:pt>
                  <c:pt idx="16">
                    <c:v>F</c:v>
                  </c:pt>
                  <c:pt idx="17">
                    <c:v>M</c:v>
                  </c:pt>
                  <c:pt idx="18">
                    <c:v>F</c:v>
                  </c:pt>
                  <c:pt idx="19">
                    <c:v>M</c:v>
                  </c:pt>
                  <c:pt idx="20">
                    <c:v>F</c:v>
                  </c:pt>
                  <c:pt idx="21">
                    <c:v>M</c:v>
                  </c:pt>
                  <c:pt idx="22">
                    <c:v>F</c:v>
                  </c:pt>
                  <c:pt idx="23">
                    <c:v>M</c:v>
                  </c:pt>
                  <c:pt idx="24">
                    <c:v>F</c:v>
                  </c:pt>
                  <c:pt idx="25">
                    <c:v>M</c:v>
                  </c:pt>
                  <c:pt idx="26">
                    <c:v>F</c:v>
                  </c:pt>
                  <c:pt idx="27">
                    <c:v>M</c:v>
                  </c:pt>
                  <c:pt idx="28">
                    <c:v>F</c:v>
                  </c:pt>
                  <c:pt idx="29">
                    <c:v>M</c:v>
                  </c:pt>
                  <c:pt idx="30">
                    <c:v>F</c:v>
                  </c:pt>
                  <c:pt idx="31">
                    <c:v>M</c:v>
                  </c:pt>
                  <c:pt idx="32">
                    <c:v>F</c:v>
                  </c:pt>
                  <c:pt idx="33">
                    <c:v>M</c:v>
                  </c:pt>
                  <c:pt idx="34">
                    <c:v>F</c:v>
                  </c:pt>
                  <c:pt idx="35">
                    <c:v>M</c:v>
                  </c:pt>
                  <c:pt idx="36">
                    <c:v>F</c:v>
                  </c:pt>
                  <c:pt idx="37">
                    <c:v>M</c:v>
                  </c:pt>
                  <c:pt idx="38">
                    <c:v>F</c:v>
                  </c:pt>
                  <c:pt idx="39">
                    <c:v>M</c:v>
                  </c:pt>
                  <c:pt idx="40">
                    <c:v>F</c:v>
                  </c:pt>
                  <c:pt idx="41">
                    <c:v>M</c:v>
                  </c:pt>
                  <c:pt idx="42">
                    <c:v>F</c:v>
                  </c:pt>
                  <c:pt idx="43">
                    <c:v>M</c:v>
                  </c:pt>
                  <c:pt idx="44">
                    <c:v>F</c:v>
                  </c:pt>
                  <c:pt idx="45">
                    <c:v>M</c:v>
                  </c:pt>
                  <c:pt idx="46">
                    <c:v>F</c:v>
                  </c:pt>
                  <c:pt idx="47">
                    <c:v>M</c:v>
                  </c:pt>
                  <c:pt idx="48">
                    <c:v>F</c:v>
                  </c:pt>
                  <c:pt idx="49">
                    <c:v>M</c:v>
                  </c:pt>
                  <c:pt idx="50">
                    <c:v>F</c:v>
                  </c:pt>
                  <c:pt idx="51">
                    <c:v>M</c:v>
                  </c:pt>
                  <c:pt idx="52">
                    <c:v>F</c:v>
                  </c:pt>
                  <c:pt idx="53">
                    <c:v>M</c:v>
                  </c:pt>
                  <c:pt idx="54">
                    <c:v>F</c:v>
                  </c:pt>
                  <c:pt idx="55">
                    <c:v>M</c:v>
                  </c:pt>
                  <c:pt idx="56">
                    <c:v>F</c:v>
                  </c:pt>
                  <c:pt idx="57">
                    <c:v>M</c:v>
                  </c:pt>
                  <c:pt idx="58">
                    <c:v>F</c:v>
                  </c:pt>
                  <c:pt idx="59">
                    <c:v>M</c:v>
                  </c:pt>
                  <c:pt idx="60">
                    <c:v>F</c:v>
                  </c:pt>
                  <c:pt idx="61">
                    <c:v>M</c:v>
                  </c:pt>
                  <c:pt idx="62">
                    <c:v>F</c:v>
                  </c:pt>
                  <c:pt idx="63">
                    <c:v>M</c:v>
                  </c:pt>
                  <c:pt idx="64">
                    <c:v>F</c:v>
                  </c:pt>
                  <c:pt idx="65">
                    <c:v>M</c:v>
                  </c:pt>
                  <c:pt idx="66">
                    <c:v>F</c:v>
                  </c:pt>
                  <c:pt idx="67">
                    <c:v>M</c:v>
                  </c:pt>
                  <c:pt idx="68">
                    <c:v>F</c:v>
                  </c:pt>
                  <c:pt idx="69">
                    <c:v>M</c:v>
                  </c:pt>
                </c:lvl>
                <c:lvl>
                  <c:pt idx="0">
                    <c:v>1896</c:v>
                  </c:pt>
                  <c:pt idx="2">
                    <c:v>1900</c:v>
                  </c:pt>
                  <c:pt idx="4">
                    <c:v>1904</c:v>
                  </c:pt>
                  <c:pt idx="6">
                    <c:v>1906</c:v>
                  </c:pt>
                  <c:pt idx="8">
                    <c:v>1908</c:v>
                  </c:pt>
                  <c:pt idx="10">
                    <c:v>1912</c:v>
                  </c:pt>
                  <c:pt idx="12">
                    <c:v>1920</c:v>
                  </c:pt>
                  <c:pt idx="14">
                    <c:v>1924</c:v>
                  </c:pt>
                  <c:pt idx="16">
                    <c:v>1928</c:v>
                  </c:pt>
                  <c:pt idx="18">
                    <c:v>1932</c:v>
                  </c:pt>
                  <c:pt idx="20">
                    <c:v>1936</c:v>
                  </c:pt>
                  <c:pt idx="22">
                    <c:v>1948</c:v>
                  </c:pt>
                  <c:pt idx="24">
                    <c:v>1952</c:v>
                  </c:pt>
                  <c:pt idx="26">
                    <c:v>1956</c:v>
                  </c:pt>
                  <c:pt idx="28">
                    <c:v>1960</c:v>
                  </c:pt>
                  <c:pt idx="30">
                    <c:v>1964</c:v>
                  </c:pt>
                  <c:pt idx="32">
                    <c:v>1968</c:v>
                  </c:pt>
                  <c:pt idx="34">
                    <c:v>1972</c:v>
                  </c:pt>
                  <c:pt idx="36">
                    <c:v>1976</c:v>
                  </c:pt>
                  <c:pt idx="38">
                    <c:v>1980</c:v>
                  </c:pt>
                  <c:pt idx="40">
                    <c:v>1984</c:v>
                  </c:pt>
                  <c:pt idx="42">
                    <c:v>1988</c:v>
                  </c:pt>
                  <c:pt idx="44">
                    <c:v>1992</c:v>
                  </c:pt>
                  <c:pt idx="46">
                    <c:v>1994</c:v>
                  </c:pt>
                  <c:pt idx="48">
                    <c:v>1996</c:v>
                  </c:pt>
                  <c:pt idx="50">
                    <c:v>1998</c:v>
                  </c:pt>
                  <c:pt idx="52">
                    <c:v>2000</c:v>
                  </c:pt>
                  <c:pt idx="54">
                    <c:v>2002</c:v>
                  </c:pt>
                  <c:pt idx="56">
                    <c:v>2004</c:v>
                  </c:pt>
                  <c:pt idx="58">
                    <c:v>2006</c:v>
                  </c:pt>
                  <c:pt idx="60">
                    <c:v>2008</c:v>
                  </c:pt>
                  <c:pt idx="62">
                    <c:v>2010</c:v>
                  </c:pt>
                  <c:pt idx="64">
                    <c:v>2012</c:v>
                  </c:pt>
                  <c:pt idx="66">
                    <c:v>2014</c:v>
                  </c:pt>
                  <c:pt idx="68">
                    <c:v>2016</c:v>
                  </c:pt>
                </c:lvl>
              </c:multiLvlStrCache>
            </c:multiLvlStrRef>
          </c:cat>
          <c:val>
            <c:numRef>
              <c:f>OlympicsData!$C$2:$C$71</c:f>
              <c:numCache>
                <c:formatCode>General</c:formatCode>
                <c:ptCount val="70"/>
                <c:pt idx="0">
                  <c:v>143</c:v>
                </c:pt>
                <c:pt idx="1">
                  <c:v>0</c:v>
                </c:pt>
                <c:pt idx="2">
                  <c:v>13</c:v>
                </c:pt>
                <c:pt idx="3">
                  <c:v>591</c:v>
                </c:pt>
                <c:pt idx="4">
                  <c:v>10</c:v>
                </c:pt>
                <c:pt idx="5">
                  <c:v>476</c:v>
                </c:pt>
                <c:pt idx="6">
                  <c:v>6</c:v>
                </c:pt>
                <c:pt idx="7">
                  <c:v>452</c:v>
                </c:pt>
                <c:pt idx="8">
                  <c:v>16</c:v>
                </c:pt>
                <c:pt idx="9">
                  <c:v>815</c:v>
                </c:pt>
                <c:pt idx="10">
                  <c:v>30</c:v>
                </c:pt>
                <c:pt idx="11">
                  <c:v>911</c:v>
                </c:pt>
                <c:pt idx="12">
                  <c:v>44</c:v>
                </c:pt>
                <c:pt idx="13">
                  <c:v>1264</c:v>
                </c:pt>
                <c:pt idx="14">
                  <c:v>52</c:v>
                </c:pt>
                <c:pt idx="15">
                  <c:v>910</c:v>
                </c:pt>
                <c:pt idx="16">
                  <c:v>103</c:v>
                </c:pt>
                <c:pt idx="17">
                  <c:v>720</c:v>
                </c:pt>
                <c:pt idx="18">
                  <c:v>68</c:v>
                </c:pt>
                <c:pt idx="19">
                  <c:v>671</c:v>
                </c:pt>
                <c:pt idx="20">
                  <c:v>97</c:v>
                </c:pt>
                <c:pt idx="21">
                  <c:v>928</c:v>
                </c:pt>
                <c:pt idx="22">
                  <c:v>116</c:v>
                </c:pt>
                <c:pt idx="23">
                  <c:v>871</c:v>
                </c:pt>
                <c:pt idx="24">
                  <c:v>158</c:v>
                </c:pt>
                <c:pt idx="25">
                  <c:v>875</c:v>
                </c:pt>
                <c:pt idx="26">
                  <c:v>171</c:v>
                </c:pt>
                <c:pt idx="27">
                  <c:v>872</c:v>
                </c:pt>
                <c:pt idx="28">
                  <c:v>195</c:v>
                </c:pt>
                <c:pt idx="29">
                  <c:v>863</c:v>
                </c:pt>
                <c:pt idx="30">
                  <c:v>246</c:v>
                </c:pt>
                <c:pt idx="31">
                  <c:v>969</c:v>
                </c:pt>
                <c:pt idx="32">
                  <c:v>261</c:v>
                </c:pt>
                <c:pt idx="33">
                  <c:v>995</c:v>
                </c:pt>
                <c:pt idx="34">
                  <c:v>295</c:v>
                </c:pt>
                <c:pt idx="35">
                  <c:v>1119</c:v>
                </c:pt>
                <c:pt idx="36">
                  <c:v>440</c:v>
                </c:pt>
                <c:pt idx="37">
                  <c:v>1091</c:v>
                </c:pt>
                <c:pt idx="38">
                  <c:v>485</c:v>
                </c:pt>
                <c:pt idx="39">
                  <c:v>1117</c:v>
                </c:pt>
                <c:pt idx="40">
                  <c:v>548</c:v>
                </c:pt>
                <c:pt idx="41">
                  <c:v>1150</c:v>
                </c:pt>
                <c:pt idx="42">
                  <c:v>617</c:v>
                </c:pt>
                <c:pt idx="43">
                  <c:v>1228</c:v>
                </c:pt>
                <c:pt idx="44">
                  <c:v>691</c:v>
                </c:pt>
                <c:pt idx="45">
                  <c:v>1339</c:v>
                </c:pt>
                <c:pt idx="46">
                  <c:v>108</c:v>
                </c:pt>
                <c:pt idx="47">
                  <c:v>223</c:v>
                </c:pt>
                <c:pt idx="48">
                  <c:v>764</c:v>
                </c:pt>
                <c:pt idx="49">
                  <c:v>1078</c:v>
                </c:pt>
                <c:pt idx="50">
                  <c:v>189</c:v>
                </c:pt>
                <c:pt idx="51">
                  <c:v>251</c:v>
                </c:pt>
                <c:pt idx="52">
                  <c:v>880</c:v>
                </c:pt>
                <c:pt idx="53">
                  <c:v>1124</c:v>
                </c:pt>
                <c:pt idx="54">
                  <c:v>208</c:v>
                </c:pt>
                <c:pt idx="55">
                  <c:v>270</c:v>
                </c:pt>
                <c:pt idx="56">
                  <c:v>898</c:v>
                </c:pt>
                <c:pt idx="57">
                  <c:v>1103</c:v>
                </c:pt>
                <c:pt idx="58">
                  <c:v>231</c:v>
                </c:pt>
                <c:pt idx="59">
                  <c:v>295</c:v>
                </c:pt>
                <c:pt idx="60">
                  <c:v>932</c:v>
                </c:pt>
                <c:pt idx="61">
                  <c:v>1116</c:v>
                </c:pt>
                <c:pt idx="62">
                  <c:v>229</c:v>
                </c:pt>
                <c:pt idx="63">
                  <c:v>291</c:v>
                </c:pt>
                <c:pt idx="64">
                  <c:v>918</c:v>
                </c:pt>
                <c:pt idx="65">
                  <c:v>1023</c:v>
                </c:pt>
                <c:pt idx="66">
                  <c:v>265</c:v>
                </c:pt>
                <c:pt idx="67">
                  <c:v>332</c:v>
                </c:pt>
                <c:pt idx="68">
                  <c:v>969</c:v>
                </c:pt>
                <c:pt idx="69">
                  <c:v>1054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6B-4AD6-A3EF-B7BFC7B40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5385439"/>
        <c:axId val="1648329711"/>
      </c:barChart>
      <c:catAx>
        <c:axId val="55385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8329711"/>
        <c:crosses val="autoZero"/>
        <c:auto val="1"/>
        <c:lblAlgn val="ctr"/>
        <c:lblOffset val="100"/>
        <c:noMultiLvlLbl val="0"/>
      </c:catAx>
      <c:valAx>
        <c:axId val="164832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85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3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4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64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41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93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99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22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2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51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1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72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34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6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05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9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94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0B706-8630-42B3-8C74-14FDFFAD24EB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38AD2E-999D-41DB-BF1A-7E0D3B3F53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2026_Winter_Olympi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0A00-67DA-9ADA-EDA6-03C214C5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22664"/>
            <a:ext cx="8574622" cy="167268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odoni MT Black" panose="02070A03080606020203" pitchFamily="18" charset="0"/>
              </a:rPr>
              <a:t>Olympics History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CD9D3-7810-27CD-59AA-0CBD6016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3598" y="1795347"/>
            <a:ext cx="2874239" cy="1025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                                                                                                                              SALONI Reddy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A3592A-1127-4BC5-1234-39EFC35BF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88184" y="2999678"/>
            <a:ext cx="7214839" cy="3534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C9BE03-02ED-4A83-5C7F-674253EA2A95}"/>
              </a:ext>
            </a:extLst>
          </p:cNvPr>
          <p:cNvSpPr txBox="1"/>
          <p:nvPr/>
        </p:nvSpPr>
        <p:spPr>
          <a:xfrm>
            <a:off x="707838" y="7862771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en.wikipedia.org/wiki/2026_Winter_Olympics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47471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6CFD-4298-9D16-EB6E-38768E8F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0362"/>
            <a:ext cx="10018713" cy="1494262"/>
          </a:xfrm>
        </p:spPr>
        <p:txBody>
          <a:bodyPr/>
          <a:lstStyle/>
          <a:p>
            <a:r>
              <a:rPr lang="en-US" dirty="0"/>
              <a:t>Q7. Show the top 10 countries with respect to gold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168B6-505D-0525-6456-368DA3364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609" y="1693591"/>
            <a:ext cx="5809785" cy="2266485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1AAD6-5BD8-AF59-8856-D3844CCD2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63" y="4282069"/>
            <a:ext cx="5029200" cy="2475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454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2CF5-C160-EDD1-3C3F-C47A1BA2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9210"/>
            <a:ext cx="10018713" cy="1494263"/>
          </a:xfrm>
        </p:spPr>
        <p:txBody>
          <a:bodyPr>
            <a:normAutofit/>
          </a:bodyPr>
          <a:lstStyle/>
          <a:p>
            <a:r>
              <a:rPr lang="en-US" dirty="0"/>
              <a:t>Q8. Show in which year did United States won most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5B9AF-53E0-79BD-1FC0-8AFC52593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654" y="1668599"/>
            <a:ext cx="7281746" cy="2981460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16AA8-58A0-FE61-24B4-FFB3B7E3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70" y="4951142"/>
            <a:ext cx="3709506" cy="1616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8510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5E324-B326-277E-638C-ECFEFBE4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561171"/>
          </a:xfrm>
        </p:spPr>
        <p:txBody>
          <a:bodyPr>
            <a:normAutofit/>
          </a:bodyPr>
          <a:lstStyle/>
          <a:p>
            <a:r>
              <a:rPr lang="en-US" dirty="0"/>
              <a:t>Q9. In which sports United States has most medals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64D59F-2841-FA3E-9B60-9B07FADE6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176" y="1561172"/>
            <a:ext cx="8486078" cy="2910467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07507-252B-8E71-A8EB-6853D164C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55" y="4828478"/>
            <a:ext cx="4438186" cy="1628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964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4B41-1D18-1488-93FD-3C67C3DB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8060"/>
            <a:ext cx="10018713" cy="1265260"/>
          </a:xfrm>
        </p:spPr>
        <p:txBody>
          <a:bodyPr>
            <a:normAutofit fontScale="90000"/>
          </a:bodyPr>
          <a:lstStyle/>
          <a:p>
            <a:r>
              <a:rPr lang="en-US" dirty="0"/>
              <a:t>Q10. Find top 3 players who have won most medals along with their sports and country.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E6CEE-3DDC-5B18-4B75-8FF2ED876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237" y="1516565"/>
            <a:ext cx="7386256" cy="2497873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4CF90-3CE5-4DF7-98B2-ABF62EBD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435" y="4471639"/>
            <a:ext cx="6539311" cy="2141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8188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CC7F-F810-6162-4451-BF2AEF27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260088"/>
          </a:xfrm>
        </p:spPr>
        <p:txBody>
          <a:bodyPr>
            <a:normAutofit fontScale="90000"/>
          </a:bodyPr>
          <a:lstStyle/>
          <a:p>
            <a:r>
              <a:rPr lang="en-US" dirty="0"/>
              <a:t>Q11. Find player with most gold medals in cycling along with his country.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36474B-E34E-4C1E-BB3E-770FC18F0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849" y="1471961"/>
            <a:ext cx="7782644" cy="3100039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4160B-7278-C99A-CF0A-512A0CF38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849" y="4983184"/>
            <a:ext cx="7782644" cy="1417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6310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3DD4-BE58-093E-0A20-DAE9CB0E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14857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Q12. Find player with most medals (Gold + Silver + Bronze) in Basketball also show his country.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4A0465-C84A-899A-0CCE-F82D61116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663" y="1624359"/>
            <a:ext cx="7861610" cy="2824977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54E55-A23A-C9B4-13FC-137C99198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40" y="4839628"/>
            <a:ext cx="5274255" cy="1360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670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CAB72-75D6-E258-5547-544983F9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639" y="1"/>
            <a:ext cx="9317385" cy="1463168"/>
          </a:xfrm>
        </p:spPr>
        <p:txBody>
          <a:bodyPr>
            <a:normAutofit/>
          </a:bodyPr>
          <a:lstStyle/>
          <a:p>
            <a:r>
              <a:rPr lang="en-US" dirty="0"/>
              <a:t>Q13. Find out the count of different medals of the top basketball player.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2A1F6-A0B5-450D-CC2E-BD512F93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829" y="1463170"/>
            <a:ext cx="6512312" cy="3041924"/>
          </a:xfr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5EAFB4-52F2-8B20-BF52-DCACFB32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52" y="5006898"/>
            <a:ext cx="6043960" cy="1708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482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B7EA-8060-B29F-E7F8-21284807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9211"/>
            <a:ext cx="10018713" cy="1572322"/>
          </a:xfrm>
        </p:spPr>
        <p:txBody>
          <a:bodyPr>
            <a:normAutofit/>
          </a:bodyPr>
          <a:lstStyle/>
          <a:p>
            <a:r>
              <a:rPr lang="en-US" sz="4000" dirty="0"/>
              <a:t>Q14. Find out medals won by male, female each year 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C88B8-8535-1A9F-ED45-C16CD2BF5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923" y="1553632"/>
            <a:ext cx="6869150" cy="2650378"/>
          </a:xfr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E1F55-42F0-0B9E-7ED8-FCB23921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808" y="4293220"/>
            <a:ext cx="3813718" cy="24755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62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BCEE-B1A8-511E-68AE-82984BD9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2664"/>
            <a:ext cx="10018713" cy="1126273"/>
          </a:xfrm>
        </p:spPr>
        <p:txBody>
          <a:bodyPr/>
          <a:lstStyle/>
          <a:p>
            <a:r>
              <a:rPr lang="en-IN" dirty="0"/>
              <a:t>Q14. Graph for male vs female medals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01E052-9E38-323E-AB2F-86EADFFE9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443430"/>
              </p:ext>
            </p:extLst>
          </p:nvPr>
        </p:nvGraphicFramePr>
        <p:xfrm>
          <a:off x="1484313" y="1483112"/>
          <a:ext cx="10018712" cy="4304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960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6B9C8-37EB-75B4-6D96-833A216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6672799" cy="2616199"/>
          </a:xfrm>
        </p:spPr>
        <p:txBody>
          <a:bodyPr/>
          <a:lstStyle/>
          <a:p>
            <a:r>
              <a:rPr lang="en-IN" dirty="0"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3711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5217-46BB-AA71-67BC-E4E74928F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657" y="141515"/>
            <a:ext cx="6466646" cy="2389812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 Black" panose="02070A03080606020203" pitchFamily="18" charset="0"/>
              </a:rPr>
              <a:t>Introduction</a:t>
            </a:r>
            <a:endParaRPr lang="en-IN" dirty="0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05C86-B1BE-6FFB-0AD9-C23ED9DD9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43560"/>
            <a:ext cx="9448800" cy="1550019"/>
          </a:xfrm>
        </p:spPr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This project aims to explore the history of the Olympics using SQL (Structured Query Language), a powerful tool for managing and analyzing large datasets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1242-00A6-F178-5B8F-E3B3222ED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89211"/>
            <a:ext cx="5479619" cy="646770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Bodoni MT Black" panose="02070A03080606020203" pitchFamily="18" charset="0"/>
              </a:rPr>
              <a:t>DATA SOURCE</a:t>
            </a:r>
            <a:endParaRPr lang="en-IN" sz="4400" dirty="0">
              <a:latin typeface="Bodoni MT Black" panose="02070A03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F2177-6589-B573-7239-455AE521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2205" y="992459"/>
            <a:ext cx="6278136" cy="5341433"/>
          </a:xfrm>
        </p:spPr>
        <p:txBody>
          <a:bodyPr/>
          <a:lstStyle/>
          <a:p>
            <a:pPr algn="l"/>
            <a:r>
              <a:rPr lang="en-US" dirty="0"/>
              <a:t>The dataset used in this project includes historical data of the Olympic games , encompassing details about: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/>
              <a:t>Athletes: Names , genders and the countries they represent.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/>
              <a:t>Events: Types of sports and specific events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/>
              <a:t>Medals: Gold, Silver and bronze medalists across different games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dirty="0"/>
              <a:t>Olympic games: Years, locations, and participating 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77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2055-5098-A0FF-F676-108E90BF3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3816"/>
            <a:ext cx="10018713" cy="1717103"/>
          </a:xfrm>
        </p:spPr>
        <p:txBody>
          <a:bodyPr>
            <a:normAutofit/>
          </a:bodyPr>
          <a:lstStyle/>
          <a:p>
            <a:r>
              <a:rPr lang="en-IN" dirty="0"/>
              <a:t>Q1. </a:t>
            </a:r>
            <a:r>
              <a:rPr lang="en-US" dirty="0"/>
              <a:t>Show how many medal counts present for entire data.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51E3F-6315-1EBF-6F85-142634B58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844" y="2297150"/>
            <a:ext cx="5430644" cy="2122451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77463-471A-24FA-6CAC-51BE9664B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37" y="4865832"/>
            <a:ext cx="2954096" cy="1757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44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131E-E6E6-B1AA-7F8B-FBF54629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00362"/>
            <a:ext cx="10018713" cy="1616926"/>
          </a:xfrm>
        </p:spPr>
        <p:txBody>
          <a:bodyPr>
            <a:normAutofit/>
          </a:bodyPr>
          <a:lstStyle/>
          <a:p>
            <a:r>
              <a:rPr lang="en-US" dirty="0"/>
              <a:t>Q2. Show count of unique Sports are present in Olympics.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221BD2E-D270-0F07-A9B6-C2737E09A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224" y="2422794"/>
            <a:ext cx="5785576" cy="1752598"/>
          </a:xfr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31DACC-CDD6-17ED-BBE5-C1E612899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641" y="4661210"/>
            <a:ext cx="4422717" cy="1552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03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C5ED-BA4E-E63F-8FF9-047A17497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67268"/>
            <a:ext cx="10018713" cy="1650381"/>
          </a:xfrm>
        </p:spPr>
        <p:txBody>
          <a:bodyPr>
            <a:normAutofit/>
          </a:bodyPr>
          <a:lstStyle/>
          <a:p>
            <a:r>
              <a:rPr lang="en-US" dirty="0"/>
              <a:t>Q3. Show how many different medals won by Team India in data.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BD83C-5EC5-56E2-CE96-5471682B2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855" y="2308302"/>
            <a:ext cx="5754028" cy="2111299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F6107-FDEE-AB99-7588-7EEEBB7D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80" y="4650059"/>
            <a:ext cx="3646449" cy="19514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20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5B85-7258-3DBA-7CE1-9001039CA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0613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Q4. Show event wise medals won by India show from highest to lowest medals won in order.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E42C6-F8B3-B098-034C-FFABB31E9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063" y="1561172"/>
            <a:ext cx="5096107" cy="2687443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5ED12-B2EC-ADC0-D642-D3E61535B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089" y="4438185"/>
            <a:ext cx="4616604" cy="21534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302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FE74-D618-90EF-0613-AA6C414C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513" y="111512"/>
            <a:ext cx="10018713" cy="1417443"/>
          </a:xfrm>
        </p:spPr>
        <p:txBody>
          <a:bodyPr>
            <a:normAutofit/>
          </a:bodyPr>
          <a:lstStyle/>
          <a:p>
            <a:r>
              <a:rPr lang="en-US" dirty="0"/>
              <a:t>Q5. Show event and year wise medals won by India in order of year.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156345-4E13-AA1D-C42A-866AEE991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063" y="1639230"/>
            <a:ext cx="5898996" cy="2531326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D3840-DAC0-55D5-4497-B7F965CD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019" y="4280831"/>
            <a:ext cx="5129561" cy="23764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856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75AD-F32A-0D07-5F92-30F512F3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8060"/>
            <a:ext cx="10018713" cy="1471960"/>
          </a:xfrm>
        </p:spPr>
        <p:txBody>
          <a:bodyPr>
            <a:normAutofit/>
          </a:bodyPr>
          <a:lstStyle/>
          <a:p>
            <a:r>
              <a:rPr lang="en-US" dirty="0"/>
              <a:t>Q6. Show the country with maximum medals won gold, silver, bronze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C0D52-44AC-817E-A57D-57741AAAB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042" y="1550019"/>
            <a:ext cx="6181396" cy="2810107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ED8776-7C91-CE81-4866-00712E6B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990" y="4705815"/>
            <a:ext cx="4966206" cy="1744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36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297</TotalTime>
  <Words>318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Algerian</vt:lpstr>
      <vt:lpstr>Arial</vt:lpstr>
      <vt:lpstr>Arial Black</vt:lpstr>
      <vt:lpstr>Bodoni MT Black</vt:lpstr>
      <vt:lpstr>Corbel</vt:lpstr>
      <vt:lpstr>Parallax</vt:lpstr>
      <vt:lpstr>Olympics History Project</vt:lpstr>
      <vt:lpstr>Introduction</vt:lpstr>
      <vt:lpstr>DATA SOURCE</vt:lpstr>
      <vt:lpstr>Q1. Show how many medal counts present for entire data.</vt:lpstr>
      <vt:lpstr>Q2. Show count of unique Sports are present in Olympics.</vt:lpstr>
      <vt:lpstr>Q3. Show how many different medals won by Team India in data.</vt:lpstr>
      <vt:lpstr>Q4. Show event wise medals won by India show from highest to lowest medals won in order.</vt:lpstr>
      <vt:lpstr>Q5. Show event and year wise medals won by India in order of year.</vt:lpstr>
      <vt:lpstr>Q6. Show the country with maximum medals won gold, silver, bronze</vt:lpstr>
      <vt:lpstr>Q7. Show the top 10 countries with respect to gold medals</vt:lpstr>
      <vt:lpstr>Q8. Show in which year did United States won most medals</vt:lpstr>
      <vt:lpstr>Q9. In which sports United States has most medals</vt:lpstr>
      <vt:lpstr>Q10. Find top 3 players who have won most medals along with their sports and country.</vt:lpstr>
      <vt:lpstr>Q11. Find player with most gold medals in cycling along with his country.</vt:lpstr>
      <vt:lpstr>Q12. Find player with most medals (Gold + Silver + Bronze) in Basketball also show his country.</vt:lpstr>
      <vt:lpstr>Q13. Find out the count of different medals of the top basketball player.</vt:lpstr>
      <vt:lpstr>Q14. Find out medals won by male, female each year </vt:lpstr>
      <vt:lpstr>Q14. Graph for male vs female medals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Session 8 : Project</dc:title>
  <dc:creator>Utkarsh Gaikwad</dc:creator>
  <cp:lastModifiedBy>SALONI REDDY</cp:lastModifiedBy>
  <cp:revision>9</cp:revision>
  <dcterms:created xsi:type="dcterms:W3CDTF">2023-06-26T19:10:13Z</dcterms:created>
  <dcterms:modified xsi:type="dcterms:W3CDTF">2024-05-27T05:19:04Z</dcterms:modified>
</cp:coreProperties>
</file>