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307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Lato Black" panose="020B060402020202020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4FE52-859A-4807-8C46-B8584CFE5F28}">
  <a:tblStyle styleId="{68D4FE52-859A-4807-8C46-B8584CFE5F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4a61621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4a61621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4a61621a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4a61621a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4a61621a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4a61621a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4a61621a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4a61621a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4a61621a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4a61621a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91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5189" y="3772759"/>
            <a:ext cx="1080161" cy="690324"/>
          </a:xfrm>
          <a:custGeom>
            <a:avLst/>
            <a:gdLst/>
            <a:ahLst/>
            <a:cxnLst/>
            <a:rect l="l" t="t" r="r" b="b"/>
            <a:pathLst>
              <a:path w="40861" h="26114" extrusionOk="0">
                <a:moveTo>
                  <a:pt x="40481" y="1"/>
                </a:moveTo>
                <a:cubicBezTo>
                  <a:pt x="40422" y="1"/>
                  <a:pt x="40362" y="23"/>
                  <a:pt x="40308" y="77"/>
                </a:cubicBezTo>
                <a:cubicBezTo>
                  <a:pt x="35879" y="4387"/>
                  <a:pt x="31080" y="8328"/>
                  <a:pt x="26020" y="11876"/>
                </a:cubicBezTo>
                <a:cubicBezTo>
                  <a:pt x="20984" y="15424"/>
                  <a:pt x="15614" y="18520"/>
                  <a:pt x="10030" y="21139"/>
                </a:cubicBezTo>
                <a:cubicBezTo>
                  <a:pt x="8458" y="21878"/>
                  <a:pt x="6863" y="22580"/>
                  <a:pt x="5256" y="23271"/>
                </a:cubicBezTo>
                <a:cubicBezTo>
                  <a:pt x="4470" y="23604"/>
                  <a:pt x="3672" y="23937"/>
                  <a:pt x="2874" y="24259"/>
                </a:cubicBezTo>
                <a:cubicBezTo>
                  <a:pt x="2065" y="24580"/>
                  <a:pt x="1219" y="24854"/>
                  <a:pt x="446" y="25271"/>
                </a:cubicBezTo>
                <a:cubicBezTo>
                  <a:pt x="0" y="25505"/>
                  <a:pt x="273" y="26113"/>
                  <a:pt x="710" y="26113"/>
                </a:cubicBezTo>
                <a:cubicBezTo>
                  <a:pt x="740" y="26113"/>
                  <a:pt x="771" y="26111"/>
                  <a:pt x="803" y="26104"/>
                </a:cubicBezTo>
                <a:cubicBezTo>
                  <a:pt x="2303" y="25807"/>
                  <a:pt x="3779" y="25128"/>
                  <a:pt x="5196" y="24568"/>
                </a:cubicBezTo>
                <a:cubicBezTo>
                  <a:pt x="6649" y="24009"/>
                  <a:pt x="8077" y="23402"/>
                  <a:pt x="9482" y="22747"/>
                </a:cubicBezTo>
                <a:cubicBezTo>
                  <a:pt x="12304" y="21437"/>
                  <a:pt x="15066" y="20008"/>
                  <a:pt x="17769" y="18461"/>
                </a:cubicBezTo>
                <a:cubicBezTo>
                  <a:pt x="23175" y="15353"/>
                  <a:pt x="28306" y="11745"/>
                  <a:pt x="33069" y="7721"/>
                </a:cubicBezTo>
                <a:cubicBezTo>
                  <a:pt x="35748" y="5459"/>
                  <a:pt x="38272" y="3006"/>
                  <a:pt x="40677" y="458"/>
                </a:cubicBezTo>
                <a:cubicBezTo>
                  <a:pt x="40861" y="265"/>
                  <a:pt x="40682" y="1"/>
                  <a:pt x="40481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001450" y="1945306"/>
            <a:ext cx="4308826" cy="3243072"/>
          </a:xfrm>
          <a:custGeom>
            <a:avLst/>
            <a:gdLst/>
            <a:ahLst/>
            <a:cxnLst/>
            <a:rect l="l" t="t" r="r" b="b"/>
            <a:pathLst>
              <a:path w="162997" h="122681" extrusionOk="0">
                <a:moveTo>
                  <a:pt x="15951" y="1"/>
                </a:moveTo>
                <a:cubicBezTo>
                  <a:pt x="10021" y="1"/>
                  <a:pt x="3898" y="1785"/>
                  <a:pt x="1727" y="7034"/>
                </a:cubicBezTo>
                <a:cubicBezTo>
                  <a:pt x="0" y="11201"/>
                  <a:pt x="1631" y="16142"/>
                  <a:pt x="4572" y="19559"/>
                </a:cubicBezTo>
                <a:cubicBezTo>
                  <a:pt x="7525" y="22976"/>
                  <a:pt x="11573" y="25203"/>
                  <a:pt x="15490" y="27429"/>
                </a:cubicBezTo>
                <a:cubicBezTo>
                  <a:pt x="27754" y="34406"/>
                  <a:pt x="39600" y="42098"/>
                  <a:pt x="50959" y="50468"/>
                </a:cubicBezTo>
                <a:cubicBezTo>
                  <a:pt x="55293" y="53671"/>
                  <a:pt x="59662" y="57088"/>
                  <a:pt x="62270" y="61803"/>
                </a:cubicBezTo>
                <a:cubicBezTo>
                  <a:pt x="65270" y="67220"/>
                  <a:pt x="65568" y="73697"/>
                  <a:pt x="67592" y="79555"/>
                </a:cubicBezTo>
                <a:cubicBezTo>
                  <a:pt x="70199" y="87103"/>
                  <a:pt x="75569" y="93342"/>
                  <a:pt x="81022" y="99188"/>
                </a:cubicBezTo>
                <a:cubicBezTo>
                  <a:pt x="91948" y="110919"/>
                  <a:pt x="106924" y="122680"/>
                  <a:pt x="123310" y="122680"/>
                </a:cubicBezTo>
                <a:cubicBezTo>
                  <a:pt x="127281" y="122680"/>
                  <a:pt x="131335" y="121990"/>
                  <a:pt x="135434" y="120441"/>
                </a:cubicBezTo>
                <a:cubicBezTo>
                  <a:pt x="141887" y="118000"/>
                  <a:pt x="154305" y="113797"/>
                  <a:pt x="158270" y="108237"/>
                </a:cubicBezTo>
                <a:cubicBezTo>
                  <a:pt x="162997" y="101593"/>
                  <a:pt x="158270" y="93033"/>
                  <a:pt x="153853" y="87937"/>
                </a:cubicBezTo>
                <a:cubicBezTo>
                  <a:pt x="148376" y="81591"/>
                  <a:pt x="140494" y="77662"/>
                  <a:pt x="132326" y="75781"/>
                </a:cubicBezTo>
                <a:cubicBezTo>
                  <a:pt x="126766" y="74507"/>
                  <a:pt x="120658" y="73947"/>
                  <a:pt x="116396" y="70161"/>
                </a:cubicBezTo>
                <a:cubicBezTo>
                  <a:pt x="113538" y="67637"/>
                  <a:pt x="111955" y="64029"/>
                  <a:pt x="110085" y="60707"/>
                </a:cubicBezTo>
                <a:cubicBezTo>
                  <a:pt x="102703" y="47634"/>
                  <a:pt x="90249" y="38359"/>
                  <a:pt x="78165" y="29465"/>
                </a:cubicBezTo>
                <a:cubicBezTo>
                  <a:pt x="60436" y="16452"/>
                  <a:pt x="41660" y="2998"/>
                  <a:pt x="19836" y="248"/>
                </a:cubicBezTo>
                <a:cubicBezTo>
                  <a:pt x="18581" y="89"/>
                  <a:pt x="17271" y="1"/>
                  <a:pt x="15951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86" y="-1331903"/>
            <a:ext cx="6261183" cy="2619761"/>
          </a:xfrm>
          <a:custGeom>
            <a:avLst/>
            <a:gdLst/>
            <a:ahLst/>
            <a:cxnLst/>
            <a:rect l="l" t="t" r="r" b="b"/>
            <a:pathLst>
              <a:path w="236852" h="99102" extrusionOk="0">
                <a:moveTo>
                  <a:pt x="57722" y="0"/>
                </a:moveTo>
                <a:cubicBezTo>
                  <a:pt x="51203" y="0"/>
                  <a:pt x="44684" y="315"/>
                  <a:pt x="38196" y="944"/>
                </a:cubicBezTo>
                <a:cubicBezTo>
                  <a:pt x="31457" y="1599"/>
                  <a:pt x="24301" y="2802"/>
                  <a:pt x="19348" y="7410"/>
                </a:cubicBezTo>
                <a:cubicBezTo>
                  <a:pt x="13014" y="13327"/>
                  <a:pt x="16240" y="20875"/>
                  <a:pt x="18229" y="27983"/>
                </a:cubicBezTo>
                <a:cubicBezTo>
                  <a:pt x="16626" y="27714"/>
                  <a:pt x="15087" y="27570"/>
                  <a:pt x="13637" y="27570"/>
                </a:cubicBezTo>
                <a:cubicBezTo>
                  <a:pt x="7074" y="27570"/>
                  <a:pt x="2334" y="30517"/>
                  <a:pt x="1739" y="38104"/>
                </a:cubicBezTo>
                <a:cubicBezTo>
                  <a:pt x="1358" y="42866"/>
                  <a:pt x="0" y="47962"/>
                  <a:pt x="965" y="52701"/>
                </a:cubicBezTo>
                <a:cubicBezTo>
                  <a:pt x="2024" y="57904"/>
                  <a:pt x="5727" y="61940"/>
                  <a:pt x="9252" y="65691"/>
                </a:cubicBezTo>
                <a:cubicBezTo>
                  <a:pt x="15252" y="72084"/>
                  <a:pt x="21539" y="78668"/>
                  <a:pt x="29718" y="81835"/>
                </a:cubicBezTo>
                <a:cubicBezTo>
                  <a:pt x="34176" y="83561"/>
                  <a:pt x="38827" y="84146"/>
                  <a:pt x="43578" y="84146"/>
                </a:cubicBezTo>
                <a:cubicBezTo>
                  <a:pt x="53577" y="84146"/>
                  <a:pt x="64016" y="81555"/>
                  <a:pt x="74022" y="81555"/>
                </a:cubicBezTo>
                <a:cubicBezTo>
                  <a:pt x="78715" y="81555"/>
                  <a:pt x="83313" y="82125"/>
                  <a:pt x="87726" y="83800"/>
                </a:cubicBezTo>
                <a:cubicBezTo>
                  <a:pt x="96846" y="87265"/>
                  <a:pt x="103918" y="95099"/>
                  <a:pt x="113265" y="97897"/>
                </a:cubicBezTo>
                <a:cubicBezTo>
                  <a:pt x="116131" y="98754"/>
                  <a:pt x="119088" y="99102"/>
                  <a:pt x="122069" y="99102"/>
                </a:cubicBezTo>
                <a:cubicBezTo>
                  <a:pt x="126292" y="99102"/>
                  <a:pt x="130563" y="98404"/>
                  <a:pt x="134696" y="97468"/>
                </a:cubicBezTo>
                <a:cubicBezTo>
                  <a:pt x="152698" y="93384"/>
                  <a:pt x="170355" y="84300"/>
                  <a:pt x="180666" y="68977"/>
                </a:cubicBezTo>
                <a:cubicBezTo>
                  <a:pt x="182035" y="66929"/>
                  <a:pt x="183297" y="64762"/>
                  <a:pt x="185107" y="63095"/>
                </a:cubicBezTo>
                <a:cubicBezTo>
                  <a:pt x="187476" y="60928"/>
                  <a:pt x="190584" y="59773"/>
                  <a:pt x="193548" y="58535"/>
                </a:cubicBezTo>
                <a:cubicBezTo>
                  <a:pt x="208753" y="52165"/>
                  <a:pt x="222326" y="41914"/>
                  <a:pt x="232625" y="29019"/>
                </a:cubicBezTo>
                <a:cubicBezTo>
                  <a:pt x="234458" y="26710"/>
                  <a:pt x="236268" y="24150"/>
                  <a:pt x="236506" y="21209"/>
                </a:cubicBezTo>
                <a:cubicBezTo>
                  <a:pt x="236851" y="16970"/>
                  <a:pt x="233720" y="13053"/>
                  <a:pt x="229886" y="11208"/>
                </a:cubicBezTo>
                <a:cubicBezTo>
                  <a:pt x="226333" y="9503"/>
                  <a:pt x="222276" y="9239"/>
                  <a:pt x="218307" y="9239"/>
                </a:cubicBezTo>
                <a:cubicBezTo>
                  <a:pt x="218007" y="9239"/>
                  <a:pt x="217707" y="9241"/>
                  <a:pt x="217408" y="9243"/>
                </a:cubicBezTo>
                <a:cubicBezTo>
                  <a:pt x="197101" y="9463"/>
                  <a:pt x="176903" y="13820"/>
                  <a:pt x="156655" y="13820"/>
                </a:cubicBezTo>
                <a:cubicBezTo>
                  <a:pt x="153884" y="13820"/>
                  <a:pt x="151113" y="13738"/>
                  <a:pt x="148340" y="13553"/>
                </a:cubicBezTo>
                <a:cubicBezTo>
                  <a:pt x="129731" y="12315"/>
                  <a:pt x="111776" y="6469"/>
                  <a:pt x="93429" y="3171"/>
                </a:cubicBezTo>
                <a:cubicBezTo>
                  <a:pt x="81652" y="1059"/>
                  <a:pt x="69687" y="0"/>
                  <a:pt x="57722" y="0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750" y="1477201"/>
            <a:ext cx="3002619" cy="4162455"/>
          </a:xfrm>
          <a:custGeom>
            <a:avLst/>
            <a:gdLst/>
            <a:ahLst/>
            <a:cxnLst/>
            <a:rect l="l" t="t" r="r" b="b"/>
            <a:pathLst>
              <a:path w="113585" h="157460" extrusionOk="0">
                <a:moveTo>
                  <a:pt x="47542" y="1"/>
                </a:moveTo>
                <a:cubicBezTo>
                  <a:pt x="37850" y="15455"/>
                  <a:pt x="28242" y="32064"/>
                  <a:pt x="27349" y="50198"/>
                </a:cubicBezTo>
                <a:cubicBezTo>
                  <a:pt x="25623" y="41494"/>
                  <a:pt x="24956" y="32576"/>
                  <a:pt x="26016" y="23754"/>
                </a:cubicBezTo>
                <a:cubicBezTo>
                  <a:pt x="26218" y="22075"/>
                  <a:pt x="26480" y="20408"/>
                  <a:pt x="26813" y="18753"/>
                </a:cubicBezTo>
                <a:cubicBezTo>
                  <a:pt x="26863" y="18481"/>
                  <a:pt x="26633" y="18299"/>
                  <a:pt x="26423" y="18299"/>
                </a:cubicBezTo>
                <a:cubicBezTo>
                  <a:pt x="26285" y="18299"/>
                  <a:pt x="26156" y="18378"/>
                  <a:pt x="26123" y="18563"/>
                </a:cubicBezTo>
                <a:cubicBezTo>
                  <a:pt x="23444" y="31612"/>
                  <a:pt x="24706" y="45114"/>
                  <a:pt x="28052" y="57913"/>
                </a:cubicBezTo>
                <a:cubicBezTo>
                  <a:pt x="28873" y="61104"/>
                  <a:pt x="29826" y="64259"/>
                  <a:pt x="30897" y="67378"/>
                </a:cubicBezTo>
                <a:cubicBezTo>
                  <a:pt x="25694" y="57329"/>
                  <a:pt x="21551" y="47364"/>
                  <a:pt x="17610" y="36577"/>
                </a:cubicBezTo>
                <a:cubicBezTo>
                  <a:pt x="13728" y="25921"/>
                  <a:pt x="9061" y="15181"/>
                  <a:pt x="977" y="7228"/>
                </a:cubicBezTo>
                <a:lnTo>
                  <a:pt x="977" y="7228"/>
                </a:lnTo>
                <a:cubicBezTo>
                  <a:pt x="477" y="15146"/>
                  <a:pt x="0" y="23182"/>
                  <a:pt x="1751" y="30921"/>
                </a:cubicBezTo>
                <a:cubicBezTo>
                  <a:pt x="3656" y="39411"/>
                  <a:pt x="8192" y="47138"/>
                  <a:pt x="13847" y="53734"/>
                </a:cubicBezTo>
                <a:cubicBezTo>
                  <a:pt x="19134" y="59901"/>
                  <a:pt x="25385" y="65152"/>
                  <a:pt x="31838" y="70069"/>
                </a:cubicBezTo>
                <a:cubicBezTo>
                  <a:pt x="34195" y="76546"/>
                  <a:pt x="37041" y="82868"/>
                  <a:pt x="40279" y="88940"/>
                </a:cubicBezTo>
                <a:cubicBezTo>
                  <a:pt x="42720" y="93524"/>
                  <a:pt x="45411" y="97977"/>
                  <a:pt x="48316" y="102287"/>
                </a:cubicBezTo>
                <a:cubicBezTo>
                  <a:pt x="43077" y="95334"/>
                  <a:pt x="33802" y="82047"/>
                  <a:pt x="30957" y="79761"/>
                </a:cubicBezTo>
                <a:cubicBezTo>
                  <a:pt x="22718" y="73177"/>
                  <a:pt x="13812" y="67474"/>
                  <a:pt x="5584" y="60866"/>
                </a:cubicBezTo>
                <a:cubicBezTo>
                  <a:pt x="5168" y="60532"/>
                  <a:pt x="4739" y="60151"/>
                  <a:pt x="4358" y="59746"/>
                </a:cubicBezTo>
                <a:cubicBezTo>
                  <a:pt x="3977" y="58794"/>
                  <a:pt x="3489" y="58722"/>
                  <a:pt x="3132" y="57758"/>
                </a:cubicBezTo>
                <a:lnTo>
                  <a:pt x="3132" y="57758"/>
                </a:lnTo>
                <a:cubicBezTo>
                  <a:pt x="3227" y="59663"/>
                  <a:pt x="4370" y="63604"/>
                  <a:pt x="5132" y="64437"/>
                </a:cubicBezTo>
                <a:cubicBezTo>
                  <a:pt x="10466" y="77701"/>
                  <a:pt x="18086" y="85047"/>
                  <a:pt x="28718" y="94608"/>
                </a:cubicBezTo>
                <a:cubicBezTo>
                  <a:pt x="34898" y="100156"/>
                  <a:pt x="42220" y="105026"/>
                  <a:pt x="50435" y="105954"/>
                </a:cubicBezTo>
                <a:cubicBezTo>
                  <a:pt x="50447" y="105966"/>
                  <a:pt x="50447" y="105990"/>
                  <a:pt x="50459" y="106002"/>
                </a:cubicBezTo>
                <a:lnTo>
                  <a:pt x="50483" y="105954"/>
                </a:lnTo>
                <a:cubicBezTo>
                  <a:pt x="50626" y="105966"/>
                  <a:pt x="50769" y="105990"/>
                  <a:pt x="50900" y="106002"/>
                </a:cubicBezTo>
                <a:cubicBezTo>
                  <a:pt x="53293" y="109336"/>
                  <a:pt x="55817" y="112586"/>
                  <a:pt x="58460" y="115729"/>
                </a:cubicBezTo>
                <a:cubicBezTo>
                  <a:pt x="61925" y="119849"/>
                  <a:pt x="65592" y="123790"/>
                  <a:pt x="69450" y="127529"/>
                </a:cubicBezTo>
                <a:cubicBezTo>
                  <a:pt x="59786" y="123195"/>
                  <a:pt x="49180" y="120968"/>
                  <a:pt x="38582" y="120968"/>
                </a:cubicBezTo>
                <a:cubicBezTo>
                  <a:pt x="30547" y="120968"/>
                  <a:pt x="22516" y="122248"/>
                  <a:pt x="14907" y="124862"/>
                </a:cubicBezTo>
                <a:cubicBezTo>
                  <a:pt x="24027" y="129314"/>
                  <a:pt x="33564" y="133053"/>
                  <a:pt x="43530" y="134982"/>
                </a:cubicBezTo>
                <a:cubicBezTo>
                  <a:pt x="48145" y="135881"/>
                  <a:pt x="52859" y="136379"/>
                  <a:pt x="57570" y="136379"/>
                </a:cubicBezTo>
                <a:cubicBezTo>
                  <a:pt x="58534" y="136379"/>
                  <a:pt x="59498" y="136358"/>
                  <a:pt x="60460" y="136315"/>
                </a:cubicBezTo>
                <a:cubicBezTo>
                  <a:pt x="64961" y="136113"/>
                  <a:pt x="72081" y="136089"/>
                  <a:pt x="76105" y="134029"/>
                </a:cubicBezTo>
                <a:lnTo>
                  <a:pt x="75867" y="133446"/>
                </a:lnTo>
                <a:lnTo>
                  <a:pt x="75867" y="133446"/>
                </a:lnTo>
                <a:cubicBezTo>
                  <a:pt x="77772" y="135113"/>
                  <a:pt x="79725" y="136732"/>
                  <a:pt x="81713" y="138304"/>
                </a:cubicBezTo>
                <a:cubicBezTo>
                  <a:pt x="90202" y="145043"/>
                  <a:pt x="99310" y="150865"/>
                  <a:pt x="109002" y="155722"/>
                </a:cubicBezTo>
                <a:cubicBezTo>
                  <a:pt x="110205" y="156318"/>
                  <a:pt x="111407" y="156889"/>
                  <a:pt x="112645" y="157413"/>
                </a:cubicBezTo>
                <a:cubicBezTo>
                  <a:pt x="112717" y="157445"/>
                  <a:pt x="112787" y="157459"/>
                  <a:pt x="112854" y="157459"/>
                </a:cubicBezTo>
                <a:cubicBezTo>
                  <a:pt x="113290" y="157459"/>
                  <a:pt x="113584" y="156861"/>
                  <a:pt x="113110" y="156604"/>
                </a:cubicBezTo>
                <a:cubicBezTo>
                  <a:pt x="109216" y="154544"/>
                  <a:pt x="105347" y="152472"/>
                  <a:pt x="101549" y="150246"/>
                </a:cubicBezTo>
                <a:cubicBezTo>
                  <a:pt x="107466" y="138113"/>
                  <a:pt x="110014" y="124350"/>
                  <a:pt x="108788" y="110907"/>
                </a:cubicBezTo>
                <a:cubicBezTo>
                  <a:pt x="108121" y="103597"/>
                  <a:pt x="106359" y="96406"/>
                  <a:pt x="105847" y="89083"/>
                </a:cubicBezTo>
                <a:cubicBezTo>
                  <a:pt x="104061" y="94798"/>
                  <a:pt x="100561" y="99799"/>
                  <a:pt x="98072" y="105240"/>
                </a:cubicBezTo>
                <a:cubicBezTo>
                  <a:pt x="91762" y="119039"/>
                  <a:pt x="92405" y="135791"/>
                  <a:pt x="99644" y="149103"/>
                </a:cubicBezTo>
                <a:lnTo>
                  <a:pt x="99144" y="148805"/>
                </a:lnTo>
                <a:cubicBezTo>
                  <a:pt x="94560" y="145995"/>
                  <a:pt x="90095" y="142971"/>
                  <a:pt x="85797" y="139732"/>
                </a:cubicBezTo>
                <a:cubicBezTo>
                  <a:pt x="83249" y="137815"/>
                  <a:pt x="80749" y="135815"/>
                  <a:pt x="78320" y="133744"/>
                </a:cubicBezTo>
                <a:cubicBezTo>
                  <a:pt x="78427" y="133624"/>
                  <a:pt x="78534" y="133494"/>
                  <a:pt x="78641" y="133374"/>
                </a:cubicBezTo>
                <a:cubicBezTo>
                  <a:pt x="80510" y="131077"/>
                  <a:pt x="81213" y="127969"/>
                  <a:pt x="81701" y="125004"/>
                </a:cubicBezTo>
                <a:cubicBezTo>
                  <a:pt x="84928" y="105621"/>
                  <a:pt x="83118" y="85440"/>
                  <a:pt x="76522" y="66938"/>
                </a:cubicBezTo>
                <a:cubicBezTo>
                  <a:pt x="76105" y="65783"/>
                  <a:pt x="75593" y="64533"/>
                  <a:pt x="74522" y="63937"/>
                </a:cubicBezTo>
                <a:cubicBezTo>
                  <a:pt x="69200" y="80594"/>
                  <a:pt x="67723" y="98477"/>
                  <a:pt x="70235" y="115777"/>
                </a:cubicBezTo>
                <a:cubicBezTo>
                  <a:pt x="70950" y="120647"/>
                  <a:pt x="72021" y="125600"/>
                  <a:pt x="74272" y="129922"/>
                </a:cubicBezTo>
                <a:cubicBezTo>
                  <a:pt x="74033" y="129791"/>
                  <a:pt x="73807" y="129672"/>
                  <a:pt x="73569" y="129541"/>
                </a:cubicBezTo>
                <a:cubicBezTo>
                  <a:pt x="69581" y="125874"/>
                  <a:pt x="65771" y="122016"/>
                  <a:pt x="62163" y="117968"/>
                </a:cubicBezTo>
                <a:cubicBezTo>
                  <a:pt x="58305" y="113646"/>
                  <a:pt x="54686" y="109121"/>
                  <a:pt x="51340" y="104395"/>
                </a:cubicBezTo>
                <a:cubicBezTo>
                  <a:pt x="56877" y="94012"/>
                  <a:pt x="60746" y="81880"/>
                  <a:pt x="60306" y="70200"/>
                </a:cubicBezTo>
                <a:cubicBezTo>
                  <a:pt x="59925" y="59913"/>
                  <a:pt x="57186" y="49626"/>
                  <a:pt x="58591" y="39422"/>
                </a:cubicBezTo>
                <a:lnTo>
                  <a:pt x="58591" y="39422"/>
                </a:lnTo>
                <a:cubicBezTo>
                  <a:pt x="50590" y="44875"/>
                  <a:pt x="42994" y="52091"/>
                  <a:pt x="40767" y="61520"/>
                </a:cubicBezTo>
                <a:cubicBezTo>
                  <a:pt x="39053" y="68771"/>
                  <a:pt x="40755" y="76367"/>
                  <a:pt x="42851" y="83511"/>
                </a:cubicBezTo>
                <a:cubicBezTo>
                  <a:pt x="44470" y="89048"/>
                  <a:pt x="46340" y="94501"/>
                  <a:pt x="48268" y="99918"/>
                </a:cubicBezTo>
                <a:cubicBezTo>
                  <a:pt x="46578" y="97358"/>
                  <a:pt x="44970" y="94751"/>
                  <a:pt x="43434" y="92084"/>
                </a:cubicBezTo>
                <a:cubicBezTo>
                  <a:pt x="38100" y="82809"/>
                  <a:pt x="33743" y="72974"/>
                  <a:pt x="30564" y="62747"/>
                </a:cubicBezTo>
                <a:cubicBezTo>
                  <a:pt x="29933" y="60711"/>
                  <a:pt x="29349" y="58651"/>
                  <a:pt x="28814" y="56579"/>
                </a:cubicBezTo>
                <a:cubicBezTo>
                  <a:pt x="32743" y="55365"/>
                  <a:pt x="36112" y="52734"/>
                  <a:pt x="38803" y="49638"/>
                </a:cubicBezTo>
                <a:cubicBezTo>
                  <a:pt x="44494" y="43101"/>
                  <a:pt x="47411" y="34517"/>
                  <a:pt x="48399" y="25909"/>
                </a:cubicBezTo>
                <a:cubicBezTo>
                  <a:pt x="49376" y="17301"/>
                  <a:pt x="48566" y="8597"/>
                  <a:pt x="47542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73088" y="-1750575"/>
            <a:ext cx="2943802" cy="4903217"/>
          </a:xfrm>
          <a:custGeom>
            <a:avLst/>
            <a:gdLst/>
            <a:ahLst/>
            <a:cxnLst/>
            <a:rect l="l" t="t" r="r" b="b"/>
            <a:pathLst>
              <a:path w="111360" h="185482" extrusionOk="0">
                <a:moveTo>
                  <a:pt x="64810" y="0"/>
                </a:moveTo>
                <a:cubicBezTo>
                  <a:pt x="64534" y="0"/>
                  <a:pt x="64271" y="208"/>
                  <a:pt x="64377" y="554"/>
                </a:cubicBezTo>
                <a:cubicBezTo>
                  <a:pt x="65663" y="4781"/>
                  <a:pt x="66937" y="8972"/>
                  <a:pt x="68044" y="13234"/>
                </a:cubicBezTo>
                <a:cubicBezTo>
                  <a:pt x="55281" y="17628"/>
                  <a:pt x="43756" y="25557"/>
                  <a:pt x="35124" y="35928"/>
                </a:cubicBezTo>
                <a:cubicBezTo>
                  <a:pt x="30421" y="41571"/>
                  <a:pt x="26575" y="47893"/>
                  <a:pt x="21765" y="53442"/>
                </a:cubicBezTo>
                <a:cubicBezTo>
                  <a:pt x="27063" y="50668"/>
                  <a:pt x="33076" y="49596"/>
                  <a:pt x="38684" y="47512"/>
                </a:cubicBezTo>
                <a:cubicBezTo>
                  <a:pt x="52900" y="42226"/>
                  <a:pt x="64294" y="29927"/>
                  <a:pt x="68592" y="15389"/>
                </a:cubicBezTo>
                <a:cubicBezTo>
                  <a:pt x="68640" y="15580"/>
                  <a:pt x="68687" y="15770"/>
                  <a:pt x="68735" y="15961"/>
                </a:cubicBezTo>
                <a:cubicBezTo>
                  <a:pt x="69985" y="21188"/>
                  <a:pt x="70997" y="26474"/>
                  <a:pt x="71747" y="31808"/>
                </a:cubicBezTo>
                <a:cubicBezTo>
                  <a:pt x="72200" y="34963"/>
                  <a:pt x="72545" y="38142"/>
                  <a:pt x="72807" y="41333"/>
                </a:cubicBezTo>
                <a:cubicBezTo>
                  <a:pt x="72640" y="41345"/>
                  <a:pt x="72485" y="41357"/>
                  <a:pt x="72319" y="41369"/>
                </a:cubicBezTo>
                <a:cubicBezTo>
                  <a:pt x="69378" y="41655"/>
                  <a:pt x="66675" y="43369"/>
                  <a:pt x="64234" y="45119"/>
                </a:cubicBezTo>
                <a:cubicBezTo>
                  <a:pt x="48256" y="56537"/>
                  <a:pt x="35255" y="72099"/>
                  <a:pt x="26837" y="89851"/>
                </a:cubicBezTo>
                <a:cubicBezTo>
                  <a:pt x="26313" y="90958"/>
                  <a:pt x="25801" y="92196"/>
                  <a:pt x="26134" y="93375"/>
                </a:cubicBezTo>
                <a:cubicBezTo>
                  <a:pt x="41672" y="85362"/>
                  <a:pt x="55352" y="73766"/>
                  <a:pt x="65818" y="59740"/>
                </a:cubicBezTo>
                <a:cubicBezTo>
                  <a:pt x="68759" y="55799"/>
                  <a:pt x="71497" y="51549"/>
                  <a:pt x="72962" y="46893"/>
                </a:cubicBezTo>
                <a:cubicBezTo>
                  <a:pt x="73045" y="47143"/>
                  <a:pt x="73117" y="47405"/>
                  <a:pt x="73200" y="47655"/>
                </a:cubicBezTo>
                <a:cubicBezTo>
                  <a:pt x="73426" y="53073"/>
                  <a:pt x="73390" y="58502"/>
                  <a:pt x="73081" y="63907"/>
                </a:cubicBezTo>
                <a:cubicBezTo>
                  <a:pt x="72747" y="69694"/>
                  <a:pt x="72104" y="75456"/>
                  <a:pt x="71140" y="81159"/>
                </a:cubicBezTo>
                <a:cubicBezTo>
                  <a:pt x="59877" y="84588"/>
                  <a:pt x="48554" y="90434"/>
                  <a:pt x="40612" y="98995"/>
                </a:cubicBezTo>
                <a:cubicBezTo>
                  <a:pt x="33600" y="106543"/>
                  <a:pt x="28266" y="115747"/>
                  <a:pt x="20062" y="121974"/>
                </a:cubicBezTo>
                <a:cubicBezTo>
                  <a:pt x="23811" y="122687"/>
                  <a:pt x="27710" y="123160"/>
                  <a:pt x="31562" y="123160"/>
                </a:cubicBezTo>
                <a:cubicBezTo>
                  <a:pt x="37486" y="123160"/>
                  <a:pt x="43300" y="122042"/>
                  <a:pt x="48292" y="118962"/>
                </a:cubicBezTo>
                <a:cubicBezTo>
                  <a:pt x="54626" y="115033"/>
                  <a:pt x="58793" y="108460"/>
                  <a:pt x="62365" y="101924"/>
                </a:cubicBezTo>
                <a:cubicBezTo>
                  <a:pt x="65127" y="96864"/>
                  <a:pt x="67663" y="91696"/>
                  <a:pt x="70140" y="86493"/>
                </a:cubicBezTo>
                <a:lnTo>
                  <a:pt x="70140" y="86493"/>
                </a:lnTo>
                <a:cubicBezTo>
                  <a:pt x="69521" y="89494"/>
                  <a:pt x="68818" y="92494"/>
                  <a:pt x="68021" y="95459"/>
                </a:cubicBezTo>
                <a:cubicBezTo>
                  <a:pt x="65235" y="105793"/>
                  <a:pt x="61365" y="115830"/>
                  <a:pt x="56376" y="125296"/>
                </a:cubicBezTo>
                <a:cubicBezTo>
                  <a:pt x="55388" y="127189"/>
                  <a:pt x="54340" y="129058"/>
                  <a:pt x="53257" y="130904"/>
                </a:cubicBezTo>
                <a:cubicBezTo>
                  <a:pt x="50236" y="129299"/>
                  <a:pt x="46787" y="128675"/>
                  <a:pt x="43355" y="128675"/>
                </a:cubicBezTo>
                <a:cubicBezTo>
                  <a:pt x="42661" y="128675"/>
                  <a:pt x="41968" y="128701"/>
                  <a:pt x="41279" y="128749"/>
                </a:cubicBezTo>
                <a:cubicBezTo>
                  <a:pt x="32635" y="129344"/>
                  <a:pt x="24503" y="133356"/>
                  <a:pt x="17717" y="138738"/>
                </a:cubicBezTo>
                <a:cubicBezTo>
                  <a:pt x="10942" y="144131"/>
                  <a:pt x="5370" y="150858"/>
                  <a:pt x="0" y="157657"/>
                </a:cubicBezTo>
                <a:cubicBezTo>
                  <a:pt x="17788" y="153585"/>
                  <a:pt x="36326" y="148644"/>
                  <a:pt x="49780" y="136440"/>
                </a:cubicBezTo>
                <a:lnTo>
                  <a:pt x="49780" y="136440"/>
                </a:lnTo>
                <a:cubicBezTo>
                  <a:pt x="44851" y="143822"/>
                  <a:pt x="39005" y="150597"/>
                  <a:pt x="32028" y="156085"/>
                </a:cubicBezTo>
                <a:cubicBezTo>
                  <a:pt x="30695" y="157133"/>
                  <a:pt x="29325" y="158121"/>
                  <a:pt x="27920" y="159062"/>
                </a:cubicBezTo>
                <a:cubicBezTo>
                  <a:pt x="27601" y="159281"/>
                  <a:pt x="27792" y="159751"/>
                  <a:pt x="28093" y="159751"/>
                </a:cubicBezTo>
                <a:cubicBezTo>
                  <a:pt x="28151" y="159751"/>
                  <a:pt x="28214" y="159733"/>
                  <a:pt x="28278" y="159693"/>
                </a:cubicBezTo>
                <a:cubicBezTo>
                  <a:pt x="39398" y="152347"/>
                  <a:pt x="48054" y="141917"/>
                  <a:pt x="54745" y="130487"/>
                </a:cubicBezTo>
                <a:cubicBezTo>
                  <a:pt x="56412" y="127653"/>
                  <a:pt x="57960" y="124748"/>
                  <a:pt x="59412" y="121795"/>
                </a:cubicBezTo>
                <a:lnTo>
                  <a:pt x="59412" y="121795"/>
                </a:lnTo>
                <a:cubicBezTo>
                  <a:pt x="55995" y="132559"/>
                  <a:pt x="51876" y="142548"/>
                  <a:pt x="47030" y="152954"/>
                </a:cubicBezTo>
                <a:cubicBezTo>
                  <a:pt x="42244" y="163241"/>
                  <a:pt x="37945" y="174135"/>
                  <a:pt x="38041" y="185482"/>
                </a:cubicBezTo>
                <a:cubicBezTo>
                  <a:pt x="43994" y="180231"/>
                  <a:pt x="50018" y="174873"/>
                  <a:pt x="54257" y="168170"/>
                </a:cubicBezTo>
                <a:cubicBezTo>
                  <a:pt x="58900" y="160824"/>
                  <a:pt x="61163" y="152156"/>
                  <a:pt x="61829" y="143489"/>
                </a:cubicBezTo>
                <a:cubicBezTo>
                  <a:pt x="62449" y="135392"/>
                  <a:pt x="61746" y="127260"/>
                  <a:pt x="60651" y="119212"/>
                </a:cubicBezTo>
                <a:cubicBezTo>
                  <a:pt x="63568" y="112961"/>
                  <a:pt x="66032" y="106496"/>
                  <a:pt x="68033" y="99900"/>
                </a:cubicBezTo>
                <a:cubicBezTo>
                  <a:pt x="69545" y="94935"/>
                  <a:pt x="70795" y="89875"/>
                  <a:pt x="71783" y="84779"/>
                </a:cubicBezTo>
                <a:lnTo>
                  <a:pt x="71783" y="84779"/>
                </a:lnTo>
                <a:cubicBezTo>
                  <a:pt x="70569" y="93399"/>
                  <a:pt x="67735" y="109365"/>
                  <a:pt x="68140" y="112997"/>
                </a:cubicBezTo>
                <a:cubicBezTo>
                  <a:pt x="69295" y="123474"/>
                  <a:pt x="71569" y="133809"/>
                  <a:pt x="72712" y="144286"/>
                </a:cubicBezTo>
                <a:cubicBezTo>
                  <a:pt x="72771" y="144822"/>
                  <a:pt x="72807" y="145394"/>
                  <a:pt x="72783" y="145953"/>
                </a:cubicBezTo>
                <a:cubicBezTo>
                  <a:pt x="72390" y="146894"/>
                  <a:pt x="72676" y="147287"/>
                  <a:pt x="72247" y="148215"/>
                </a:cubicBezTo>
                <a:cubicBezTo>
                  <a:pt x="73521" y="146798"/>
                  <a:pt x="75498" y="143215"/>
                  <a:pt x="75545" y="142084"/>
                </a:cubicBezTo>
                <a:cubicBezTo>
                  <a:pt x="81153" y="128939"/>
                  <a:pt x="80963" y="118354"/>
                  <a:pt x="80201" y="104079"/>
                </a:cubicBezTo>
                <a:cubicBezTo>
                  <a:pt x="79760" y="95780"/>
                  <a:pt x="78022" y="87160"/>
                  <a:pt x="72878" y="80695"/>
                </a:cubicBezTo>
                <a:cubicBezTo>
                  <a:pt x="72878" y="80671"/>
                  <a:pt x="72890" y="80659"/>
                  <a:pt x="72902" y="80647"/>
                </a:cubicBezTo>
                <a:cubicBezTo>
                  <a:pt x="72878" y="80647"/>
                  <a:pt x="72866" y="80647"/>
                  <a:pt x="72843" y="80659"/>
                </a:cubicBezTo>
                <a:cubicBezTo>
                  <a:pt x="72759" y="80552"/>
                  <a:pt x="72664" y="80445"/>
                  <a:pt x="72581" y="80326"/>
                </a:cubicBezTo>
                <a:cubicBezTo>
                  <a:pt x="73247" y="76278"/>
                  <a:pt x="73759" y="72194"/>
                  <a:pt x="74117" y="68110"/>
                </a:cubicBezTo>
                <a:cubicBezTo>
                  <a:pt x="74581" y="62752"/>
                  <a:pt x="74771" y="57371"/>
                  <a:pt x="74688" y="51989"/>
                </a:cubicBezTo>
                <a:lnTo>
                  <a:pt x="74688" y="51989"/>
                </a:lnTo>
                <a:cubicBezTo>
                  <a:pt x="81320" y="69384"/>
                  <a:pt x="94607" y="84255"/>
                  <a:pt x="111359" y="92447"/>
                </a:cubicBezTo>
                <a:cubicBezTo>
                  <a:pt x="108073" y="82850"/>
                  <a:pt x="103966" y="73456"/>
                  <a:pt x="98286" y="65050"/>
                </a:cubicBezTo>
                <a:cubicBezTo>
                  <a:pt x="95119" y="60347"/>
                  <a:pt x="91440" y="55966"/>
                  <a:pt x="87261" y="52144"/>
                </a:cubicBezTo>
                <a:cubicBezTo>
                  <a:pt x="83927" y="49108"/>
                  <a:pt x="78879" y="44083"/>
                  <a:pt x="74581" y="42690"/>
                </a:cubicBezTo>
                <a:lnTo>
                  <a:pt x="74331" y="43274"/>
                </a:lnTo>
                <a:cubicBezTo>
                  <a:pt x="74164" y="40750"/>
                  <a:pt x="73938" y="38226"/>
                  <a:pt x="73640" y="35701"/>
                </a:cubicBezTo>
                <a:cubicBezTo>
                  <a:pt x="72402" y="24938"/>
                  <a:pt x="70080" y="14365"/>
                  <a:pt x="66651" y="4090"/>
                </a:cubicBezTo>
                <a:cubicBezTo>
                  <a:pt x="66223" y="2816"/>
                  <a:pt x="65770" y="1566"/>
                  <a:pt x="65282" y="316"/>
                </a:cubicBezTo>
                <a:cubicBezTo>
                  <a:pt x="65195" y="98"/>
                  <a:pt x="64999" y="0"/>
                  <a:pt x="64810" y="0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411848" y="1602237"/>
            <a:ext cx="774625" cy="263425"/>
          </a:xfrm>
          <a:custGeom>
            <a:avLst/>
            <a:gdLst/>
            <a:ahLst/>
            <a:cxnLst/>
            <a:rect l="l" t="t" r="r" b="b"/>
            <a:pathLst>
              <a:path w="29303" h="9965" extrusionOk="0">
                <a:moveTo>
                  <a:pt x="3352" y="1"/>
                </a:moveTo>
                <a:cubicBezTo>
                  <a:pt x="2496" y="1"/>
                  <a:pt x="1634" y="134"/>
                  <a:pt x="1037" y="712"/>
                </a:cubicBezTo>
                <a:cubicBezTo>
                  <a:pt x="1" y="1724"/>
                  <a:pt x="418" y="3593"/>
                  <a:pt x="1489" y="4546"/>
                </a:cubicBezTo>
                <a:cubicBezTo>
                  <a:pt x="2573" y="5510"/>
                  <a:pt x="4073" y="5808"/>
                  <a:pt x="5502" y="6058"/>
                </a:cubicBezTo>
                <a:cubicBezTo>
                  <a:pt x="12598" y="7332"/>
                  <a:pt x="19682" y="8606"/>
                  <a:pt x="26778" y="9880"/>
                </a:cubicBezTo>
                <a:cubicBezTo>
                  <a:pt x="27020" y="9925"/>
                  <a:pt x="27279" y="9964"/>
                  <a:pt x="27530" y="9964"/>
                </a:cubicBezTo>
                <a:cubicBezTo>
                  <a:pt x="27872" y="9964"/>
                  <a:pt x="28198" y="9892"/>
                  <a:pt x="28445" y="9666"/>
                </a:cubicBezTo>
                <a:cubicBezTo>
                  <a:pt x="29302" y="8856"/>
                  <a:pt x="28123" y="7534"/>
                  <a:pt x="27076" y="7010"/>
                </a:cubicBezTo>
                <a:cubicBezTo>
                  <a:pt x="23516" y="5236"/>
                  <a:pt x="19765" y="3855"/>
                  <a:pt x="15908" y="2891"/>
                </a:cubicBezTo>
                <a:cubicBezTo>
                  <a:pt x="12145" y="1272"/>
                  <a:pt x="8097" y="295"/>
                  <a:pt x="4001" y="22"/>
                </a:cubicBezTo>
                <a:cubicBezTo>
                  <a:pt x="3788" y="9"/>
                  <a:pt x="3570" y="1"/>
                  <a:pt x="3352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31650" y="3960022"/>
            <a:ext cx="619451" cy="647922"/>
          </a:xfrm>
          <a:custGeom>
            <a:avLst/>
            <a:gdLst/>
            <a:ahLst/>
            <a:cxnLst/>
            <a:rect l="l" t="t" r="r" b="b"/>
            <a:pathLst>
              <a:path w="23433" h="24510" extrusionOk="0">
                <a:moveTo>
                  <a:pt x="2834" y="0"/>
                </a:moveTo>
                <a:cubicBezTo>
                  <a:pt x="1878" y="0"/>
                  <a:pt x="926" y="130"/>
                  <a:pt x="1" y="411"/>
                </a:cubicBezTo>
                <a:cubicBezTo>
                  <a:pt x="3061" y="2935"/>
                  <a:pt x="5751" y="5900"/>
                  <a:pt x="7966" y="9186"/>
                </a:cubicBezTo>
                <a:cubicBezTo>
                  <a:pt x="10085" y="12317"/>
                  <a:pt x="11645" y="16341"/>
                  <a:pt x="14241" y="19116"/>
                </a:cubicBezTo>
                <a:cubicBezTo>
                  <a:pt x="16272" y="21273"/>
                  <a:pt x="19271" y="22223"/>
                  <a:pt x="22224" y="22907"/>
                </a:cubicBezTo>
                <a:lnTo>
                  <a:pt x="22224" y="22907"/>
                </a:lnTo>
                <a:cubicBezTo>
                  <a:pt x="22276" y="22073"/>
                  <a:pt x="22016" y="21125"/>
                  <a:pt x="21706" y="20330"/>
                </a:cubicBezTo>
                <a:cubicBezTo>
                  <a:pt x="20575" y="17508"/>
                  <a:pt x="19289" y="14746"/>
                  <a:pt x="17860" y="12055"/>
                </a:cubicBezTo>
                <a:cubicBezTo>
                  <a:pt x="16026" y="8662"/>
                  <a:pt x="13895" y="5316"/>
                  <a:pt x="10847" y="2947"/>
                </a:cubicBezTo>
                <a:cubicBezTo>
                  <a:pt x="8572" y="1163"/>
                  <a:pt x="5689" y="0"/>
                  <a:pt x="2834" y="0"/>
                </a:cubicBezTo>
                <a:close/>
                <a:moveTo>
                  <a:pt x="22224" y="22907"/>
                </a:moveTo>
                <a:lnTo>
                  <a:pt x="22224" y="22907"/>
                </a:lnTo>
                <a:cubicBezTo>
                  <a:pt x="22183" y="23548"/>
                  <a:pt x="21959" y="24121"/>
                  <a:pt x="21432" y="24509"/>
                </a:cubicBezTo>
                <a:lnTo>
                  <a:pt x="23432" y="23176"/>
                </a:lnTo>
                <a:cubicBezTo>
                  <a:pt x="23032" y="23090"/>
                  <a:pt x="22628" y="23001"/>
                  <a:pt x="22224" y="22907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67000" y="2262475"/>
            <a:ext cx="3810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402650" y="2911600"/>
            <a:ext cx="4341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700"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488550" y="-939375"/>
            <a:ext cx="3102200" cy="3516925"/>
          </a:xfrm>
          <a:custGeom>
            <a:avLst/>
            <a:gdLst/>
            <a:ahLst/>
            <a:cxnLst/>
            <a:rect l="l" t="t" r="r" b="b"/>
            <a:pathLst>
              <a:path w="124088" h="140677" extrusionOk="0">
                <a:moveTo>
                  <a:pt x="53095" y="1"/>
                </a:moveTo>
                <a:cubicBezTo>
                  <a:pt x="44131" y="1"/>
                  <a:pt x="37374" y="1292"/>
                  <a:pt x="34755" y="1838"/>
                </a:cubicBezTo>
                <a:lnTo>
                  <a:pt x="1" y="9970"/>
                </a:lnTo>
                <a:cubicBezTo>
                  <a:pt x="4787" y="10994"/>
                  <a:pt x="11169" y="13197"/>
                  <a:pt x="14157" y="18602"/>
                </a:cubicBezTo>
                <a:cubicBezTo>
                  <a:pt x="16324" y="22531"/>
                  <a:pt x="15348" y="25674"/>
                  <a:pt x="15753" y="28603"/>
                </a:cubicBezTo>
                <a:cubicBezTo>
                  <a:pt x="17598" y="41664"/>
                  <a:pt x="45554" y="39926"/>
                  <a:pt x="61878" y="54094"/>
                </a:cubicBezTo>
                <a:cubicBezTo>
                  <a:pt x="80404" y="70192"/>
                  <a:pt x="67521" y="92504"/>
                  <a:pt x="86059" y="116662"/>
                </a:cubicBezTo>
                <a:cubicBezTo>
                  <a:pt x="97025" y="130961"/>
                  <a:pt x="112539" y="137450"/>
                  <a:pt x="123326" y="140677"/>
                </a:cubicBezTo>
                <a:cubicBezTo>
                  <a:pt x="123576" y="107780"/>
                  <a:pt x="123826" y="74895"/>
                  <a:pt x="124088" y="42010"/>
                </a:cubicBezTo>
                <a:cubicBezTo>
                  <a:pt x="120278" y="34783"/>
                  <a:pt x="112943" y="23376"/>
                  <a:pt x="99823" y="14149"/>
                </a:cubicBezTo>
                <a:cubicBezTo>
                  <a:pt x="83521" y="2684"/>
                  <a:pt x="66016" y="1"/>
                  <a:pt x="53095" y="1"/>
                </a:cubicBezTo>
                <a:close/>
              </a:path>
            </a:pathLst>
          </a:custGeom>
          <a:solidFill>
            <a:srgbClr val="E7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313525" y="-937200"/>
            <a:ext cx="3102200" cy="3648700"/>
          </a:xfrm>
          <a:custGeom>
            <a:avLst/>
            <a:gdLst/>
            <a:ahLst/>
            <a:cxnLst/>
            <a:rect l="l" t="t" r="r" b="b"/>
            <a:pathLst>
              <a:path w="124088" h="145948" fill="none" extrusionOk="0">
                <a:moveTo>
                  <a:pt x="123338" y="145947"/>
                </a:moveTo>
                <a:cubicBezTo>
                  <a:pt x="112551" y="142721"/>
                  <a:pt x="97037" y="136232"/>
                  <a:pt x="86059" y="121932"/>
                </a:cubicBezTo>
                <a:cubicBezTo>
                  <a:pt x="67533" y="97775"/>
                  <a:pt x="80404" y="75462"/>
                  <a:pt x="61890" y="59365"/>
                </a:cubicBezTo>
                <a:cubicBezTo>
                  <a:pt x="45566" y="45197"/>
                  <a:pt x="17610" y="46935"/>
                  <a:pt x="15765" y="33874"/>
                </a:cubicBezTo>
                <a:cubicBezTo>
                  <a:pt x="15348" y="30945"/>
                  <a:pt x="16336" y="27802"/>
                  <a:pt x="14157" y="23873"/>
                </a:cubicBezTo>
                <a:cubicBezTo>
                  <a:pt x="11169" y="18467"/>
                  <a:pt x="4799" y="16265"/>
                  <a:pt x="1" y="15241"/>
                </a:cubicBezTo>
                <a:lnTo>
                  <a:pt x="34755" y="7109"/>
                </a:lnTo>
                <a:cubicBezTo>
                  <a:pt x="41161" y="5775"/>
                  <a:pt x="72224" y="1"/>
                  <a:pt x="99835" y="19420"/>
                </a:cubicBezTo>
                <a:cubicBezTo>
                  <a:pt x="112944" y="28647"/>
                  <a:pt x="120290" y="40053"/>
                  <a:pt x="124088" y="47280"/>
                </a:cubicBezTo>
                <a:cubicBezTo>
                  <a:pt x="123838" y="80165"/>
                  <a:pt x="123588" y="113050"/>
                  <a:pt x="123338" y="145947"/>
                </a:cubicBezTo>
                <a:close/>
              </a:path>
            </a:pathLst>
          </a:custGeom>
          <a:noFill/>
          <a:ln w="14875" cap="flat" cmpd="sng">
            <a:solidFill>
              <a:srgbClr val="FBB85E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436475" y="-814550"/>
            <a:ext cx="3102200" cy="3648675"/>
          </a:xfrm>
          <a:custGeom>
            <a:avLst/>
            <a:gdLst/>
            <a:ahLst/>
            <a:cxnLst/>
            <a:rect l="l" t="t" r="r" b="b"/>
            <a:pathLst>
              <a:path w="124088" h="145947" fill="none" extrusionOk="0">
                <a:moveTo>
                  <a:pt x="123325" y="145947"/>
                </a:moveTo>
                <a:cubicBezTo>
                  <a:pt x="112538" y="142732"/>
                  <a:pt x="97024" y="136231"/>
                  <a:pt x="86059" y="121932"/>
                </a:cubicBezTo>
                <a:cubicBezTo>
                  <a:pt x="67520" y="97786"/>
                  <a:pt x="80403" y="75462"/>
                  <a:pt x="61877" y="59377"/>
                </a:cubicBezTo>
                <a:cubicBezTo>
                  <a:pt x="45553" y="45196"/>
                  <a:pt x="17598" y="46935"/>
                  <a:pt x="15752" y="33885"/>
                </a:cubicBezTo>
                <a:cubicBezTo>
                  <a:pt x="15347" y="30944"/>
                  <a:pt x="16324" y="27813"/>
                  <a:pt x="14157" y="23884"/>
                </a:cubicBezTo>
                <a:cubicBezTo>
                  <a:pt x="11168" y="18479"/>
                  <a:pt x="4786" y="16276"/>
                  <a:pt x="0" y="15252"/>
                </a:cubicBezTo>
                <a:lnTo>
                  <a:pt x="34754" y="7120"/>
                </a:lnTo>
                <a:cubicBezTo>
                  <a:pt x="41148" y="5775"/>
                  <a:pt x="72212" y="0"/>
                  <a:pt x="99822" y="19431"/>
                </a:cubicBezTo>
                <a:cubicBezTo>
                  <a:pt x="112943" y="28658"/>
                  <a:pt x="120277" y="40065"/>
                  <a:pt x="124087" y="47292"/>
                </a:cubicBezTo>
                <a:cubicBezTo>
                  <a:pt x="123825" y="80177"/>
                  <a:pt x="123575" y="113062"/>
                  <a:pt x="123325" y="145947"/>
                </a:cubicBezTo>
                <a:close/>
              </a:path>
            </a:pathLst>
          </a:custGeom>
          <a:noFill/>
          <a:ln w="14875" cap="flat" cmpd="sng">
            <a:solidFill>
              <a:srgbClr val="FBB85E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30500" y="2969700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extrusionOk="0">
                <a:moveTo>
                  <a:pt x="0" y="0"/>
                </a:moveTo>
                <a:lnTo>
                  <a:pt x="25146" y="95405"/>
                </a:lnTo>
                <a:lnTo>
                  <a:pt x="121896" y="110728"/>
                </a:lnTo>
                <a:lnTo>
                  <a:pt x="153293" y="93762"/>
                </a:lnTo>
                <a:lnTo>
                  <a:pt x="153293" y="93762"/>
                </a:lnTo>
                <a:cubicBezTo>
                  <a:pt x="152594" y="93801"/>
                  <a:pt x="151858" y="93825"/>
                  <a:pt x="151096" y="93825"/>
                </a:cubicBezTo>
                <a:cubicBezTo>
                  <a:pt x="146527" y="93825"/>
                  <a:pt x="141059" y="92950"/>
                  <a:pt x="137375" y="89154"/>
                </a:cubicBezTo>
                <a:cubicBezTo>
                  <a:pt x="134243" y="85927"/>
                  <a:pt x="134374" y="82641"/>
                  <a:pt x="133207" y="79927"/>
                </a:cubicBezTo>
                <a:cubicBezTo>
                  <a:pt x="127992" y="67806"/>
                  <a:pt x="101477" y="76819"/>
                  <a:pt x="82010" y="67425"/>
                </a:cubicBezTo>
                <a:cubicBezTo>
                  <a:pt x="59912" y="56757"/>
                  <a:pt x="66485" y="31838"/>
                  <a:pt x="42267" y="13395"/>
                </a:cubicBezTo>
                <a:cubicBezTo>
                  <a:pt x="27920" y="2477"/>
                  <a:pt x="11252" y="274"/>
                  <a:pt x="0" y="0"/>
                </a:cubicBezTo>
                <a:close/>
              </a:path>
            </a:pathLst>
          </a:custGeom>
          <a:solidFill>
            <a:srgbClr val="E7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663525" y="2902725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fill="none" extrusionOk="0">
                <a:moveTo>
                  <a:pt x="0" y="0"/>
                </a:moveTo>
                <a:cubicBezTo>
                  <a:pt x="11252" y="274"/>
                  <a:pt x="27920" y="2477"/>
                  <a:pt x="42267" y="13395"/>
                </a:cubicBezTo>
                <a:cubicBezTo>
                  <a:pt x="66485" y="31838"/>
                  <a:pt x="59912" y="56757"/>
                  <a:pt x="82010" y="67425"/>
                </a:cubicBezTo>
                <a:cubicBezTo>
                  <a:pt x="101477" y="76819"/>
                  <a:pt x="127992" y="67806"/>
                  <a:pt x="133207" y="79927"/>
                </a:cubicBezTo>
                <a:cubicBezTo>
                  <a:pt x="134374" y="82641"/>
                  <a:pt x="134243" y="85928"/>
                  <a:pt x="137374" y="89154"/>
                </a:cubicBezTo>
                <a:cubicBezTo>
                  <a:pt x="141673" y="93583"/>
                  <a:pt x="148400" y="94036"/>
                  <a:pt x="153293" y="93762"/>
                </a:cubicBezTo>
                <a:lnTo>
                  <a:pt x="121896" y="110728"/>
                </a:lnTo>
                <a:lnTo>
                  <a:pt x="25158" y="95405"/>
                </a:lnTo>
                <a:close/>
              </a:path>
            </a:pathLst>
          </a:custGeom>
          <a:noFill/>
          <a:ln w="14875" cap="flat" cmpd="sng">
            <a:solidFill>
              <a:srgbClr val="FBB85E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566800" y="2939925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fill="none" extrusionOk="0">
                <a:moveTo>
                  <a:pt x="1" y="1"/>
                </a:moveTo>
                <a:cubicBezTo>
                  <a:pt x="11252" y="274"/>
                  <a:pt x="27921" y="2477"/>
                  <a:pt x="42268" y="13395"/>
                </a:cubicBezTo>
                <a:cubicBezTo>
                  <a:pt x="66485" y="31838"/>
                  <a:pt x="59913" y="56758"/>
                  <a:pt x="82011" y="67426"/>
                </a:cubicBezTo>
                <a:cubicBezTo>
                  <a:pt x="101478" y="76820"/>
                  <a:pt x="127993" y="67807"/>
                  <a:pt x="133208" y="79927"/>
                </a:cubicBezTo>
                <a:cubicBezTo>
                  <a:pt x="134375" y="82642"/>
                  <a:pt x="134244" y="85928"/>
                  <a:pt x="137375" y="89154"/>
                </a:cubicBezTo>
                <a:cubicBezTo>
                  <a:pt x="141673" y="93584"/>
                  <a:pt x="148400" y="94036"/>
                  <a:pt x="153294" y="93762"/>
                </a:cubicBezTo>
                <a:lnTo>
                  <a:pt x="121897" y="110729"/>
                </a:lnTo>
                <a:lnTo>
                  <a:pt x="25159" y="95405"/>
                </a:lnTo>
                <a:close/>
              </a:path>
            </a:pathLst>
          </a:custGeom>
          <a:noFill/>
          <a:ln w="14875" cap="flat" cmpd="sng">
            <a:solidFill>
              <a:srgbClr val="FBB85E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9"/>
          <p:cNvGrpSpPr/>
          <p:nvPr/>
        </p:nvGrpSpPr>
        <p:grpSpPr>
          <a:xfrm>
            <a:off x="-4421" y="-1162875"/>
            <a:ext cx="9484592" cy="7223725"/>
            <a:chOff x="-972150" y="-975975"/>
            <a:chExt cx="9382325" cy="7223725"/>
          </a:xfrm>
        </p:grpSpPr>
        <p:sp>
          <p:nvSpPr>
            <p:cNvPr id="242" name="Google Shape;242;p19"/>
            <p:cNvSpPr/>
            <p:nvPr/>
          </p:nvSpPr>
          <p:spPr>
            <a:xfrm>
              <a:off x="3397425" y="4086150"/>
              <a:ext cx="4581850" cy="2161600"/>
            </a:xfrm>
            <a:custGeom>
              <a:avLst/>
              <a:gdLst/>
              <a:ahLst/>
              <a:cxnLst/>
              <a:rect l="l" t="t" r="r" b="b"/>
              <a:pathLst>
                <a:path w="183274" h="86464" extrusionOk="0">
                  <a:moveTo>
                    <a:pt x="29559" y="1"/>
                  </a:moveTo>
                  <a:cubicBezTo>
                    <a:pt x="24805" y="1"/>
                    <a:pt x="20058" y="417"/>
                    <a:pt x="15336" y="1366"/>
                  </a:cubicBezTo>
                  <a:cubicBezTo>
                    <a:pt x="8526" y="2735"/>
                    <a:pt x="787" y="6616"/>
                    <a:pt x="311" y="13546"/>
                  </a:cubicBezTo>
                  <a:cubicBezTo>
                    <a:pt x="1" y="18046"/>
                    <a:pt x="3120" y="22213"/>
                    <a:pt x="6990" y="24511"/>
                  </a:cubicBezTo>
                  <a:cubicBezTo>
                    <a:pt x="10871" y="26821"/>
                    <a:pt x="15420" y="27643"/>
                    <a:pt x="19849" y="28512"/>
                  </a:cubicBezTo>
                  <a:cubicBezTo>
                    <a:pt x="33684" y="31226"/>
                    <a:pt x="47364" y="34763"/>
                    <a:pt x="60794" y="39096"/>
                  </a:cubicBezTo>
                  <a:cubicBezTo>
                    <a:pt x="65914" y="40751"/>
                    <a:pt x="71153" y="42609"/>
                    <a:pt x="75117" y="46240"/>
                  </a:cubicBezTo>
                  <a:cubicBezTo>
                    <a:pt x="79689" y="50431"/>
                    <a:pt x="82023" y="56468"/>
                    <a:pt x="85809" y="61385"/>
                  </a:cubicBezTo>
                  <a:cubicBezTo>
                    <a:pt x="90679" y="67719"/>
                    <a:pt x="97751" y="71922"/>
                    <a:pt x="104776" y="75732"/>
                  </a:cubicBezTo>
                  <a:cubicBezTo>
                    <a:pt x="115303" y="81447"/>
                    <a:pt x="127980" y="86464"/>
                    <a:pt x="140198" y="86464"/>
                  </a:cubicBezTo>
                  <a:cubicBezTo>
                    <a:pt x="148292" y="86464"/>
                    <a:pt x="156185" y="84262"/>
                    <a:pt x="163117" y="78601"/>
                  </a:cubicBezTo>
                  <a:cubicBezTo>
                    <a:pt x="168474" y="74244"/>
                    <a:pt x="178904" y="66302"/>
                    <a:pt x="180893" y="59778"/>
                  </a:cubicBezTo>
                  <a:cubicBezTo>
                    <a:pt x="183274" y="51967"/>
                    <a:pt x="176071" y="45359"/>
                    <a:pt x="170260" y="41918"/>
                  </a:cubicBezTo>
                  <a:cubicBezTo>
                    <a:pt x="164416" y="38466"/>
                    <a:pt x="157587" y="37005"/>
                    <a:pt x="150774" y="37005"/>
                  </a:cubicBezTo>
                  <a:cubicBezTo>
                    <a:pt x="149176" y="37005"/>
                    <a:pt x="147579" y="37085"/>
                    <a:pt x="145995" y="37239"/>
                  </a:cubicBezTo>
                  <a:cubicBezTo>
                    <a:pt x="142647" y="37569"/>
                    <a:pt x="139194" y="38193"/>
                    <a:pt x="135851" y="38193"/>
                  </a:cubicBezTo>
                  <a:cubicBezTo>
                    <a:pt x="133524" y="38193"/>
                    <a:pt x="131250" y="37891"/>
                    <a:pt x="129100" y="36977"/>
                  </a:cubicBezTo>
                  <a:cubicBezTo>
                    <a:pt x="125588" y="35489"/>
                    <a:pt x="122933" y="32572"/>
                    <a:pt x="120111" y="30012"/>
                  </a:cubicBezTo>
                  <a:cubicBezTo>
                    <a:pt x="108967" y="19963"/>
                    <a:pt x="94203" y="15117"/>
                    <a:pt x="79916" y="10533"/>
                  </a:cubicBezTo>
                  <a:cubicBezTo>
                    <a:pt x="63559" y="5289"/>
                    <a:pt x="46512" y="1"/>
                    <a:pt x="29559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423675" y="-975975"/>
              <a:ext cx="5650725" cy="2916550"/>
            </a:xfrm>
            <a:custGeom>
              <a:avLst/>
              <a:gdLst/>
              <a:ahLst/>
              <a:cxnLst/>
              <a:rect l="l" t="t" r="r" b="b"/>
              <a:pathLst>
                <a:path w="226029" h="116662" extrusionOk="0">
                  <a:moveTo>
                    <a:pt x="213151" y="0"/>
                  </a:moveTo>
                  <a:cubicBezTo>
                    <a:pt x="210144" y="0"/>
                    <a:pt x="207108" y="662"/>
                    <a:pt x="204181" y="1409"/>
                  </a:cubicBezTo>
                  <a:cubicBezTo>
                    <a:pt x="181797" y="7124"/>
                    <a:pt x="160842" y="17994"/>
                    <a:pt x="138089" y="21959"/>
                  </a:cubicBezTo>
                  <a:cubicBezTo>
                    <a:pt x="119718" y="25162"/>
                    <a:pt x="100894" y="23745"/>
                    <a:pt x="82285" y="24888"/>
                  </a:cubicBezTo>
                  <a:cubicBezTo>
                    <a:pt x="63830" y="26019"/>
                    <a:pt x="45542" y="29698"/>
                    <a:pt x="28087" y="35806"/>
                  </a:cubicBezTo>
                  <a:cubicBezTo>
                    <a:pt x="21706" y="38033"/>
                    <a:pt x="15038" y="40902"/>
                    <a:pt x="11323" y="46546"/>
                  </a:cubicBezTo>
                  <a:cubicBezTo>
                    <a:pt x="6561" y="53797"/>
                    <a:pt x="11490" y="60369"/>
                    <a:pt x="15110" y="66798"/>
                  </a:cubicBezTo>
                  <a:cubicBezTo>
                    <a:pt x="6144" y="67453"/>
                    <a:pt x="1" y="71370"/>
                    <a:pt x="1477" y="80538"/>
                  </a:cubicBezTo>
                  <a:cubicBezTo>
                    <a:pt x="2239" y="85253"/>
                    <a:pt x="2132" y="90527"/>
                    <a:pt x="4192" y="94909"/>
                  </a:cubicBezTo>
                  <a:cubicBezTo>
                    <a:pt x="6454" y="99719"/>
                    <a:pt x="11002" y="102755"/>
                    <a:pt x="15312" y="105565"/>
                  </a:cubicBezTo>
                  <a:cubicBezTo>
                    <a:pt x="22658" y="110351"/>
                    <a:pt x="30326" y="115256"/>
                    <a:pt x="39017" y="116399"/>
                  </a:cubicBezTo>
                  <a:cubicBezTo>
                    <a:pt x="40386" y="116578"/>
                    <a:pt x="41749" y="116661"/>
                    <a:pt x="43105" y="116661"/>
                  </a:cubicBezTo>
                  <a:cubicBezTo>
                    <a:pt x="59666" y="116661"/>
                    <a:pt x="75346" y="104326"/>
                    <a:pt x="91922" y="104326"/>
                  </a:cubicBezTo>
                  <a:cubicBezTo>
                    <a:pt x="93221" y="104326"/>
                    <a:pt x="94524" y="104402"/>
                    <a:pt x="95834" y="104565"/>
                  </a:cubicBezTo>
                  <a:cubicBezTo>
                    <a:pt x="105514" y="105767"/>
                    <a:pt x="114253" y="111696"/>
                    <a:pt x="123992" y="112208"/>
                  </a:cubicBezTo>
                  <a:cubicBezTo>
                    <a:pt x="124457" y="112233"/>
                    <a:pt x="124921" y="112245"/>
                    <a:pt x="125385" y="112245"/>
                  </a:cubicBezTo>
                  <a:cubicBezTo>
                    <a:pt x="132112" y="112245"/>
                    <a:pt x="138661" y="109727"/>
                    <a:pt x="144709" y="106720"/>
                  </a:cubicBezTo>
                  <a:cubicBezTo>
                    <a:pt x="161235" y="98481"/>
                    <a:pt x="176225" y="85467"/>
                    <a:pt x="182619" y="68144"/>
                  </a:cubicBezTo>
                  <a:cubicBezTo>
                    <a:pt x="183476" y="65834"/>
                    <a:pt x="184190" y="63429"/>
                    <a:pt x="185548" y="61381"/>
                  </a:cubicBezTo>
                  <a:cubicBezTo>
                    <a:pt x="187334" y="58702"/>
                    <a:pt x="190072" y="56856"/>
                    <a:pt x="192668" y="54951"/>
                  </a:cubicBezTo>
                  <a:cubicBezTo>
                    <a:pt x="205931" y="45153"/>
                    <a:pt x="216682" y="31972"/>
                    <a:pt x="223636" y="17018"/>
                  </a:cubicBezTo>
                  <a:cubicBezTo>
                    <a:pt x="224874" y="14339"/>
                    <a:pt x="226029" y="11422"/>
                    <a:pt x="225565" y="8505"/>
                  </a:cubicBezTo>
                  <a:cubicBezTo>
                    <a:pt x="224886" y="4314"/>
                    <a:pt x="220921" y="1242"/>
                    <a:pt x="216766" y="361"/>
                  </a:cubicBezTo>
                  <a:cubicBezTo>
                    <a:pt x="215572" y="108"/>
                    <a:pt x="214364" y="0"/>
                    <a:pt x="213151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-972150" y="1826250"/>
              <a:ext cx="3195950" cy="4081300"/>
            </a:xfrm>
            <a:custGeom>
              <a:avLst/>
              <a:gdLst/>
              <a:ahLst/>
              <a:cxnLst/>
              <a:rect l="l" t="t" r="r" b="b"/>
              <a:pathLst>
                <a:path w="127838" h="163252" extrusionOk="0">
                  <a:moveTo>
                    <a:pt x="102442" y="0"/>
                  </a:moveTo>
                  <a:lnTo>
                    <a:pt x="102442" y="0"/>
                  </a:lnTo>
                  <a:cubicBezTo>
                    <a:pt x="95000" y="2751"/>
                    <a:pt x="87440" y="5549"/>
                    <a:pt x="81070" y="10264"/>
                  </a:cubicBezTo>
                  <a:cubicBezTo>
                    <a:pt x="74069" y="15443"/>
                    <a:pt x="68830" y="22694"/>
                    <a:pt x="65068" y="30540"/>
                  </a:cubicBezTo>
                  <a:cubicBezTo>
                    <a:pt x="61556" y="37862"/>
                    <a:pt x="59270" y="45696"/>
                    <a:pt x="57376" y="53590"/>
                  </a:cubicBezTo>
                  <a:cubicBezTo>
                    <a:pt x="52388" y="58365"/>
                    <a:pt x="47756" y="63496"/>
                    <a:pt x="43506" y="68914"/>
                  </a:cubicBezTo>
                  <a:cubicBezTo>
                    <a:pt x="40291" y="73009"/>
                    <a:pt x="37302" y="77260"/>
                    <a:pt x="34528" y="81665"/>
                  </a:cubicBezTo>
                  <a:cubicBezTo>
                    <a:pt x="38779" y="74057"/>
                    <a:pt x="47208" y="60210"/>
                    <a:pt x="48149" y="56686"/>
                  </a:cubicBezTo>
                  <a:cubicBezTo>
                    <a:pt x="50852" y="46494"/>
                    <a:pt x="52483" y="36041"/>
                    <a:pt x="55209" y="25861"/>
                  </a:cubicBezTo>
                  <a:cubicBezTo>
                    <a:pt x="55352" y="25337"/>
                    <a:pt x="55519" y="24789"/>
                    <a:pt x="55745" y="24277"/>
                  </a:cubicBezTo>
                  <a:cubicBezTo>
                    <a:pt x="56460" y="23539"/>
                    <a:pt x="56329" y="23063"/>
                    <a:pt x="57067" y="22360"/>
                  </a:cubicBezTo>
                  <a:lnTo>
                    <a:pt x="57067" y="22360"/>
                  </a:lnTo>
                  <a:cubicBezTo>
                    <a:pt x="55364" y="23218"/>
                    <a:pt x="52221" y="25849"/>
                    <a:pt x="51769" y="26873"/>
                  </a:cubicBezTo>
                  <a:cubicBezTo>
                    <a:pt x="41779" y="37112"/>
                    <a:pt x="38124" y="47042"/>
                    <a:pt x="33671" y="60627"/>
                  </a:cubicBezTo>
                  <a:cubicBezTo>
                    <a:pt x="31076" y="68509"/>
                    <a:pt x="29575" y="77188"/>
                    <a:pt x="32028" y="85070"/>
                  </a:cubicBezTo>
                  <a:cubicBezTo>
                    <a:pt x="32016" y="85082"/>
                    <a:pt x="32004" y="85094"/>
                    <a:pt x="31992" y="85118"/>
                  </a:cubicBezTo>
                  <a:lnTo>
                    <a:pt x="32052" y="85118"/>
                  </a:lnTo>
                  <a:cubicBezTo>
                    <a:pt x="32088" y="85249"/>
                    <a:pt x="32135" y="85380"/>
                    <a:pt x="32183" y="85511"/>
                  </a:cubicBezTo>
                  <a:cubicBezTo>
                    <a:pt x="30087" y="89047"/>
                    <a:pt x="28135" y="92667"/>
                    <a:pt x="26325" y="96357"/>
                  </a:cubicBezTo>
                  <a:cubicBezTo>
                    <a:pt x="23956" y="101179"/>
                    <a:pt x="21824" y="106132"/>
                    <a:pt x="19943" y="111169"/>
                  </a:cubicBezTo>
                  <a:cubicBezTo>
                    <a:pt x="20074" y="92547"/>
                    <a:pt x="13061" y="73879"/>
                    <a:pt x="405" y="60186"/>
                  </a:cubicBezTo>
                  <a:lnTo>
                    <a:pt x="405" y="60186"/>
                  </a:lnTo>
                  <a:cubicBezTo>
                    <a:pt x="0" y="70319"/>
                    <a:pt x="429" y="80558"/>
                    <a:pt x="2679" y="90452"/>
                  </a:cubicBezTo>
                  <a:cubicBezTo>
                    <a:pt x="3941" y="95976"/>
                    <a:pt x="5775" y="101394"/>
                    <a:pt x="8287" y="106478"/>
                  </a:cubicBezTo>
                  <a:cubicBezTo>
                    <a:pt x="10287" y="110514"/>
                    <a:pt x="13180" y="117027"/>
                    <a:pt x="16693" y="119884"/>
                  </a:cubicBezTo>
                  <a:lnTo>
                    <a:pt x="17121" y="119420"/>
                  </a:lnTo>
                  <a:lnTo>
                    <a:pt x="17121" y="119420"/>
                  </a:lnTo>
                  <a:cubicBezTo>
                    <a:pt x="16371" y="121849"/>
                    <a:pt x="15669" y="124278"/>
                    <a:pt x="15026" y="126730"/>
                  </a:cubicBezTo>
                  <a:cubicBezTo>
                    <a:pt x="12287" y="137220"/>
                    <a:pt x="10632" y="147911"/>
                    <a:pt x="10109" y="158734"/>
                  </a:cubicBezTo>
                  <a:cubicBezTo>
                    <a:pt x="10037" y="160068"/>
                    <a:pt x="10001" y="161401"/>
                    <a:pt x="10013" y="162747"/>
                  </a:cubicBezTo>
                  <a:cubicBezTo>
                    <a:pt x="10020" y="163067"/>
                    <a:pt x="10289" y="163251"/>
                    <a:pt x="10536" y="163251"/>
                  </a:cubicBezTo>
                  <a:cubicBezTo>
                    <a:pt x="10738" y="163251"/>
                    <a:pt x="10926" y="163127"/>
                    <a:pt x="10942" y="162854"/>
                  </a:cubicBezTo>
                  <a:cubicBezTo>
                    <a:pt x="11264" y="158448"/>
                    <a:pt x="11609" y="154079"/>
                    <a:pt x="12109" y="149709"/>
                  </a:cubicBezTo>
                  <a:cubicBezTo>
                    <a:pt x="13058" y="149746"/>
                    <a:pt x="14007" y="149764"/>
                    <a:pt x="14956" y="149764"/>
                  </a:cubicBezTo>
                  <a:cubicBezTo>
                    <a:pt x="27506" y="149764"/>
                    <a:pt x="40049" y="146558"/>
                    <a:pt x="51018" y="140470"/>
                  </a:cubicBezTo>
                  <a:cubicBezTo>
                    <a:pt x="57448" y="136910"/>
                    <a:pt x="63318" y="132410"/>
                    <a:pt x="69807" y="128981"/>
                  </a:cubicBezTo>
                  <a:lnTo>
                    <a:pt x="69807" y="128981"/>
                  </a:lnTo>
                  <a:cubicBezTo>
                    <a:pt x="68507" y="129126"/>
                    <a:pt x="67205" y="129184"/>
                    <a:pt x="65901" y="129184"/>
                  </a:cubicBezTo>
                  <a:cubicBezTo>
                    <a:pt x="61245" y="129184"/>
                    <a:pt x="56566" y="128450"/>
                    <a:pt x="51888" y="128385"/>
                  </a:cubicBezTo>
                  <a:cubicBezTo>
                    <a:pt x="51672" y="128382"/>
                    <a:pt x="51456" y="128381"/>
                    <a:pt x="51240" y="128381"/>
                  </a:cubicBezTo>
                  <a:cubicBezTo>
                    <a:pt x="36291" y="128381"/>
                    <a:pt x="21526" y="135676"/>
                    <a:pt x="12383" y="147495"/>
                  </a:cubicBezTo>
                  <a:lnTo>
                    <a:pt x="12466" y="146923"/>
                  </a:lnTo>
                  <a:cubicBezTo>
                    <a:pt x="13180" y="141589"/>
                    <a:pt x="14157" y="136291"/>
                    <a:pt x="15383" y="131052"/>
                  </a:cubicBezTo>
                  <a:cubicBezTo>
                    <a:pt x="16109" y="127945"/>
                    <a:pt x="16931" y="124849"/>
                    <a:pt x="17848" y="121789"/>
                  </a:cubicBezTo>
                  <a:cubicBezTo>
                    <a:pt x="18002" y="121837"/>
                    <a:pt x="18157" y="121884"/>
                    <a:pt x="18312" y="121932"/>
                  </a:cubicBezTo>
                  <a:cubicBezTo>
                    <a:pt x="19259" y="122196"/>
                    <a:pt x="20236" y="122305"/>
                    <a:pt x="21224" y="122305"/>
                  </a:cubicBezTo>
                  <a:cubicBezTo>
                    <a:pt x="23220" y="122305"/>
                    <a:pt x="25263" y="121862"/>
                    <a:pt x="27206" y="121361"/>
                  </a:cubicBezTo>
                  <a:cubicBezTo>
                    <a:pt x="46244" y="116503"/>
                    <a:pt x="63996" y="106704"/>
                    <a:pt x="78260" y="93202"/>
                  </a:cubicBezTo>
                  <a:cubicBezTo>
                    <a:pt x="79153" y="92357"/>
                    <a:pt x="80082" y="91393"/>
                    <a:pt x="80201" y="90178"/>
                  </a:cubicBezTo>
                  <a:lnTo>
                    <a:pt x="80201" y="90178"/>
                  </a:lnTo>
                  <a:cubicBezTo>
                    <a:pt x="62806" y="92024"/>
                    <a:pt x="45851" y="97881"/>
                    <a:pt x="31028" y="107156"/>
                  </a:cubicBezTo>
                  <a:cubicBezTo>
                    <a:pt x="26861" y="109764"/>
                    <a:pt x="22765" y="112740"/>
                    <a:pt x="19717" y="116550"/>
                  </a:cubicBezTo>
                  <a:cubicBezTo>
                    <a:pt x="19741" y="116277"/>
                    <a:pt x="19753" y="116015"/>
                    <a:pt x="19776" y="115753"/>
                  </a:cubicBezTo>
                  <a:cubicBezTo>
                    <a:pt x="21527" y="110621"/>
                    <a:pt x="23527" y="105573"/>
                    <a:pt x="25765" y="100644"/>
                  </a:cubicBezTo>
                  <a:cubicBezTo>
                    <a:pt x="28170" y="95381"/>
                    <a:pt x="30861" y="90238"/>
                    <a:pt x="33826" y="85273"/>
                  </a:cubicBezTo>
                  <a:cubicBezTo>
                    <a:pt x="35998" y="85436"/>
                    <a:pt x="38203" y="85522"/>
                    <a:pt x="40421" y="85522"/>
                  </a:cubicBezTo>
                  <a:cubicBezTo>
                    <a:pt x="50176" y="85522"/>
                    <a:pt x="60179" y="83850"/>
                    <a:pt x="68735" y="79689"/>
                  </a:cubicBezTo>
                  <a:cubicBezTo>
                    <a:pt x="77998" y="75188"/>
                    <a:pt x="86309" y="68545"/>
                    <a:pt x="96215" y="65711"/>
                  </a:cubicBezTo>
                  <a:cubicBezTo>
                    <a:pt x="89326" y="61414"/>
                    <a:pt x="81435" y="57885"/>
                    <a:pt x="73459" y="57885"/>
                  </a:cubicBezTo>
                  <a:cubicBezTo>
                    <a:pt x="71909" y="57885"/>
                    <a:pt x="70356" y="58019"/>
                    <a:pt x="68806" y="58305"/>
                  </a:cubicBezTo>
                  <a:cubicBezTo>
                    <a:pt x="61484" y="59674"/>
                    <a:pt x="55209" y="64282"/>
                    <a:pt x="49518" y="69092"/>
                  </a:cubicBezTo>
                  <a:cubicBezTo>
                    <a:pt x="45113" y="72807"/>
                    <a:pt x="40874" y="76712"/>
                    <a:pt x="36683" y="80665"/>
                  </a:cubicBezTo>
                  <a:cubicBezTo>
                    <a:pt x="38350" y="78081"/>
                    <a:pt x="40089" y="75545"/>
                    <a:pt x="41910" y="73081"/>
                  </a:cubicBezTo>
                  <a:cubicBezTo>
                    <a:pt x="48244" y="64449"/>
                    <a:pt x="55483" y="56495"/>
                    <a:pt x="63568" y="49471"/>
                  </a:cubicBezTo>
                  <a:cubicBezTo>
                    <a:pt x="65175" y="48078"/>
                    <a:pt x="66818" y="46709"/>
                    <a:pt x="68509" y="45375"/>
                  </a:cubicBezTo>
                  <a:cubicBezTo>
                    <a:pt x="71200" y="48483"/>
                    <a:pt x="74962" y="50507"/>
                    <a:pt x="78891" y="51721"/>
                  </a:cubicBezTo>
                  <a:cubicBezTo>
                    <a:pt x="82405" y="52815"/>
                    <a:pt x="86060" y="53301"/>
                    <a:pt x="89736" y="53301"/>
                  </a:cubicBezTo>
                  <a:cubicBezTo>
                    <a:pt x="94703" y="53301"/>
                    <a:pt x="99710" y="52413"/>
                    <a:pt x="104466" y="50935"/>
                  </a:cubicBezTo>
                  <a:cubicBezTo>
                    <a:pt x="112740" y="48363"/>
                    <a:pt x="120372" y="44113"/>
                    <a:pt x="127838" y="39708"/>
                  </a:cubicBezTo>
                  <a:cubicBezTo>
                    <a:pt x="118643" y="38362"/>
                    <a:pt x="109187" y="37159"/>
                    <a:pt x="99881" y="37159"/>
                  </a:cubicBezTo>
                  <a:cubicBezTo>
                    <a:pt x="90906" y="37159"/>
                    <a:pt x="82071" y="38278"/>
                    <a:pt x="73748" y="41470"/>
                  </a:cubicBezTo>
                  <a:cubicBezTo>
                    <a:pt x="81022" y="36374"/>
                    <a:pt x="88916" y="32171"/>
                    <a:pt x="97405" y="29587"/>
                  </a:cubicBezTo>
                  <a:cubicBezTo>
                    <a:pt x="99024" y="29087"/>
                    <a:pt x="100668" y="28671"/>
                    <a:pt x="102311" y="28301"/>
                  </a:cubicBezTo>
                  <a:cubicBezTo>
                    <a:pt x="102734" y="28201"/>
                    <a:pt x="102678" y="27578"/>
                    <a:pt x="102297" y="27578"/>
                  </a:cubicBezTo>
                  <a:cubicBezTo>
                    <a:pt x="102271" y="27578"/>
                    <a:pt x="102244" y="27581"/>
                    <a:pt x="102215" y="27587"/>
                  </a:cubicBezTo>
                  <a:cubicBezTo>
                    <a:pt x="89190" y="30397"/>
                    <a:pt x="77343" y="36993"/>
                    <a:pt x="66973" y="45220"/>
                  </a:cubicBezTo>
                  <a:cubicBezTo>
                    <a:pt x="64389" y="47268"/>
                    <a:pt x="61889" y="49411"/>
                    <a:pt x="59460" y="51638"/>
                  </a:cubicBezTo>
                  <a:cubicBezTo>
                    <a:pt x="66556" y="42839"/>
                    <a:pt x="74009" y="35017"/>
                    <a:pt x="82296" y="27075"/>
                  </a:cubicBezTo>
                  <a:cubicBezTo>
                    <a:pt x="90476" y="19217"/>
                    <a:pt x="98417" y="10609"/>
                    <a:pt x="102442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358275" y="1211575"/>
              <a:ext cx="4051900" cy="2560225"/>
            </a:xfrm>
            <a:custGeom>
              <a:avLst/>
              <a:gdLst/>
              <a:ahLst/>
              <a:cxnLst/>
              <a:rect l="l" t="t" r="r" b="b"/>
              <a:pathLst>
                <a:path w="162076" h="102409" extrusionOk="0">
                  <a:moveTo>
                    <a:pt x="161467" y="1"/>
                  </a:moveTo>
                  <a:cubicBezTo>
                    <a:pt x="161340" y="1"/>
                    <a:pt x="161212" y="63"/>
                    <a:pt x="161116" y="215"/>
                  </a:cubicBezTo>
                  <a:cubicBezTo>
                    <a:pt x="158758" y="3942"/>
                    <a:pt x="156401" y="7645"/>
                    <a:pt x="153889" y="11264"/>
                  </a:cubicBezTo>
                  <a:cubicBezTo>
                    <a:pt x="142574" y="4635"/>
                    <a:pt x="129482" y="1064"/>
                    <a:pt x="116362" y="1064"/>
                  </a:cubicBezTo>
                  <a:cubicBezTo>
                    <a:pt x="115981" y="1064"/>
                    <a:pt x="115599" y="1067"/>
                    <a:pt x="115217" y="1073"/>
                  </a:cubicBezTo>
                  <a:cubicBezTo>
                    <a:pt x="108025" y="1189"/>
                    <a:pt x="100868" y="2348"/>
                    <a:pt x="93666" y="2348"/>
                  </a:cubicBezTo>
                  <a:cubicBezTo>
                    <a:pt x="93523" y="2348"/>
                    <a:pt x="93381" y="2347"/>
                    <a:pt x="93238" y="2347"/>
                  </a:cubicBezTo>
                  <a:lnTo>
                    <a:pt x="93238" y="2347"/>
                  </a:lnTo>
                  <a:cubicBezTo>
                    <a:pt x="98798" y="4573"/>
                    <a:pt x="103525" y="8431"/>
                    <a:pt x="108764" y="11324"/>
                  </a:cubicBezTo>
                  <a:cubicBezTo>
                    <a:pt x="115985" y="15313"/>
                    <a:pt x="124234" y="17319"/>
                    <a:pt x="132481" y="17319"/>
                  </a:cubicBezTo>
                  <a:cubicBezTo>
                    <a:pt x="139396" y="17319"/>
                    <a:pt x="146310" y="15909"/>
                    <a:pt x="152615" y="13074"/>
                  </a:cubicBezTo>
                  <a:lnTo>
                    <a:pt x="152615" y="13074"/>
                  </a:lnTo>
                  <a:cubicBezTo>
                    <a:pt x="152496" y="13241"/>
                    <a:pt x="152388" y="13396"/>
                    <a:pt x="152269" y="13550"/>
                  </a:cubicBezTo>
                  <a:cubicBezTo>
                    <a:pt x="149126" y="17920"/>
                    <a:pt x="145769" y="22135"/>
                    <a:pt x="142220" y="26171"/>
                  </a:cubicBezTo>
                  <a:cubicBezTo>
                    <a:pt x="140113" y="28564"/>
                    <a:pt x="137934" y="30910"/>
                    <a:pt x="135684" y="33184"/>
                  </a:cubicBezTo>
                  <a:cubicBezTo>
                    <a:pt x="135565" y="33065"/>
                    <a:pt x="135458" y="32946"/>
                    <a:pt x="135339" y="32826"/>
                  </a:cubicBezTo>
                  <a:cubicBezTo>
                    <a:pt x="133196" y="30791"/>
                    <a:pt x="130148" y="29862"/>
                    <a:pt x="127231" y="29147"/>
                  </a:cubicBezTo>
                  <a:cubicBezTo>
                    <a:pt x="118188" y="26931"/>
                    <a:pt x="108882" y="25823"/>
                    <a:pt x="99575" y="25823"/>
                  </a:cubicBezTo>
                  <a:cubicBezTo>
                    <a:pt x="89238" y="25823"/>
                    <a:pt x="78900" y="27190"/>
                    <a:pt x="68926" y="29921"/>
                  </a:cubicBezTo>
                  <a:cubicBezTo>
                    <a:pt x="67747" y="30255"/>
                    <a:pt x="66473" y="30660"/>
                    <a:pt x="65794" y="31683"/>
                  </a:cubicBezTo>
                  <a:cubicBezTo>
                    <a:pt x="79565" y="37269"/>
                    <a:pt x="94428" y="40145"/>
                    <a:pt x="109287" y="40145"/>
                  </a:cubicBezTo>
                  <a:cubicBezTo>
                    <a:pt x="111913" y="40145"/>
                    <a:pt x="114538" y="40056"/>
                    <a:pt x="117158" y="39875"/>
                  </a:cubicBezTo>
                  <a:cubicBezTo>
                    <a:pt x="122063" y="39542"/>
                    <a:pt x="127088" y="38839"/>
                    <a:pt x="131564" y="36922"/>
                  </a:cubicBezTo>
                  <a:lnTo>
                    <a:pt x="131564" y="36922"/>
                  </a:lnTo>
                  <a:cubicBezTo>
                    <a:pt x="131422" y="37148"/>
                    <a:pt x="131279" y="37375"/>
                    <a:pt x="131136" y="37601"/>
                  </a:cubicBezTo>
                  <a:cubicBezTo>
                    <a:pt x="127183" y="41304"/>
                    <a:pt x="123040" y="44804"/>
                    <a:pt x="118741" y="48102"/>
                  </a:cubicBezTo>
                  <a:cubicBezTo>
                    <a:pt x="114134" y="51615"/>
                    <a:pt x="109347" y="54877"/>
                    <a:pt x="104382" y="57865"/>
                  </a:cubicBezTo>
                  <a:cubicBezTo>
                    <a:pt x="94453" y="51555"/>
                    <a:pt x="82642" y="46781"/>
                    <a:pt x="70962" y="46340"/>
                  </a:cubicBezTo>
                  <a:cubicBezTo>
                    <a:pt x="69939" y="46300"/>
                    <a:pt x="68914" y="46283"/>
                    <a:pt x="67888" y="46283"/>
                  </a:cubicBezTo>
                  <a:cubicBezTo>
                    <a:pt x="62430" y="46283"/>
                    <a:pt x="56938" y="46762"/>
                    <a:pt x="51499" y="46762"/>
                  </a:cubicBezTo>
                  <a:cubicBezTo>
                    <a:pt x="47679" y="46762"/>
                    <a:pt x="43886" y="46526"/>
                    <a:pt x="40148" y="45721"/>
                  </a:cubicBezTo>
                  <a:lnTo>
                    <a:pt x="40148" y="45721"/>
                  </a:lnTo>
                  <a:cubicBezTo>
                    <a:pt x="44982" y="54115"/>
                    <a:pt x="51590" y="62235"/>
                    <a:pt x="60829" y="65164"/>
                  </a:cubicBezTo>
                  <a:cubicBezTo>
                    <a:pt x="63709" y="66077"/>
                    <a:pt x="66688" y="66435"/>
                    <a:pt x="69700" y="66435"/>
                  </a:cubicBezTo>
                  <a:cubicBezTo>
                    <a:pt x="74111" y="66435"/>
                    <a:pt x="78590" y="65667"/>
                    <a:pt x="82927" y="64747"/>
                  </a:cubicBezTo>
                  <a:cubicBezTo>
                    <a:pt x="88559" y="63545"/>
                    <a:pt x="94131" y="62092"/>
                    <a:pt x="99691" y="60580"/>
                  </a:cubicBezTo>
                  <a:lnTo>
                    <a:pt x="99691" y="60580"/>
                  </a:lnTo>
                  <a:cubicBezTo>
                    <a:pt x="97012" y="62080"/>
                    <a:pt x="94274" y="63485"/>
                    <a:pt x="91512" y="64819"/>
                  </a:cubicBezTo>
                  <a:cubicBezTo>
                    <a:pt x="81856" y="69438"/>
                    <a:pt x="71724" y="73034"/>
                    <a:pt x="61294" y="75427"/>
                  </a:cubicBezTo>
                  <a:cubicBezTo>
                    <a:pt x="59210" y="75903"/>
                    <a:pt x="57115" y="76332"/>
                    <a:pt x="55007" y="76713"/>
                  </a:cubicBezTo>
                  <a:cubicBezTo>
                    <a:pt x="54090" y="72700"/>
                    <a:pt x="51721" y="69140"/>
                    <a:pt x="48840" y="66223"/>
                  </a:cubicBezTo>
                  <a:cubicBezTo>
                    <a:pt x="42756" y="60056"/>
                    <a:pt x="34409" y="56496"/>
                    <a:pt x="25896" y="54865"/>
                  </a:cubicBezTo>
                  <a:cubicBezTo>
                    <a:pt x="20520" y="53833"/>
                    <a:pt x="15048" y="53521"/>
                    <a:pt x="9563" y="53521"/>
                  </a:cubicBezTo>
                  <a:cubicBezTo>
                    <a:pt x="6375" y="53521"/>
                    <a:pt x="3182" y="53626"/>
                    <a:pt x="0" y="53758"/>
                  </a:cubicBezTo>
                  <a:cubicBezTo>
                    <a:pt x="14681" y="64592"/>
                    <a:pt x="30516" y="75439"/>
                    <a:pt x="48542" y="77689"/>
                  </a:cubicBezTo>
                  <a:cubicBezTo>
                    <a:pt x="44673" y="78159"/>
                    <a:pt x="40782" y="78421"/>
                    <a:pt x="36896" y="78421"/>
                  </a:cubicBezTo>
                  <a:cubicBezTo>
                    <a:pt x="31921" y="78421"/>
                    <a:pt x="26956" y="77992"/>
                    <a:pt x="22063" y="77022"/>
                  </a:cubicBezTo>
                  <a:cubicBezTo>
                    <a:pt x="20408" y="76701"/>
                    <a:pt x="18765" y="76296"/>
                    <a:pt x="17133" y="75844"/>
                  </a:cubicBezTo>
                  <a:cubicBezTo>
                    <a:pt x="17098" y="75834"/>
                    <a:pt x="17064" y="75830"/>
                    <a:pt x="17032" y="75830"/>
                  </a:cubicBezTo>
                  <a:cubicBezTo>
                    <a:pt x="16657" y="75830"/>
                    <a:pt x="16479" y="76413"/>
                    <a:pt x="16895" y="76522"/>
                  </a:cubicBezTo>
                  <a:cubicBezTo>
                    <a:pt x="23735" y="78476"/>
                    <a:pt x="30795" y="79320"/>
                    <a:pt x="37873" y="79320"/>
                  </a:cubicBezTo>
                  <a:cubicBezTo>
                    <a:pt x="44041" y="79320"/>
                    <a:pt x="50222" y="78679"/>
                    <a:pt x="56281" y="77570"/>
                  </a:cubicBezTo>
                  <a:cubicBezTo>
                    <a:pt x="59520" y="76987"/>
                    <a:pt x="62746" y="76272"/>
                    <a:pt x="65925" y="75451"/>
                  </a:cubicBezTo>
                  <a:lnTo>
                    <a:pt x="65925" y="75451"/>
                  </a:lnTo>
                  <a:cubicBezTo>
                    <a:pt x="55531" y="79880"/>
                    <a:pt x="45268" y="83249"/>
                    <a:pt x="34207" y="86357"/>
                  </a:cubicBezTo>
                  <a:cubicBezTo>
                    <a:pt x="23289" y="89429"/>
                    <a:pt x="12228" y="93274"/>
                    <a:pt x="3691" y="100740"/>
                  </a:cubicBezTo>
                  <a:cubicBezTo>
                    <a:pt x="9171" y="101495"/>
                    <a:pt x="14715" y="102256"/>
                    <a:pt x="20229" y="102256"/>
                  </a:cubicBezTo>
                  <a:cubicBezTo>
                    <a:pt x="22622" y="102256"/>
                    <a:pt x="25010" y="102113"/>
                    <a:pt x="27385" y="101764"/>
                  </a:cubicBezTo>
                  <a:cubicBezTo>
                    <a:pt x="35981" y="100490"/>
                    <a:pt x="44030" y="96561"/>
                    <a:pt x="51042" y="91417"/>
                  </a:cubicBezTo>
                  <a:cubicBezTo>
                    <a:pt x="57591" y="86619"/>
                    <a:pt x="63294" y="80773"/>
                    <a:pt x="68687" y="74713"/>
                  </a:cubicBezTo>
                  <a:cubicBezTo>
                    <a:pt x="75331" y="72843"/>
                    <a:pt x="81832" y="70498"/>
                    <a:pt x="88142" y="67724"/>
                  </a:cubicBezTo>
                  <a:cubicBezTo>
                    <a:pt x="92905" y="65628"/>
                    <a:pt x="97548" y="63283"/>
                    <a:pt x="102061" y="60711"/>
                  </a:cubicBezTo>
                  <a:lnTo>
                    <a:pt x="102061" y="60711"/>
                  </a:lnTo>
                  <a:cubicBezTo>
                    <a:pt x="94726" y="65414"/>
                    <a:pt x="80772" y="73653"/>
                    <a:pt x="78284" y="76332"/>
                  </a:cubicBezTo>
                  <a:cubicBezTo>
                    <a:pt x="71093" y="84035"/>
                    <a:pt x="64735" y="92489"/>
                    <a:pt x="57531" y="100192"/>
                  </a:cubicBezTo>
                  <a:cubicBezTo>
                    <a:pt x="57162" y="100585"/>
                    <a:pt x="56746" y="100990"/>
                    <a:pt x="56317" y="101335"/>
                  </a:cubicBezTo>
                  <a:cubicBezTo>
                    <a:pt x="55341" y="101644"/>
                    <a:pt x="55222" y="102121"/>
                    <a:pt x="54245" y="102406"/>
                  </a:cubicBezTo>
                  <a:cubicBezTo>
                    <a:pt x="54297" y="102408"/>
                    <a:pt x="54350" y="102408"/>
                    <a:pt x="54405" y="102408"/>
                  </a:cubicBezTo>
                  <a:cubicBezTo>
                    <a:pt x="56365" y="102408"/>
                    <a:pt x="60186" y="101590"/>
                    <a:pt x="61044" y="100906"/>
                  </a:cubicBezTo>
                  <a:cubicBezTo>
                    <a:pt x="74676" y="96596"/>
                    <a:pt x="82570" y="89560"/>
                    <a:pt x="92917" y="79677"/>
                  </a:cubicBezTo>
                  <a:cubicBezTo>
                    <a:pt x="98917" y="73939"/>
                    <a:pt x="104335" y="66997"/>
                    <a:pt x="105871" y="58877"/>
                  </a:cubicBezTo>
                  <a:cubicBezTo>
                    <a:pt x="105895" y="58877"/>
                    <a:pt x="105906" y="58865"/>
                    <a:pt x="105930" y="58865"/>
                  </a:cubicBezTo>
                  <a:cubicBezTo>
                    <a:pt x="105906" y="58854"/>
                    <a:pt x="105895" y="58842"/>
                    <a:pt x="105883" y="58830"/>
                  </a:cubicBezTo>
                  <a:cubicBezTo>
                    <a:pt x="105906" y="58699"/>
                    <a:pt x="105930" y="58556"/>
                    <a:pt x="105954" y="58425"/>
                  </a:cubicBezTo>
                  <a:cubicBezTo>
                    <a:pt x="109466" y="56282"/>
                    <a:pt x="112895" y="54008"/>
                    <a:pt x="116229" y="51615"/>
                  </a:cubicBezTo>
                  <a:cubicBezTo>
                    <a:pt x="120599" y="48471"/>
                    <a:pt x="124802" y="45114"/>
                    <a:pt x="128826" y="41554"/>
                  </a:cubicBezTo>
                  <a:lnTo>
                    <a:pt x="128826" y="41554"/>
                  </a:lnTo>
                  <a:cubicBezTo>
                    <a:pt x="119944" y="57913"/>
                    <a:pt x="117325" y="77689"/>
                    <a:pt x="122039" y="95727"/>
                  </a:cubicBezTo>
                  <a:cubicBezTo>
                    <a:pt x="127171" y="86976"/>
                    <a:pt x="131624" y="77749"/>
                    <a:pt x="134303" y="67962"/>
                  </a:cubicBezTo>
                  <a:cubicBezTo>
                    <a:pt x="135803" y="62497"/>
                    <a:pt x="136732" y="56853"/>
                    <a:pt x="136898" y="51186"/>
                  </a:cubicBezTo>
                  <a:cubicBezTo>
                    <a:pt x="137041" y="46685"/>
                    <a:pt x="137553" y="39577"/>
                    <a:pt x="135815" y="35398"/>
                  </a:cubicBezTo>
                  <a:lnTo>
                    <a:pt x="135208" y="35601"/>
                  </a:lnTo>
                  <a:cubicBezTo>
                    <a:pt x="137017" y="33827"/>
                    <a:pt x="138780" y="32005"/>
                    <a:pt x="140494" y="30148"/>
                  </a:cubicBezTo>
                  <a:cubicBezTo>
                    <a:pt x="147852" y="22182"/>
                    <a:pt x="154353" y="13538"/>
                    <a:pt x="159925" y="4240"/>
                  </a:cubicBezTo>
                  <a:cubicBezTo>
                    <a:pt x="160616" y="3085"/>
                    <a:pt x="161270" y="1930"/>
                    <a:pt x="161890" y="739"/>
                  </a:cubicBezTo>
                  <a:cubicBezTo>
                    <a:pt x="162076" y="376"/>
                    <a:pt x="161776" y="1"/>
                    <a:pt x="161467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7006525" y="26832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126750" y="3244725"/>
              <a:ext cx="1035550" cy="737175"/>
            </a:xfrm>
            <a:custGeom>
              <a:avLst/>
              <a:gdLst/>
              <a:ahLst/>
              <a:cxnLst/>
              <a:rect l="l" t="t" r="r" b="b"/>
              <a:pathLst>
                <a:path w="41422" h="29487" extrusionOk="0">
                  <a:moveTo>
                    <a:pt x="31132" y="1"/>
                  </a:moveTo>
                  <a:cubicBezTo>
                    <a:pt x="28862" y="1"/>
                    <a:pt x="26557" y="590"/>
                    <a:pt x="24813" y="1435"/>
                  </a:cubicBezTo>
                  <a:cubicBezTo>
                    <a:pt x="22182" y="2697"/>
                    <a:pt x="22098" y="3912"/>
                    <a:pt x="19800" y="5519"/>
                  </a:cubicBezTo>
                  <a:cubicBezTo>
                    <a:pt x="17254" y="7301"/>
                    <a:pt x="14613" y="7747"/>
                    <a:pt x="12172" y="7747"/>
                  </a:cubicBezTo>
                  <a:cubicBezTo>
                    <a:pt x="9734" y="7747"/>
                    <a:pt x="7496" y="7302"/>
                    <a:pt x="5755" y="7302"/>
                  </a:cubicBezTo>
                  <a:cubicBezTo>
                    <a:pt x="4512" y="7302"/>
                    <a:pt x="3523" y="7529"/>
                    <a:pt x="2893" y="8305"/>
                  </a:cubicBezTo>
                  <a:cubicBezTo>
                    <a:pt x="0" y="11865"/>
                    <a:pt x="5310" y="26319"/>
                    <a:pt x="16514" y="29046"/>
                  </a:cubicBezTo>
                  <a:cubicBezTo>
                    <a:pt x="17744" y="29346"/>
                    <a:pt x="18970" y="29486"/>
                    <a:pt x="20180" y="29486"/>
                  </a:cubicBezTo>
                  <a:cubicBezTo>
                    <a:pt x="27407" y="29486"/>
                    <a:pt x="34037" y="24487"/>
                    <a:pt x="37076" y="18806"/>
                  </a:cubicBezTo>
                  <a:cubicBezTo>
                    <a:pt x="39600" y="14115"/>
                    <a:pt x="41422" y="5626"/>
                    <a:pt x="36969" y="1864"/>
                  </a:cubicBezTo>
                  <a:cubicBezTo>
                    <a:pt x="35390" y="527"/>
                    <a:pt x="33276" y="1"/>
                    <a:pt x="3113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344700" y="4836000"/>
              <a:ext cx="585825" cy="612750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388750" y="1799450"/>
              <a:ext cx="465050" cy="341525"/>
            </a:xfrm>
            <a:custGeom>
              <a:avLst/>
              <a:gdLst/>
              <a:ahLst/>
              <a:cxnLst/>
              <a:rect l="l" t="t" r="r" b="b"/>
              <a:pathLst>
                <a:path w="18602" h="13661" extrusionOk="0">
                  <a:moveTo>
                    <a:pt x="16765" y="1894"/>
                  </a:moveTo>
                  <a:lnTo>
                    <a:pt x="16765" y="1894"/>
                  </a:lnTo>
                  <a:cubicBezTo>
                    <a:pt x="16634" y="2156"/>
                    <a:pt x="16491" y="2418"/>
                    <a:pt x="16336" y="2680"/>
                  </a:cubicBezTo>
                  <a:cubicBezTo>
                    <a:pt x="16253" y="2525"/>
                    <a:pt x="16098" y="2406"/>
                    <a:pt x="15931" y="2394"/>
                  </a:cubicBezTo>
                  <a:cubicBezTo>
                    <a:pt x="16205" y="2227"/>
                    <a:pt x="16491" y="2061"/>
                    <a:pt x="16765" y="1894"/>
                  </a:cubicBezTo>
                  <a:close/>
                  <a:moveTo>
                    <a:pt x="13455" y="3966"/>
                  </a:moveTo>
                  <a:lnTo>
                    <a:pt x="13455" y="3966"/>
                  </a:lnTo>
                  <a:cubicBezTo>
                    <a:pt x="12176" y="4830"/>
                    <a:pt x="10908" y="5705"/>
                    <a:pt x="9640" y="6570"/>
                  </a:cubicBezTo>
                  <a:lnTo>
                    <a:pt x="9640" y="6570"/>
                  </a:lnTo>
                  <a:cubicBezTo>
                    <a:pt x="9736" y="6504"/>
                    <a:pt x="9827" y="6437"/>
                    <a:pt x="9919" y="6371"/>
                  </a:cubicBezTo>
                  <a:cubicBezTo>
                    <a:pt x="11085" y="5537"/>
                    <a:pt x="12252" y="4740"/>
                    <a:pt x="13455" y="3966"/>
                  </a:cubicBezTo>
                  <a:close/>
                  <a:moveTo>
                    <a:pt x="17912" y="1"/>
                  </a:moveTo>
                  <a:cubicBezTo>
                    <a:pt x="17821" y="1"/>
                    <a:pt x="17730" y="23"/>
                    <a:pt x="17646" y="72"/>
                  </a:cubicBezTo>
                  <a:cubicBezTo>
                    <a:pt x="14753" y="1751"/>
                    <a:pt x="11943" y="3561"/>
                    <a:pt x="9216" y="5513"/>
                  </a:cubicBezTo>
                  <a:cubicBezTo>
                    <a:pt x="8466" y="6049"/>
                    <a:pt x="7716" y="6597"/>
                    <a:pt x="6978" y="7145"/>
                  </a:cubicBezTo>
                  <a:cubicBezTo>
                    <a:pt x="4644" y="8704"/>
                    <a:pt x="2406" y="10407"/>
                    <a:pt x="298" y="12252"/>
                  </a:cubicBezTo>
                  <a:cubicBezTo>
                    <a:pt x="1" y="12502"/>
                    <a:pt x="132" y="12943"/>
                    <a:pt x="406" y="13133"/>
                  </a:cubicBezTo>
                  <a:cubicBezTo>
                    <a:pt x="957" y="13512"/>
                    <a:pt x="1567" y="13660"/>
                    <a:pt x="2189" y="13660"/>
                  </a:cubicBezTo>
                  <a:cubicBezTo>
                    <a:pt x="2976" y="13660"/>
                    <a:pt x="3782" y="13422"/>
                    <a:pt x="4513" y="13110"/>
                  </a:cubicBezTo>
                  <a:cubicBezTo>
                    <a:pt x="5966" y="12490"/>
                    <a:pt x="7359" y="11669"/>
                    <a:pt x="8728" y="10895"/>
                  </a:cubicBezTo>
                  <a:cubicBezTo>
                    <a:pt x="11431" y="9347"/>
                    <a:pt x="14074" y="7549"/>
                    <a:pt x="16038" y="5097"/>
                  </a:cubicBezTo>
                  <a:cubicBezTo>
                    <a:pt x="17110" y="3763"/>
                    <a:pt x="17920" y="2323"/>
                    <a:pt x="18479" y="703"/>
                  </a:cubicBezTo>
                  <a:cubicBezTo>
                    <a:pt x="18602" y="326"/>
                    <a:pt x="18261" y="1"/>
                    <a:pt x="1791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6679700" y="3749600"/>
              <a:ext cx="250050" cy="540425"/>
            </a:xfrm>
            <a:custGeom>
              <a:avLst/>
              <a:gdLst/>
              <a:ahLst/>
              <a:cxnLst/>
              <a:rect l="l" t="t" r="r" b="b"/>
              <a:pathLst>
                <a:path w="10002" h="21617" extrusionOk="0">
                  <a:moveTo>
                    <a:pt x="1715" y="18483"/>
                  </a:moveTo>
                  <a:cubicBezTo>
                    <a:pt x="1715" y="18507"/>
                    <a:pt x="1727" y="18531"/>
                    <a:pt x="1727" y="18554"/>
                  </a:cubicBezTo>
                  <a:cubicBezTo>
                    <a:pt x="1667" y="18721"/>
                    <a:pt x="1596" y="18876"/>
                    <a:pt x="1536" y="19042"/>
                  </a:cubicBezTo>
                  <a:cubicBezTo>
                    <a:pt x="1429" y="19304"/>
                    <a:pt x="1631" y="19626"/>
                    <a:pt x="1869" y="19721"/>
                  </a:cubicBezTo>
                  <a:cubicBezTo>
                    <a:pt x="1943" y="19755"/>
                    <a:pt x="2017" y="19769"/>
                    <a:pt x="2087" y="19769"/>
                  </a:cubicBezTo>
                  <a:cubicBezTo>
                    <a:pt x="2140" y="19769"/>
                    <a:pt x="2192" y="19761"/>
                    <a:pt x="2239" y="19745"/>
                  </a:cubicBezTo>
                  <a:lnTo>
                    <a:pt x="2239" y="19745"/>
                  </a:lnTo>
                  <a:cubicBezTo>
                    <a:pt x="2227" y="19769"/>
                    <a:pt x="2203" y="19804"/>
                    <a:pt x="2191" y="19828"/>
                  </a:cubicBezTo>
                  <a:cubicBezTo>
                    <a:pt x="2057" y="20013"/>
                    <a:pt x="1599" y="20550"/>
                    <a:pt x="1355" y="20550"/>
                  </a:cubicBezTo>
                  <a:cubicBezTo>
                    <a:pt x="1253" y="20550"/>
                    <a:pt x="1189" y="20455"/>
                    <a:pt x="1203" y="20197"/>
                  </a:cubicBezTo>
                  <a:cubicBezTo>
                    <a:pt x="1250" y="19638"/>
                    <a:pt x="1512" y="19019"/>
                    <a:pt x="1715" y="18483"/>
                  </a:cubicBezTo>
                  <a:close/>
                  <a:moveTo>
                    <a:pt x="9357" y="0"/>
                  </a:moveTo>
                  <a:cubicBezTo>
                    <a:pt x="9129" y="0"/>
                    <a:pt x="8912" y="120"/>
                    <a:pt x="8870" y="385"/>
                  </a:cubicBezTo>
                  <a:cubicBezTo>
                    <a:pt x="8835" y="588"/>
                    <a:pt x="8811" y="790"/>
                    <a:pt x="8775" y="993"/>
                  </a:cubicBezTo>
                  <a:cubicBezTo>
                    <a:pt x="8742" y="983"/>
                    <a:pt x="8708" y="978"/>
                    <a:pt x="8673" y="978"/>
                  </a:cubicBezTo>
                  <a:cubicBezTo>
                    <a:pt x="8535" y="978"/>
                    <a:pt x="8399" y="1057"/>
                    <a:pt x="8370" y="1219"/>
                  </a:cubicBezTo>
                  <a:cubicBezTo>
                    <a:pt x="7453" y="7017"/>
                    <a:pt x="3465" y="11589"/>
                    <a:pt x="1203" y="16864"/>
                  </a:cubicBezTo>
                  <a:cubicBezTo>
                    <a:pt x="929" y="17507"/>
                    <a:pt x="667" y="18150"/>
                    <a:pt x="453" y="18816"/>
                  </a:cubicBezTo>
                  <a:cubicBezTo>
                    <a:pt x="250" y="19423"/>
                    <a:pt x="0" y="20114"/>
                    <a:pt x="191" y="20757"/>
                  </a:cubicBezTo>
                  <a:cubicBezTo>
                    <a:pt x="345" y="21271"/>
                    <a:pt x="819" y="21617"/>
                    <a:pt x="1337" y="21617"/>
                  </a:cubicBezTo>
                  <a:cubicBezTo>
                    <a:pt x="1419" y="21617"/>
                    <a:pt x="1501" y="21608"/>
                    <a:pt x="1584" y="21590"/>
                  </a:cubicBezTo>
                  <a:cubicBezTo>
                    <a:pt x="2239" y="21436"/>
                    <a:pt x="2691" y="20852"/>
                    <a:pt x="3060" y="20328"/>
                  </a:cubicBezTo>
                  <a:cubicBezTo>
                    <a:pt x="4846" y="17769"/>
                    <a:pt x="6322" y="15006"/>
                    <a:pt x="7465" y="12101"/>
                  </a:cubicBezTo>
                  <a:cubicBezTo>
                    <a:pt x="8775" y="8803"/>
                    <a:pt x="9609" y="5338"/>
                    <a:pt x="9990" y="1814"/>
                  </a:cubicBezTo>
                  <a:cubicBezTo>
                    <a:pt x="10001" y="1683"/>
                    <a:pt x="9954" y="1564"/>
                    <a:pt x="9882" y="1469"/>
                  </a:cubicBezTo>
                  <a:cubicBezTo>
                    <a:pt x="9906" y="1159"/>
                    <a:pt x="9930" y="850"/>
                    <a:pt x="9942" y="540"/>
                  </a:cubicBezTo>
                  <a:cubicBezTo>
                    <a:pt x="9962" y="199"/>
                    <a:pt x="9650" y="0"/>
                    <a:pt x="9357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252" name="Google Shape;252;p19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9"/>
          <p:cNvSpPr txBox="1">
            <a:spLocks noGrp="1"/>
          </p:cNvSpPr>
          <p:nvPr>
            <p:ph type="title" hasCustomPrompt="1"/>
          </p:nvPr>
        </p:nvSpPr>
        <p:spPr>
          <a:xfrm>
            <a:off x="2688972" y="160721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9"/>
          <p:cNvSpPr txBox="1">
            <a:spLocks noGrp="1"/>
          </p:cNvSpPr>
          <p:nvPr>
            <p:ph type="subTitle" idx="1"/>
          </p:nvPr>
        </p:nvSpPr>
        <p:spPr>
          <a:xfrm>
            <a:off x="2012622" y="2426116"/>
            <a:ext cx="22035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9"/>
          <p:cNvSpPr txBox="1">
            <a:spLocks noGrp="1"/>
          </p:cNvSpPr>
          <p:nvPr>
            <p:ph type="subTitle" idx="2"/>
          </p:nvPr>
        </p:nvSpPr>
        <p:spPr>
          <a:xfrm>
            <a:off x="1866222" y="2143765"/>
            <a:ext cx="24963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 idx="3" hasCustomPrompt="1"/>
          </p:nvPr>
        </p:nvSpPr>
        <p:spPr>
          <a:xfrm>
            <a:off x="5657222" y="160721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9"/>
          <p:cNvSpPr txBox="1">
            <a:spLocks noGrp="1"/>
          </p:cNvSpPr>
          <p:nvPr>
            <p:ph type="subTitle" idx="4"/>
          </p:nvPr>
        </p:nvSpPr>
        <p:spPr>
          <a:xfrm>
            <a:off x="4987347" y="2426116"/>
            <a:ext cx="22035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5"/>
          </p:nvPr>
        </p:nvSpPr>
        <p:spPr>
          <a:xfrm>
            <a:off x="4840947" y="2143766"/>
            <a:ext cx="24963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title" idx="6" hasCustomPrompt="1"/>
          </p:nvPr>
        </p:nvSpPr>
        <p:spPr>
          <a:xfrm>
            <a:off x="2688972" y="3408291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9"/>
          <p:cNvSpPr txBox="1">
            <a:spLocks noGrp="1"/>
          </p:cNvSpPr>
          <p:nvPr>
            <p:ph type="subTitle" idx="7"/>
          </p:nvPr>
        </p:nvSpPr>
        <p:spPr>
          <a:xfrm>
            <a:off x="2012622" y="4227191"/>
            <a:ext cx="22035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8"/>
          </p:nvPr>
        </p:nvSpPr>
        <p:spPr>
          <a:xfrm>
            <a:off x="1865622" y="3944841"/>
            <a:ext cx="2497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 idx="9" hasCustomPrompt="1"/>
          </p:nvPr>
        </p:nvSpPr>
        <p:spPr>
          <a:xfrm>
            <a:off x="5657234" y="3408291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9"/>
          <p:cNvSpPr txBox="1">
            <a:spLocks noGrp="1"/>
          </p:cNvSpPr>
          <p:nvPr>
            <p:ph type="subTitle" idx="13"/>
          </p:nvPr>
        </p:nvSpPr>
        <p:spPr>
          <a:xfrm>
            <a:off x="4987347" y="4227191"/>
            <a:ext cx="22035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14"/>
          </p:nvPr>
        </p:nvSpPr>
        <p:spPr>
          <a:xfrm>
            <a:off x="4840947" y="3944841"/>
            <a:ext cx="24963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15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 2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1"/>
          <p:cNvGrpSpPr/>
          <p:nvPr/>
        </p:nvGrpSpPr>
        <p:grpSpPr>
          <a:xfrm>
            <a:off x="-4421" y="-1162875"/>
            <a:ext cx="9484592" cy="7223725"/>
            <a:chOff x="-972150" y="-975975"/>
            <a:chExt cx="9382325" cy="7223725"/>
          </a:xfrm>
        </p:grpSpPr>
        <p:sp>
          <p:nvSpPr>
            <p:cNvPr id="292" name="Google Shape;292;p21"/>
            <p:cNvSpPr/>
            <p:nvPr/>
          </p:nvSpPr>
          <p:spPr>
            <a:xfrm>
              <a:off x="3397425" y="4086150"/>
              <a:ext cx="4581850" cy="2161600"/>
            </a:xfrm>
            <a:custGeom>
              <a:avLst/>
              <a:gdLst/>
              <a:ahLst/>
              <a:cxnLst/>
              <a:rect l="l" t="t" r="r" b="b"/>
              <a:pathLst>
                <a:path w="183274" h="86464" extrusionOk="0">
                  <a:moveTo>
                    <a:pt x="29559" y="1"/>
                  </a:moveTo>
                  <a:cubicBezTo>
                    <a:pt x="24805" y="1"/>
                    <a:pt x="20058" y="417"/>
                    <a:pt x="15336" y="1366"/>
                  </a:cubicBezTo>
                  <a:cubicBezTo>
                    <a:pt x="8526" y="2735"/>
                    <a:pt x="787" y="6616"/>
                    <a:pt x="311" y="13546"/>
                  </a:cubicBezTo>
                  <a:cubicBezTo>
                    <a:pt x="1" y="18046"/>
                    <a:pt x="3120" y="22213"/>
                    <a:pt x="6990" y="24511"/>
                  </a:cubicBezTo>
                  <a:cubicBezTo>
                    <a:pt x="10871" y="26821"/>
                    <a:pt x="15420" y="27643"/>
                    <a:pt x="19849" y="28512"/>
                  </a:cubicBezTo>
                  <a:cubicBezTo>
                    <a:pt x="33684" y="31226"/>
                    <a:pt x="47364" y="34763"/>
                    <a:pt x="60794" y="39096"/>
                  </a:cubicBezTo>
                  <a:cubicBezTo>
                    <a:pt x="65914" y="40751"/>
                    <a:pt x="71153" y="42609"/>
                    <a:pt x="75117" y="46240"/>
                  </a:cubicBezTo>
                  <a:cubicBezTo>
                    <a:pt x="79689" y="50431"/>
                    <a:pt x="82023" y="56468"/>
                    <a:pt x="85809" y="61385"/>
                  </a:cubicBezTo>
                  <a:cubicBezTo>
                    <a:pt x="90679" y="67719"/>
                    <a:pt x="97751" y="71922"/>
                    <a:pt x="104776" y="75732"/>
                  </a:cubicBezTo>
                  <a:cubicBezTo>
                    <a:pt x="115303" y="81447"/>
                    <a:pt x="127980" y="86464"/>
                    <a:pt x="140198" y="86464"/>
                  </a:cubicBezTo>
                  <a:cubicBezTo>
                    <a:pt x="148292" y="86464"/>
                    <a:pt x="156185" y="84262"/>
                    <a:pt x="163117" y="78601"/>
                  </a:cubicBezTo>
                  <a:cubicBezTo>
                    <a:pt x="168474" y="74244"/>
                    <a:pt x="178904" y="66302"/>
                    <a:pt x="180893" y="59778"/>
                  </a:cubicBezTo>
                  <a:cubicBezTo>
                    <a:pt x="183274" y="51967"/>
                    <a:pt x="176071" y="45359"/>
                    <a:pt x="170260" y="41918"/>
                  </a:cubicBezTo>
                  <a:cubicBezTo>
                    <a:pt x="164416" y="38466"/>
                    <a:pt x="157587" y="37005"/>
                    <a:pt x="150774" y="37005"/>
                  </a:cubicBezTo>
                  <a:cubicBezTo>
                    <a:pt x="149176" y="37005"/>
                    <a:pt x="147579" y="37085"/>
                    <a:pt x="145995" y="37239"/>
                  </a:cubicBezTo>
                  <a:cubicBezTo>
                    <a:pt x="142647" y="37569"/>
                    <a:pt x="139194" y="38193"/>
                    <a:pt x="135851" y="38193"/>
                  </a:cubicBezTo>
                  <a:cubicBezTo>
                    <a:pt x="133524" y="38193"/>
                    <a:pt x="131250" y="37891"/>
                    <a:pt x="129100" y="36977"/>
                  </a:cubicBezTo>
                  <a:cubicBezTo>
                    <a:pt x="125588" y="35489"/>
                    <a:pt x="122933" y="32572"/>
                    <a:pt x="120111" y="30012"/>
                  </a:cubicBezTo>
                  <a:cubicBezTo>
                    <a:pt x="108967" y="19963"/>
                    <a:pt x="94203" y="15117"/>
                    <a:pt x="79916" y="10533"/>
                  </a:cubicBezTo>
                  <a:cubicBezTo>
                    <a:pt x="63559" y="5289"/>
                    <a:pt x="46512" y="1"/>
                    <a:pt x="29559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423675" y="-975975"/>
              <a:ext cx="5650725" cy="2916550"/>
            </a:xfrm>
            <a:custGeom>
              <a:avLst/>
              <a:gdLst/>
              <a:ahLst/>
              <a:cxnLst/>
              <a:rect l="l" t="t" r="r" b="b"/>
              <a:pathLst>
                <a:path w="226029" h="116662" extrusionOk="0">
                  <a:moveTo>
                    <a:pt x="213151" y="0"/>
                  </a:moveTo>
                  <a:cubicBezTo>
                    <a:pt x="210144" y="0"/>
                    <a:pt x="207108" y="662"/>
                    <a:pt x="204181" y="1409"/>
                  </a:cubicBezTo>
                  <a:cubicBezTo>
                    <a:pt x="181797" y="7124"/>
                    <a:pt x="160842" y="17994"/>
                    <a:pt x="138089" y="21959"/>
                  </a:cubicBezTo>
                  <a:cubicBezTo>
                    <a:pt x="119718" y="25162"/>
                    <a:pt x="100894" y="23745"/>
                    <a:pt x="82285" y="24888"/>
                  </a:cubicBezTo>
                  <a:cubicBezTo>
                    <a:pt x="63830" y="26019"/>
                    <a:pt x="45542" y="29698"/>
                    <a:pt x="28087" y="35806"/>
                  </a:cubicBezTo>
                  <a:cubicBezTo>
                    <a:pt x="21706" y="38033"/>
                    <a:pt x="15038" y="40902"/>
                    <a:pt x="11323" y="46546"/>
                  </a:cubicBezTo>
                  <a:cubicBezTo>
                    <a:pt x="6561" y="53797"/>
                    <a:pt x="11490" y="60369"/>
                    <a:pt x="15110" y="66798"/>
                  </a:cubicBezTo>
                  <a:cubicBezTo>
                    <a:pt x="6144" y="67453"/>
                    <a:pt x="1" y="71370"/>
                    <a:pt x="1477" y="80538"/>
                  </a:cubicBezTo>
                  <a:cubicBezTo>
                    <a:pt x="2239" y="85253"/>
                    <a:pt x="2132" y="90527"/>
                    <a:pt x="4192" y="94909"/>
                  </a:cubicBezTo>
                  <a:cubicBezTo>
                    <a:pt x="6454" y="99719"/>
                    <a:pt x="11002" y="102755"/>
                    <a:pt x="15312" y="105565"/>
                  </a:cubicBezTo>
                  <a:cubicBezTo>
                    <a:pt x="22658" y="110351"/>
                    <a:pt x="30326" y="115256"/>
                    <a:pt x="39017" y="116399"/>
                  </a:cubicBezTo>
                  <a:cubicBezTo>
                    <a:pt x="40386" y="116578"/>
                    <a:pt x="41749" y="116661"/>
                    <a:pt x="43105" y="116661"/>
                  </a:cubicBezTo>
                  <a:cubicBezTo>
                    <a:pt x="59666" y="116661"/>
                    <a:pt x="75346" y="104326"/>
                    <a:pt x="91922" y="104326"/>
                  </a:cubicBezTo>
                  <a:cubicBezTo>
                    <a:pt x="93221" y="104326"/>
                    <a:pt x="94524" y="104402"/>
                    <a:pt x="95834" y="104565"/>
                  </a:cubicBezTo>
                  <a:cubicBezTo>
                    <a:pt x="105514" y="105767"/>
                    <a:pt x="114253" y="111696"/>
                    <a:pt x="123992" y="112208"/>
                  </a:cubicBezTo>
                  <a:cubicBezTo>
                    <a:pt x="124457" y="112233"/>
                    <a:pt x="124921" y="112245"/>
                    <a:pt x="125385" y="112245"/>
                  </a:cubicBezTo>
                  <a:cubicBezTo>
                    <a:pt x="132112" y="112245"/>
                    <a:pt x="138661" y="109727"/>
                    <a:pt x="144709" y="106720"/>
                  </a:cubicBezTo>
                  <a:cubicBezTo>
                    <a:pt x="161235" y="98481"/>
                    <a:pt x="176225" y="85467"/>
                    <a:pt x="182619" y="68144"/>
                  </a:cubicBezTo>
                  <a:cubicBezTo>
                    <a:pt x="183476" y="65834"/>
                    <a:pt x="184190" y="63429"/>
                    <a:pt x="185548" y="61381"/>
                  </a:cubicBezTo>
                  <a:cubicBezTo>
                    <a:pt x="187334" y="58702"/>
                    <a:pt x="190072" y="56856"/>
                    <a:pt x="192668" y="54951"/>
                  </a:cubicBezTo>
                  <a:cubicBezTo>
                    <a:pt x="205931" y="45153"/>
                    <a:pt x="216682" y="31972"/>
                    <a:pt x="223636" y="17018"/>
                  </a:cubicBezTo>
                  <a:cubicBezTo>
                    <a:pt x="224874" y="14339"/>
                    <a:pt x="226029" y="11422"/>
                    <a:pt x="225565" y="8505"/>
                  </a:cubicBezTo>
                  <a:cubicBezTo>
                    <a:pt x="224886" y="4314"/>
                    <a:pt x="220921" y="1242"/>
                    <a:pt x="216766" y="361"/>
                  </a:cubicBezTo>
                  <a:cubicBezTo>
                    <a:pt x="215572" y="108"/>
                    <a:pt x="214364" y="0"/>
                    <a:pt x="213151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-972150" y="1826250"/>
              <a:ext cx="3195950" cy="4081300"/>
            </a:xfrm>
            <a:custGeom>
              <a:avLst/>
              <a:gdLst/>
              <a:ahLst/>
              <a:cxnLst/>
              <a:rect l="l" t="t" r="r" b="b"/>
              <a:pathLst>
                <a:path w="127838" h="163252" extrusionOk="0">
                  <a:moveTo>
                    <a:pt x="102442" y="0"/>
                  </a:moveTo>
                  <a:lnTo>
                    <a:pt x="102442" y="0"/>
                  </a:lnTo>
                  <a:cubicBezTo>
                    <a:pt x="95000" y="2751"/>
                    <a:pt x="87440" y="5549"/>
                    <a:pt x="81070" y="10264"/>
                  </a:cubicBezTo>
                  <a:cubicBezTo>
                    <a:pt x="74069" y="15443"/>
                    <a:pt x="68830" y="22694"/>
                    <a:pt x="65068" y="30540"/>
                  </a:cubicBezTo>
                  <a:cubicBezTo>
                    <a:pt x="61556" y="37862"/>
                    <a:pt x="59270" y="45696"/>
                    <a:pt x="57376" y="53590"/>
                  </a:cubicBezTo>
                  <a:cubicBezTo>
                    <a:pt x="52388" y="58365"/>
                    <a:pt x="47756" y="63496"/>
                    <a:pt x="43506" y="68914"/>
                  </a:cubicBezTo>
                  <a:cubicBezTo>
                    <a:pt x="40291" y="73009"/>
                    <a:pt x="37302" y="77260"/>
                    <a:pt x="34528" y="81665"/>
                  </a:cubicBezTo>
                  <a:cubicBezTo>
                    <a:pt x="38779" y="74057"/>
                    <a:pt x="47208" y="60210"/>
                    <a:pt x="48149" y="56686"/>
                  </a:cubicBezTo>
                  <a:cubicBezTo>
                    <a:pt x="50852" y="46494"/>
                    <a:pt x="52483" y="36041"/>
                    <a:pt x="55209" y="25861"/>
                  </a:cubicBezTo>
                  <a:cubicBezTo>
                    <a:pt x="55352" y="25337"/>
                    <a:pt x="55519" y="24789"/>
                    <a:pt x="55745" y="24277"/>
                  </a:cubicBezTo>
                  <a:cubicBezTo>
                    <a:pt x="56460" y="23539"/>
                    <a:pt x="56329" y="23063"/>
                    <a:pt x="57067" y="22360"/>
                  </a:cubicBezTo>
                  <a:lnTo>
                    <a:pt x="57067" y="22360"/>
                  </a:lnTo>
                  <a:cubicBezTo>
                    <a:pt x="55364" y="23218"/>
                    <a:pt x="52221" y="25849"/>
                    <a:pt x="51769" y="26873"/>
                  </a:cubicBezTo>
                  <a:cubicBezTo>
                    <a:pt x="41779" y="37112"/>
                    <a:pt x="38124" y="47042"/>
                    <a:pt x="33671" y="60627"/>
                  </a:cubicBezTo>
                  <a:cubicBezTo>
                    <a:pt x="31076" y="68509"/>
                    <a:pt x="29575" y="77188"/>
                    <a:pt x="32028" y="85070"/>
                  </a:cubicBezTo>
                  <a:cubicBezTo>
                    <a:pt x="32016" y="85082"/>
                    <a:pt x="32004" y="85094"/>
                    <a:pt x="31992" y="85118"/>
                  </a:cubicBezTo>
                  <a:lnTo>
                    <a:pt x="32052" y="85118"/>
                  </a:lnTo>
                  <a:cubicBezTo>
                    <a:pt x="32088" y="85249"/>
                    <a:pt x="32135" y="85380"/>
                    <a:pt x="32183" y="85511"/>
                  </a:cubicBezTo>
                  <a:cubicBezTo>
                    <a:pt x="30087" y="89047"/>
                    <a:pt x="28135" y="92667"/>
                    <a:pt x="26325" y="96357"/>
                  </a:cubicBezTo>
                  <a:cubicBezTo>
                    <a:pt x="23956" y="101179"/>
                    <a:pt x="21824" y="106132"/>
                    <a:pt x="19943" y="111169"/>
                  </a:cubicBezTo>
                  <a:cubicBezTo>
                    <a:pt x="20074" y="92547"/>
                    <a:pt x="13061" y="73879"/>
                    <a:pt x="405" y="60186"/>
                  </a:cubicBezTo>
                  <a:lnTo>
                    <a:pt x="405" y="60186"/>
                  </a:lnTo>
                  <a:cubicBezTo>
                    <a:pt x="0" y="70319"/>
                    <a:pt x="429" y="80558"/>
                    <a:pt x="2679" y="90452"/>
                  </a:cubicBezTo>
                  <a:cubicBezTo>
                    <a:pt x="3941" y="95976"/>
                    <a:pt x="5775" y="101394"/>
                    <a:pt x="8287" y="106478"/>
                  </a:cubicBezTo>
                  <a:cubicBezTo>
                    <a:pt x="10287" y="110514"/>
                    <a:pt x="13180" y="117027"/>
                    <a:pt x="16693" y="119884"/>
                  </a:cubicBezTo>
                  <a:lnTo>
                    <a:pt x="17121" y="119420"/>
                  </a:lnTo>
                  <a:lnTo>
                    <a:pt x="17121" y="119420"/>
                  </a:lnTo>
                  <a:cubicBezTo>
                    <a:pt x="16371" y="121849"/>
                    <a:pt x="15669" y="124278"/>
                    <a:pt x="15026" y="126730"/>
                  </a:cubicBezTo>
                  <a:cubicBezTo>
                    <a:pt x="12287" y="137220"/>
                    <a:pt x="10632" y="147911"/>
                    <a:pt x="10109" y="158734"/>
                  </a:cubicBezTo>
                  <a:cubicBezTo>
                    <a:pt x="10037" y="160068"/>
                    <a:pt x="10001" y="161401"/>
                    <a:pt x="10013" y="162747"/>
                  </a:cubicBezTo>
                  <a:cubicBezTo>
                    <a:pt x="10020" y="163067"/>
                    <a:pt x="10289" y="163251"/>
                    <a:pt x="10536" y="163251"/>
                  </a:cubicBezTo>
                  <a:cubicBezTo>
                    <a:pt x="10738" y="163251"/>
                    <a:pt x="10926" y="163127"/>
                    <a:pt x="10942" y="162854"/>
                  </a:cubicBezTo>
                  <a:cubicBezTo>
                    <a:pt x="11264" y="158448"/>
                    <a:pt x="11609" y="154079"/>
                    <a:pt x="12109" y="149709"/>
                  </a:cubicBezTo>
                  <a:cubicBezTo>
                    <a:pt x="13058" y="149746"/>
                    <a:pt x="14007" y="149764"/>
                    <a:pt x="14956" y="149764"/>
                  </a:cubicBezTo>
                  <a:cubicBezTo>
                    <a:pt x="27506" y="149764"/>
                    <a:pt x="40049" y="146558"/>
                    <a:pt x="51018" y="140470"/>
                  </a:cubicBezTo>
                  <a:cubicBezTo>
                    <a:pt x="57448" y="136910"/>
                    <a:pt x="63318" y="132410"/>
                    <a:pt x="69807" y="128981"/>
                  </a:cubicBezTo>
                  <a:lnTo>
                    <a:pt x="69807" y="128981"/>
                  </a:lnTo>
                  <a:cubicBezTo>
                    <a:pt x="68507" y="129126"/>
                    <a:pt x="67205" y="129184"/>
                    <a:pt x="65901" y="129184"/>
                  </a:cubicBezTo>
                  <a:cubicBezTo>
                    <a:pt x="61245" y="129184"/>
                    <a:pt x="56566" y="128450"/>
                    <a:pt x="51888" y="128385"/>
                  </a:cubicBezTo>
                  <a:cubicBezTo>
                    <a:pt x="51672" y="128382"/>
                    <a:pt x="51456" y="128381"/>
                    <a:pt x="51240" y="128381"/>
                  </a:cubicBezTo>
                  <a:cubicBezTo>
                    <a:pt x="36291" y="128381"/>
                    <a:pt x="21526" y="135676"/>
                    <a:pt x="12383" y="147495"/>
                  </a:cubicBezTo>
                  <a:lnTo>
                    <a:pt x="12466" y="146923"/>
                  </a:lnTo>
                  <a:cubicBezTo>
                    <a:pt x="13180" y="141589"/>
                    <a:pt x="14157" y="136291"/>
                    <a:pt x="15383" y="131052"/>
                  </a:cubicBezTo>
                  <a:cubicBezTo>
                    <a:pt x="16109" y="127945"/>
                    <a:pt x="16931" y="124849"/>
                    <a:pt x="17848" y="121789"/>
                  </a:cubicBezTo>
                  <a:cubicBezTo>
                    <a:pt x="18002" y="121837"/>
                    <a:pt x="18157" y="121884"/>
                    <a:pt x="18312" y="121932"/>
                  </a:cubicBezTo>
                  <a:cubicBezTo>
                    <a:pt x="19259" y="122196"/>
                    <a:pt x="20236" y="122305"/>
                    <a:pt x="21224" y="122305"/>
                  </a:cubicBezTo>
                  <a:cubicBezTo>
                    <a:pt x="23220" y="122305"/>
                    <a:pt x="25263" y="121862"/>
                    <a:pt x="27206" y="121361"/>
                  </a:cubicBezTo>
                  <a:cubicBezTo>
                    <a:pt x="46244" y="116503"/>
                    <a:pt x="63996" y="106704"/>
                    <a:pt x="78260" y="93202"/>
                  </a:cubicBezTo>
                  <a:cubicBezTo>
                    <a:pt x="79153" y="92357"/>
                    <a:pt x="80082" y="91393"/>
                    <a:pt x="80201" y="90178"/>
                  </a:cubicBezTo>
                  <a:lnTo>
                    <a:pt x="80201" y="90178"/>
                  </a:lnTo>
                  <a:cubicBezTo>
                    <a:pt x="62806" y="92024"/>
                    <a:pt x="45851" y="97881"/>
                    <a:pt x="31028" y="107156"/>
                  </a:cubicBezTo>
                  <a:cubicBezTo>
                    <a:pt x="26861" y="109764"/>
                    <a:pt x="22765" y="112740"/>
                    <a:pt x="19717" y="116550"/>
                  </a:cubicBezTo>
                  <a:cubicBezTo>
                    <a:pt x="19741" y="116277"/>
                    <a:pt x="19753" y="116015"/>
                    <a:pt x="19776" y="115753"/>
                  </a:cubicBezTo>
                  <a:cubicBezTo>
                    <a:pt x="21527" y="110621"/>
                    <a:pt x="23527" y="105573"/>
                    <a:pt x="25765" y="100644"/>
                  </a:cubicBezTo>
                  <a:cubicBezTo>
                    <a:pt x="28170" y="95381"/>
                    <a:pt x="30861" y="90238"/>
                    <a:pt x="33826" y="85273"/>
                  </a:cubicBezTo>
                  <a:cubicBezTo>
                    <a:pt x="35998" y="85436"/>
                    <a:pt x="38203" y="85522"/>
                    <a:pt x="40421" y="85522"/>
                  </a:cubicBezTo>
                  <a:cubicBezTo>
                    <a:pt x="50176" y="85522"/>
                    <a:pt x="60179" y="83850"/>
                    <a:pt x="68735" y="79689"/>
                  </a:cubicBezTo>
                  <a:cubicBezTo>
                    <a:pt x="77998" y="75188"/>
                    <a:pt x="86309" y="68545"/>
                    <a:pt x="96215" y="65711"/>
                  </a:cubicBezTo>
                  <a:cubicBezTo>
                    <a:pt x="89326" y="61414"/>
                    <a:pt x="81435" y="57885"/>
                    <a:pt x="73459" y="57885"/>
                  </a:cubicBezTo>
                  <a:cubicBezTo>
                    <a:pt x="71909" y="57885"/>
                    <a:pt x="70356" y="58019"/>
                    <a:pt x="68806" y="58305"/>
                  </a:cubicBezTo>
                  <a:cubicBezTo>
                    <a:pt x="61484" y="59674"/>
                    <a:pt x="55209" y="64282"/>
                    <a:pt x="49518" y="69092"/>
                  </a:cubicBezTo>
                  <a:cubicBezTo>
                    <a:pt x="45113" y="72807"/>
                    <a:pt x="40874" y="76712"/>
                    <a:pt x="36683" y="80665"/>
                  </a:cubicBezTo>
                  <a:cubicBezTo>
                    <a:pt x="38350" y="78081"/>
                    <a:pt x="40089" y="75545"/>
                    <a:pt x="41910" y="73081"/>
                  </a:cubicBezTo>
                  <a:cubicBezTo>
                    <a:pt x="48244" y="64449"/>
                    <a:pt x="55483" y="56495"/>
                    <a:pt x="63568" y="49471"/>
                  </a:cubicBezTo>
                  <a:cubicBezTo>
                    <a:pt x="65175" y="48078"/>
                    <a:pt x="66818" y="46709"/>
                    <a:pt x="68509" y="45375"/>
                  </a:cubicBezTo>
                  <a:cubicBezTo>
                    <a:pt x="71200" y="48483"/>
                    <a:pt x="74962" y="50507"/>
                    <a:pt x="78891" y="51721"/>
                  </a:cubicBezTo>
                  <a:cubicBezTo>
                    <a:pt x="82405" y="52815"/>
                    <a:pt x="86060" y="53301"/>
                    <a:pt x="89736" y="53301"/>
                  </a:cubicBezTo>
                  <a:cubicBezTo>
                    <a:pt x="94703" y="53301"/>
                    <a:pt x="99710" y="52413"/>
                    <a:pt x="104466" y="50935"/>
                  </a:cubicBezTo>
                  <a:cubicBezTo>
                    <a:pt x="112740" y="48363"/>
                    <a:pt x="120372" y="44113"/>
                    <a:pt x="127838" y="39708"/>
                  </a:cubicBezTo>
                  <a:cubicBezTo>
                    <a:pt x="118643" y="38362"/>
                    <a:pt x="109187" y="37159"/>
                    <a:pt x="99881" y="37159"/>
                  </a:cubicBezTo>
                  <a:cubicBezTo>
                    <a:pt x="90906" y="37159"/>
                    <a:pt x="82071" y="38278"/>
                    <a:pt x="73748" y="41470"/>
                  </a:cubicBezTo>
                  <a:cubicBezTo>
                    <a:pt x="81022" y="36374"/>
                    <a:pt x="88916" y="32171"/>
                    <a:pt x="97405" y="29587"/>
                  </a:cubicBezTo>
                  <a:cubicBezTo>
                    <a:pt x="99024" y="29087"/>
                    <a:pt x="100668" y="28671"/>
                    <a:pt x="102311" y="28301"/>
                  </a:cubicBezTo>
                  <a:cubicBezTo>
                    <a:pt x="102734" y="28201"/>
                    <a:pt x="102678" y="27578"/>
                    <a:pt x="102297" y="27578"/>
                  </a:cubicBezTo>
                  <a:cubicBezTo>
                    <a:pt x="102271" y="27578"/>
                    <a:pt x="102244" y="27581"/>
                    <a:pt x="102215" y="27587"/>
                  </a:cubicBezTo>
                  <a:cubicBezTo>
                    <a:pt x="89190" y="30397"/>
                    <a:pt x="77343" y="36993"/>
                    <a:pt x="66973" y="45220"/>
                  </a:cubicBezTo>
                  <a:cubicBezTo>
                    <a:pt x="64389" y="47268"/>
                    <a:pt x="61889" y="49411"/>
                    <a:pt x="59460" y="51638"/>
                  </a:cubicBezTo>
                  <a:cubicBezTo>
                    <a:pt x="66556" y="42839"/>
                    <a:pt x="74009" y="35017"/>
                    <a:pt x="82296" y="27075"/>
                  </a:cubicBezTo>
                  <a:cubicBezTo>
                    <a:pt x="90476" y="19217"/>
                    <a:pt x="98417" y="10609"/>
                    <a:pt x="102442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358275" y="1211575"/>
              <a:ext cx="4051900" cy="2560225"/>
            </a:xfrm>
            <a:custGeom>
              <a:avLst/>
              <a:gdLst/>
              <a:ahLst/>
              <a:cxnLst/>
              <a:rect l="l" t="t" r="r" b="b"/>
              <a:pathLst>
                <a:path w="162076" h="102409" extrusionOk="0">
                  <a:moveTo>
                    <a:pt x="161467" y="1"/>
                  </a:moveTo>
                  <a:cubicBezTo>
                    <a:pt x="161340" y="1"/>
                    <a:pt x="161212" y="63"/>
                    <a:pt x="161116" y="215"/>
                  </a:cubicBezTo>
                  <a:cubicBezTo>
                    <a:pt x="158758" y="3942"/>
                    <a:pt x="156401" y="7645"/>
                    <a:pt x="153889" y="11264"/>
                  </a:cubicBezTo>
                  <a:cubicBezTo>
                    <a:pt x="142574" y="4635"/>
                    <a:pt x="129482" y="1064"/>
                    <a:pt x="116362" y="1064"/>
                  </a:cubicBezTo>
                  <a:cubicBezTo>
                    <a:pt x="115981" y="1064"/>
                    <a:pt x="115599" y="1067"/>
                    <a:pt x="115217" y="1073"/>
                  </a:cubicBezTo>
                  <a:cubicBezTo>
                    <a:pt x="108025" y="1189"/>
                    <a:pt x="100868" y="2348"/>
                    <a:pt x="93666" y="2348"/>
                  </a:cubicBezTo>
                  <a:cubicBezTo>
                    <a:pt x="93523" y="2348"/>
                    <a:pt x="93381" y="2347"/>
                    <a:pt x="93238" y="2347"/>
                  </a:cubicBezTo>
                  <a:lnTo>
                    <a:pt x="93238" y="2347"/>
                  </a:lnTo>
                  <a:cubicBezTo>
                    <a:pt x="98798" y="4573"/>
                    <a:pt x="103525" y="8431"/>
                    <a:pt x="108764" y="11324"/>
                  </a:cubicBezTo>
                  <a:cubicBezTo>
                    <a:pt x="115985" y="15313"/>
                    <a:pt x="124234" y="17319"/>
                    <a:pt x="132481" y="17319"/>
                  </a:cubicBezTo>
                  <a:cubicBezTo>
                    <a:pt x="139396" y="17319"/>
                    <a:pt x="146310" y="15909"/>
                    <a:pt x="152615" y="13074"/>
                  </a:cubicBezTo>
                  <a:lnTo>
                    <a:pt x="152615" y="13074"/>
                  </a:lnTo>
                  <a:cubicBezTo>
                    <a:pt x="152496" y="13241"/>
                    <a:pt x="152388" y="13396"/>
                    <a:pt x="152269" y="13550"/>
                  </a:cubicBezTo>
                  <a:cubicBezTo>
                    <a:pt x="149126" y="17920"/>
                    <a:pt x="145769" y="22135"/>
                    <a:pt x="142220" y="26171"/>
                  </a:cubicBezTo>
                  <a:cubicBezTo>
                    <a:pt x="140113" y="28564"/>
                    <a:pt x="137934" y="30910"/>
                    <a:pt x="135684" y="33184"/>
                  </a:cubicBezTo>
                  <a:cubicBezTo>
                    <a:pt x="135565" y="33065"/>
                    <a:pt x="135458" y="32946"/>
                    <a:pt x="135339" y="32826"/>
                  </a:cubicBezTo>
                  <a:cubicBezTo>
                    <a:pt x="133196" y="30791"/>
                    <a:pt x="130148" y="29862"/>
                    <a:pt x="127231" y="29147"/>
                  </a:cubicBezTo>
                  <a:cubicBezTo>
                    <a:pt x="118188" y="26931"/>
                    <a:pt x="108882" y="25823"/>
                    <a:pt x="99575" y="25823"/>
                  </a:cubicBezTo>
                  <a:cubicBezTo>
                    <a:pt x="89238" y="25823"/>
                    <a:pt x="78900" y="27190"/>
                    <a:pt x="68926" y="29921"/>
                  </a:cubicBezTo>
                  <a:cubicBezTo>
                    <a:pt x="67747" y="30255"/>
                    <a:pt x="66473" y="30660"/>
                    <a:pt x="65794" y="31683"/>
                  </a:cubicBezTo>
                  <a:cubicBezTo>
                    <a:pt x="79565" y="37269"/>
                    <a:pt x="94428" y="40145"/>
                    <a:pt x="109287" y="40145"/>
                  </a:cubicBezTo>
                  <a:cubicBezTo>
                    <a:pt x="111913" y="40145"/>
                    <a:pt x="114538" y="40056"/>
                    <a:pt x="117158" y="39875"/>
                  </a:cubicBezTo>
                  <a:cubicBezTo>
                    <a:pt x="122063" y="39542"/>
                    <a:pt x="127088" y="38839"/>
                    <a:pt x="131564" y="36922"/>
                  </a:cubicBezTo>
                  <a:lnTo>
                    <a:pt x="131564" y="36922"/>
                  </a:lnTo>
                  <a:cubicBezTo>
                    <a:pt x="131422" y="37148"/>
                    <a:pt x="131279" y="37375"/>
                    <a:pt x="131136" y="37601"/>
                  </a:cubicBezTo>
                  <a:cubicBezTo>
                    <a:pt x="127183" y="41304"/>
                    <a:pt x="123040" y="44804"/>
                    <a:pt x="118741" y="48102"/>
                  </a:cubicBezTo>
                  <a:cubicBezTo>
                    <a:pt x="114134" y="51615"/>
                    <a:pt x="109347" y="54877"/>
                    <a:pt x="104382" y="57865"/>
                  </a:cubicBezTo>
                  <a:cubicBezTo>
                    <a:pt x="94453" y="51555"/>
                    <a:pt x="82642" y="46781"/>
                    <a:pt x="70962" y="46340"/>
                  </a:cubicBezTo>
                  <a:cubicBezTo>
                    <a:pt x="69939" y="46300"/>
                    <a:pt x="68914" y="46283"/>
                    <a:pt x="67888" y="46283"/>
                  </a:cubicBezTo>
                  <a:cubicBezTo>
                    <a:pt x="62430" y="46283"/>
                    <a:pt x="56938" y="46762"/>
                    <a:pt x="51499" y="46762"/>
                  </a:cubicBezTo>
                  <a:cubicBezTo>
                    <a:pt x="47679" y="46762"/>
                    <a:pt x="43886" y="46526"/>
                    <a:pt x="40148" y="45721"/>
                  </a:cubicBezTo>
                  <a:lnTo>
                    <a:pt x="40148" y="45721"/>
                  </a:lnTo>
                  <a:cubicBezTo>
                    <a:pt x="44982" y="54115"/>
                    <a:pt x="51590" y="62235"/>
                    <a:pt x="60829" y="65164"/>
                  </a:cubicBezTo>
                  <a:cubicBezTo>
                    <a:pt x="63709" y="66077"/>
                    <a:pt x="66688" y="66435"/>
                    <a:pt x="69700" y="66435"/>
                  </a:cubicBezTo>
                  <a:cubicBezTo>
                    <a:pt x="74111" y="66435"/>
                    <a:pt x="78590" y="65667"/>
                    <a:pt x="82927" y="64747"/>
                  </a:cubicBezTo>
                  <a:cubicBezTo>
                    <a:pt x="88559" y="63545"/>
                    <a:pt x="94131" y="62092"/>
                    <a:pt x="99691" y="60580"/>
                  </a:cubicBezTo>
                  <a:lnTo>
                    <a:pt x="99691" y="60580"/>
                  </a:lnTo>
                  <a:cubicBezTo>
                    <a:pt x="97012" y="62080"/>
                    <a:pt x="94274" y="63485"/>
                    <a:pt x="91512" y="64819"/>
                  </a:cubicBezTo>
                  <a:cubicBezTo>
                    <a:pt x="81856" y="69438"/>
                    <a:pt x="71724" y="73034"/>
                    <a:pt x="61294" y="75427"/>
                  </a:cubicBezTo>
                  <a:cubicBezTo>
                    <a:pt x="59210" y="75903"/>
                    <a:pt x="57115" y="76332"/>
                    <a:pt x="55007" y="76713"/>
                  </a:cubicBezTo>
                  <a:cubicBezTo>
                    <a:pt x="54090" y="72700"/>
                    <a:pt x="51721" y="69140"/>
                    <a:pt x="48840" y="66223"/>
                  </a:cubicBezTo>
                  <a:cubicBezTo>
                    <a:pt x="42756" y="60056"/>
                    <a:pt x="34409" y="56496"/>
                    <a:pt x="25896" y="54865"/>
                  </a:cubicBezTo>
                  <a:cubicBezTo>
                    <a:pt x="20520" y="53833"/>
                    <a:pt x="15048" y="53521"/>
                    <a:pt x="9563" y="53521"/>
                  </a:cubicBezTo>
                  <a:cubicBezTo>
                    <a:pt x="6375" y="53521"/>
                    <a:pt x="3182" y="53626"/>
                    <a:pt x="0" y="53758"/>
                  </a:cubicBezTo>
                  <a:cubicBezTo>
                    <a:pt x="14681" y="64592"/>
                    <a:pt x="30516" y="75439"/>
                    <a:pt x="48542" y="77689"/>
                  </a:cubicBezTo>
                  <a:cubicBezTo>
                    <a:pt x="44673" y="78159"/>
                    <a:pt x="40782" y="78421"/>
                    <a:pt x="36896" y="78421"/>
                  </a:cubicBezTo>
                  <a:cubicBezTo>
                    <a:pt x="31921" y="78421"/>
                    <a:pt x="26956" y="77992"/>
                    <a:pt x="22063" y="77022"/>
                  </a:cubicBezTo>
                  <a:cubicBezTo>
                    <a:pt x="20408" y="76701"/>
                    <a:pt x="18765" y="76296"/>
                    <a:pt x="17133" y="75844"/>
                  </a:cubicBezTo>
                  <a:cubicBezTo>
                    <a:pt x="17098" y="75834"/>
                    <a:pt x="17064" y="75830"/>
                    <a:pt x="17032" y="75830"/>
                  </a:cubicBezTo>
                  <a:cubicBezTo>
                    <a:pt x="16657" y="75830"/>
                    <a:pt x="16479" y="76413"/>
                    <a:pt x="16895" y="76522"/>
                  </a:cubicBezTo>
                  <a:cubicBezTo>
                    <a:pt x="23735" y="78476"/>
                    <a:pt x="30795" y="79320"/>
                    <a:pt x="37873" y="79320"/>
                  </a:cubicBezTo>
                  <a:cubicBezTo>
                    <a:pt x="44041" y="79320"/>
                    <a:pt x="50222" y="78679"/>
                    <a:pt x="56281" y="77570"/>
                  </a:cubicBezTo>
                  <a:cubicBezTo>
                    <a:pt x="59520" y="76987"/>
                    <a:pt x="62746" y="76272"/>
                    <a:pt x="65925" y="75451"/>
                  </a:cubicBezTo>
                  <a:lnTo>
                    <a:pt x="65925" y="75451"/>
                  </a:lnTo>
                  <a:cubicBezTo>
                    <a:pt x="55531" y="79880"/>
                    <a:pt x="45268" y="83249"/>
                    <a:pt x="34207" y="86357"/>
                  </a:cubicBezTo>
                  <a:cubicBezTo>
                    <a:pt x="23289" y="89429"/>
                    <a:pt x="12228" y="93274"/>
                    <a:pt x="3691" y="100740"/>
                  </a:cubicBezTo>
                  <a:cubicBezTo>
                    <a:pt x="9171" y="101495"/>
                    <a:pt x="14715" y="102256"/>
                    <a:pt x="20229" y="102256"/>
                  </a:cubicBezTo>
                  <a:cubicBezTo>
                    <a:pt x="22622" y="102256"/>
                    <a:pt x="25010" y="102113"/>
                    <a:pt x="27385" y="101764"/>
                  </a:cubicBezTo>
                  <a:cubicBezTo>
                    <a:pt x="35981" y="100490"/>
                    <a:pt x="44030" y="96561"/>
                    <a:pt x="51042" y="91417"/>
                  </a:cubicBezTo>
                  <a:cubicBezTo>
                    <a:pt x="57591" y="86619"/>
                    <a:pt x="63294" y="80773"/>
                    <a:pt x="68687" y="74713"/>
                  </a:cubicBezTo>
                  <a:cubicBezTo>
                    <a:pt x="75331" y="72843"/>
                    <a:pt x="81832" y="70498"/>
                    <a:pt x="88142" y="67724"/>
                  </a:cubicBezTo>
                  <a:cubicBezTo>
                    <a:pt x="92905" y="65628"/>
                    <a:pt x="97548" y="63283"/>
                    <a:pt x="102061" y="60711"/>
                  </a:cubicBezTo>
                  <a:lnTo>
                    <a:pt x="102061" y="60711"/>
                  </a:lnTo>
                  <a:cubicBezTo>
                    <a:pt x="94726" y="65414"/>
                    <a:pt x="80772" y="73653"/>
                    <a:pt x="78284" y="76332"/>
                  </a:cubicBezTo>
                  <a:cubicBezTo>
                    <a:pt x="71093" y="84035"/>
                    <a:pt x="64735" y="92489"/>
                    <a:pt x="57531" y="100192"/>
                  </a:cubicBezTo>
                  <a:cubicBezTo>
                    <a:pt x="57162" y="100585"/>
                    <a:pt x="56746" y="100990"/>
                    <a:pt x="56317" y="101335"/>
                  </a:cubicBezTo>
                  <a:cubicBezTo>
                    <a:pt x="55341" y="101644"/>
                    <a:pt x="55222" y="102121"/>
                    <a:pt x="54245" y="102406"/>
                  </a:cubicBezTo>
                  <a:cubicBezTo>
                    <a:pt x="54297" y="102408"/>
                    <a:pt x="54350" y="102408"/>
                    <a:pt x="54405" y="102408"/>
                  </a:cubicBezTo>
                  <a:cubicBezTo>
                    <a:pt x="56365" y="102408"/>
                    <a:pt x="60186" y="101590"/>
                    <a:pt x="61044" y="100906"/>
                  </a:cubicBezTo>
                  <a:cubicBezTo>
                    <a:pt x="74676" y="96596"/>
                    <a:pt x="82570" y="89560"/>
                    <a:pt x="92917" y="79677"/>
                  </a:cubicBezTo>
                  <a:cubicBezTo>
                    <a:pt x="98917" y="73939"/>
                    <a:pt x="104335" y="66997"/>
                    <a:pt x="105871" y="58877"/>
                  </a:cubicBezTo>
                  <a:cubicBezTo>
                    <a:pt x="105895" y="58877"/>
                    <a:pt x="105906" y="58865"/>
                    <a:pt x="105930" y="58865"/>
                  </a:cubicBezTo>
                  <a:cubicBezTo>
                    <a:pt x="105906" y="58854"/>
                    <a:pt x="105895" y="58842"/>
                    <a:pt x="105883" y="58830"/>
                  </a:cubicBezTo>
                  <a:cubicBezTo>
                    <a:pt x="105906" y="58699"/>
                    <a:pt x="105930" y="58556"/>
                    <a:pt x="105954" y="58425"/>
                  </a:cubicBezTo>
                  <a:cubicBezTo>
                    <a:pt x="109466" y="56282"/>
                    <a:pt x="112895" y="54008"/>
                    <a:pt x="116229" y="51615"/>
                  </a:cubicBezTo>
                  <a:cubicBezTo>
                    <a:pt x="120599" y="48471"/>
                    <a:pt x="124802" y="45114"/>
                    <a:pt x="128826" y="41554"/>
                  </a:cubicBezTo>
                  <a:lnTo>
                    <a:pt x="128826" y="41554"/>
                  </a:lnTo>
                  <a:cubicBezTo>
                    <a:pt x="119944" y="57913"/>
                    <a:pt x="117325" y="77689"/>
                    <a:pt x="122039" y="95727"/>
                  </a:cubicBezTo>
                  <a:cubicBezTo>
                    <a:pt x="127171" y="86976"/>
                    <a:pt x="131624" y="77749"/>
                    <a:pt x="134303" y="67962"/>
                  </a:cubicBezTo>
                  <a:cubicBezTo>
                    <a:pt x="135803" y="62497"/>
                    <a:pt x="136732" y="56853"/>
                    <a:pt x="136898" y="51186"/>
                  </a:cubicBezTo>
                  <a:cubicBezTo>
                    <a:pt x="137041" y="46685"/>
                    <a:pt x="137553" y="39577"/>
                    <a:pt x="135815" y="35398"/>
                  </a:cubicBezTo>
                  <a:lnTo>
                    <a:pt x="135208" y="35601"/>
                  </a:lnTo>
                  <a:cubicBezTo>
                    <a:pt x="137017" y="33827"/>
                    <a:pt x="138780" y="32005"/>
                    <a:pt x="140494" y="30148"/>
                  </a:cubicBezTo>
                  <a:cubicBezTo>
                    <a:pt x="147852" y="22182"/>
                    <a:pt x="154353" y="13538"/>
                    <a:pt x="159925" y="4240"/>
                  </a:cubicBezTo>
                  <a:cubicBezTo>
                    <a:pt x="160616" y="3085"/>
                    <a:pt x="161270" y="1930"/>
                    <a:pt x="161890" y="739"/>
                  </a:cubicBezTo>
                  <a:cubicBezTo>
                    <a:pt x="162076" y="376"/>
                    <a:pt x="161776" y="1"/>
                    <a:pt x="161467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006525" y="26832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2126750" y="3244725"/>
              <a:ext cx="1035550" cy="737175"/>
            </a:xfrm>
            <a:custGeom>
              <a:avLst/>
              <a:gdLst/>
              <a:ahLst/>
              <a:cxnLst/>
              <a:rect l="l" t="t" r="r" b="b"/>
              <a:pathLst>
                <a:path w="41422" h="29487" extrusionOk="0">
                  <a:moveTo>
                    <a:pt x="31132" y="1"/>
                  </a:moveTo>
                  <a:cubicBezTo>
                    <a:pt x="28862" y="1"/>
                    <a:pt x="26557" y="590"/>
                    <a:pt x="24813" y="1435"/>
                  </a:cubicBezTo>
                  <a:cubicBezTo>
                    <a:pt x="22182" y="2697"/>
                    <a:pt x="22098" y="3912"/>
                    <a:pt x="19800" y="5519"/>
                  </a:cubicBezTo>
                  <a:cubicBezTo>
                    <a:pt x="17254" y="7301"/>
                    <a:pt x="14613" y="7747"/>
                    <a:pt x="12172" y="7747"/>
                  </a:cubicBezTo>
                  <a:cubicBezTo>
                    <a:pt x="9734" y="7747"/>
                    <a:pt x="7496" y="7302"/>
                    <a:pt x="5755" y="7302"/>
                  </a:cubicBezTo>
                  <a:cubicBezTo>
                    <a:pt x="4512" y="7302"/>
                    <a:pt x="3523" y="7529"/>
                    <a:pt x="2893" y="8305"/>
                  </a:cubicBezTo>
                  <a:cubicBezTo>
                    <a:pt x="0" y="11865"/>
                    <a:pt x="5310" y="26319"/>
                    <a:pt x="16514" y="29046"/>
                  </a:cubicBezTo>
                  <a:cubicBezTo>
                    <a:pt x="17744" y="29346"/>
                    <a:pt x="18970" y="29486"/>
                    <a:pt x="20180" y="29486"/>
                  </a:cubicBezTo>
                  <a:cubicBezTo>
                    <a:pt x="27407" y="29486"/>
                    <a:pt x="34037" y="24487"/>
                    <a:pt x="37076" y="18806"/>
                  </a:cubicBezTo>
                  <a:cubicBezTo>
                    <a:pt x="39600" y="14115"/>
                    <a:pt x="41422" y="5626"/>
                    <a:pt x="36969" y="1864"/>
                  </a:cubicBezTo>
                  <a:cubicBezTo>
                    <a:pt x="35390" y="527"/>
                    <a:pt x="33276" y="1"/>
                    <a:pt x="3113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344700" y="4836000"/>
              <a:ext cx="585825" cy="612750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5388750" y="1799450"/>
              <a:ext cx="465050" cy="341525"/>
            </a:xfrm>
            <a:custGeom>
              <a:avLst/>
              <a:gdLst/>
              <a:ahLst/>
              <a:cxnLst/>
              <a:rect l="l" t="t" r="r" b="b"/>
              <a:pathLst>
                <a:path w="18602" h="13661" extrusionOk="0">
                  <a:moveTo>
                    <a:pt x="16765" y="1894"/>
                  </a:moveTo>
                  <a:lnTo>
                    <a:pt x="16765" y="1894"/>
                  </a:lnTo>
                  <a:cubicBezTo>
                    <a:pt x="16634" y="2156"/>
                    <a:pt x="16491" y="2418"/>
                    <a:pt x="16336" y="2680"/>
                  </a:cubicBezTo>
                  <a:cubicBezTo>
                    <a:pt x="16253" y="2525"/>
                    <a:pt x="16098" y="2406"/>
                    <a:pt x="15931" y="2394"/>
                  </a:cubicBezTo>
                  <a:cubicBezTo>
                    <a:pt x="16205" y="2227"/>
                    <a:pt x="16491" y="2061"/>
                    <a:pt x="16765" y="1894"/>
                  </a:cubicBezTo>
                  <a:close/>
                  <a:moveTo>
                    <a:pt x="13455" y="3966"/>
                  </a:moveTo>
                  <a:lnTo>
                    <a:pt x="13455" y="3966"/>
                  </a:lnTo>
                  <a:cubicBezTo>
                    <a:pt x="12176" y="4830"/>
                    <a:pt x="10908" y="5705"/>
                    <a:pt x="9640" y="6570"/>
                  </a:cubicBezTo>
                  <a:lnTo>
                    <a:pt x="9640" y="6570"/>
                  </a:lnTo>
                  <a:cubicBezTo>
                    <a:pt x="9736" y="6504"/>
                    <a:pt x="9827" y="6437"/>
                    <a:pt x="9919" y="6371"/>
                  </a:cubicBezTo>
                  <a:cubicBezTo>
                    <a:pt x="11085" y="5537"/>
                    <a:pt x="12252" y="4740"/>
                    <a:pt x="13455" y="3966"/>
                  </a:cubicBezTo>
                  <a:close/>
                  <a:moveTo>
                    <a:pt x="17912" y="1"/>
                  </a:moveTo>
                  <a:cubicBezTo>
                    <a:pt x="17821" y="1"/>
                    <a:pt x="17730" y="23"/>
                    <a:pt x="17646" y="72"/>
                  </a:cubicBezTo>
                  <a:cubicBezTo>
                    <a:pt x="14753" y="1751"/>
                    <a:pt x="11943" y="3561"/>
                    <a:pt x="9216" y="5513"/>
                  </a:cubicBezTo>
                  <a:cubicBezTo>
                    <a:pt x="8466" y="6049"/>
                    <a:pt x="7716" y="6597"/>
                    <a:pt x="6978" y="7145"/>
                  </a:cubicBezTo>
                  <a:cubicBezTo>
                    <a:pt x="4644" y="8704"/>
                    <a:pt x="2406" y="10407"/>
                    <a:pt x="298" y="12252"/>
                  </a:cubicBezTo>
                  <a:cubicBezTo>
                    <a:pt x="1" y="12502"/>
                    <a:pt x="132" y="12943"/>
                    <a:pt x="406" y="13133"/>
                  </a:cubicBezTo>
                  <a:cubicBezTo>
                    <a:pt x="957" y="13512"/>
                    <a:pt x="1567" y="13660"/>
                    <a:pt x="2189" y="13660"/>
                  </a:cubicBezTo>
                  <a:cubicBezTo>
                    <a:pt x="2976" y="13660"/>
                    <a:pt x="3782" y="13422"/>
                    <a:pt x="4513" y="13110"/>
                  </a:cubicBezTo>
                  <a:cubicBezTo>
                    <a:pt x="5966" y="12490"/>
                    <a:pt x="7359" y="11669"/>
                    <a:pt x="8728" y="10895"/>
                  </a:cubicBezTo>
                  <a:cubicBezTo>
                    <a:pt x="11431" y="9347"/>
                    <a:pt x="14074" y="7549"/>
                    <a:pt x="16038" y="5097"/>
                  </a:cubicBezTo>
                  <a:cubicBezTo>
                    <a:pt x="17110" y="3763"/>
                    <a:pt x="17920" y="2323"/>
                    <a:pt x="18479" y="703"/>
                  </a:cubicBezTo>
                  <a:cubicBezTo>
                    <a:pt x="18602" y="326"/>
                    <a:pt x="18261" y="1"/>
                    <a:pt x="1791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679700" y="3749600"/>
              <a:ext cx="250050" cy="540425"/>
            </a:xfrm>
            <a:custGeom>
              <a:avLst/>
              <a:gdLst/>
              <a:ahLst/>
              <a:cxnLst/>
              <a:rect l="l" t="t" r="r" b="b"/>
              <a:pathLst>
                <a:path w="10002" h="21617" extrusionOk="0">
                  <a:moveTo>
                    <a:pt x="1715" y="18483"/>
                  </a:moveTo>
                  <a:cubicBezTo>
                    <a:pt x="1715" y="18507"/>
                    <a:pt x="1727" y="18531"/>
                    <a:pt x="1727" y="18554"/>
                  </a:cubicBezTo>
                  <a:cubicBezTo>
                    <a:pt x="1667" y="18721"/>
                    <a:pt x="1596" y="18876"/>
                    <a:pt x="1536" y="19042"/>
                  </a:cubicBezTo>
                  <a:cubicBezTo>
                    <a:pt x="1429" y="19304"/>
                    <a:pt x="1631" y="19626"/>
                    <a:pt x="1869" y="19721"/>
                  </a:cubicBezTo>
                  <a:cubicBezTo>
                    <a:pt x="1943" y="19755"/>
                    <a:pt x="2017" y="19769"/>
                    <a:pt x="2087" y="19769"/>
                  </a:cubicBezTo>
                  <a:cubicBezTo>
                    <a:pt x="2140" y="19769"/>
                    <a:pt x="2192" y="19761"/>
                    <a:pt x="2239" y="19745"/>
                  </a:cubicBezTo>
                  <a:lnTo>
                    <a:pt x="2239" y="19745"/>
                  </a:lnTo>
                  <a:cubicBezTo>
                    <a:pt x="2227" y="19769"/>
                    <a:pt x="2203" y="19804"/>
                    <a:pt x="2191" y="19828"/>
                  </a:cubicBezTo>
                  <a:cubicBezTo>
                    <a:pt x="2057" y="20013"/>
                    <a:pt x="1599" y="20550"/>
                    <a:pt x="1355" y="20550"/>
                  </a:cubicBezTo>
                  <a:cubicBezTo>
                    <a:pt x="1253" y="20550"/>
                    <a:pt x="1189" y="20455"/>
                    <a:pt x="1203" y="20197"/>
                  </a:cubicBezTo>
                  <a:cubicBezTo>
                    <a:pt x="1250" y="19638"/>
                    <a:pt x="1512" y="19019"/>
                    <a:pt x="1715" y="18483"/>
                  </a:cubicBezTo>
                  <a:close/>
                  <a:moveTo>
                    <a:pt x="9357" y="0"/>
                  </a:moveTo>
                  <a:cubicBezTo>
                    <a:pt x="9129" y="0"/>
                    <a:pt x="8912" y="120"/>
                    <a:pt x="8870" y="385"/>
                  </a:cubicBezTo>
                  <a:cubicBezTo>
                    <a:pt x="8835" y="588"/>
                    <a:pt x="8811" y="790"/>
                    <a:pt x="8775" y="993"/>
                  </a:cubicBezTo>
                  <a:cubicBezTo>
                    <a:pt x="8742" y="983"/>
                    <a:pt x="8708" y="978"/>
                    <a:pt x="8673" y="978"/>
                  </a:cubicBezTo>
                  <a:cubicBezTo>
                    <a:pt x="8535" y="978"/>
                    <a:pt x="8399" y="1057"/>
                    <a:pt x="8370" y="1219"/>
                  </a:cubicBezTo>
                  <a:cubicBezTo>
                    <a:pt x="7453" y="7017"/>
                    <a:pt x="3465" y="11589"/>
                    <a:pt x="1203" y="16864"/>
                  </a:cubicBezTo>
                  <a:cubicBezTo>
                    <a:pt x="929" y="17507"/>
                    <a:pt x="667" y="18150"/>
                    <a:pt x="453" y="18816"/>
                  </a:cubicBezTo>
                  <a:cubicBezTo>
                    <a:pt x="250" y="19423"/>
                    <a:pt x="0" y="20114"/>
                    <a:pt x="191" y="20757"/>
                  </a:cubicBezTo>
                  <a:cubicBezTo>
                    <a:pt x="345" y="21271"/>
                    <a:pt x="819" y="21617"/>
                    <a:pt x="1337" y="21617"/>
                  </a:cubicBezTo>
                  <a:cubicBezTo>
                    <a:pt x="1419" y="21617"/>
                    <a:pt x="1501" y="21608"/>
                    <a:pt x="1584" y="21590"/>
                  </a:cubicBezTo>
                  <a:cubicBezTo>
                    <a:pt x="2239" y="21436"/>
                    <a:pt x="2691" y="20852"/>
                    <a:pt x="3060" y="20328"/>
                  </a:cubicBezTo>
                  <a:cubicBezTo>
                    <a:pt x="4846" y="17769"/>
                    <a:pt x="6322" y="15006"/>
                    <a:pt x="7465" y="12101"/>
                  </a:cubicBezTo>
                  <a:cubicBezTo>
                    <a:pt x="8775" y="8803"/>
                    <a:pt x="9609" y="5338"/>
                    <a:pt x="9990" y="1814"/>
                  </a:cubicBezTo>
                  <a:cubicBezTo>
                    <a:pt x="10001" y="1683"/>
                    <a:pt x="9954" y="1564"/>
                    <a:pt x="9882" y="1469"/>
                  </a:cubicBezTo>
                  <a:cubicBezTo>
                    <a:pt x="9906" y="1159"/>
                    <a:pt x="9930" y="850"/>
                    <a:pt x="9942" y="540"/>
                  </a:cubicBezTo>
                  <a:cubicBezTo>
                    <a:pt x="9962" y="199"/>
                    <a:pt x="9650" y="0"/>
                    <a:pt x="9357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21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302" name="Google Shape;302;p21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1"/>
          <p:cNvSpPr txBox="1">
            <a:spLocks noGrp="1"/>
          </p:cNvSpPr>
          <p:nvPr>
            <p:ph type="subTitle" idx="1"/>
          </p:nvPr>
        </p:nvSpPr>
        <p:spPr>
          <a:xfrm>
            <a:off x="2330700" y="36787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2"/>
          </p:nvPr>
        </p:nvSpPr>
        <p:spPr>
          <a:xfrm>
            <a:off x="5393467" y="36787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subTitle" idx="3"/>
          </p:nvPr>
        </p:nvSpPr>
        <p:spPr>
          <a:xfrm>
            <a:off x="2330700" y="17801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ubTitle" idx="4"/>
          </p:nvPr>
        </p:nvSpPr>
        <p:spPr>
          <a:xfrm>
            <a:off x="5393467" y="17801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subTitle" idx="5"/>
          </p:nvPr>
        </p:nvSpPr>
        <p:spPr>
          <a:xfrm>
            <a:off x="2304875" y="31683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subTitle" idx="6"/>
          </p:nvPr>
        </p:nvSpPr>
        <p:spPr>
          <a:xfrm>
            <a:off x="2304875" y="13679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ubTitle" idx="7"/>
          </p:nvPr>
        </p:nvSpPr>
        <p:spPr>
          <a:xfrm>
            <a:off x="5346025" y="31683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8"/>
          </p:nvPr>
        </p:nvSpPr>
        <p:spPr>
          <a:xfrm>
            <a:off x="5346025" y="13679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">
  <p:cSld name="CUSTOM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2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316" name="Google Shape;316;p22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2"/>
          <p:cNvGrpSpPr/>
          <p:nvPr/>
        </p:nvGrpSpPr>
        <p:grpSpPr>
          <a:xfrm flipH="1">
            <a:off x="5002202" y="-1411119"/>
            <a:ext cx="4617235" cy="3340115"/>
            <a:chOff x="1458275" y="1034475"/>
            <a:chExt cx="4354650" cy="3158800"/>
          </a:xfrm>
        </p:grpSpPr>
        <p:sp>
          <p:nvSpPr>
            <p:cNvPr id="325" name="Google Shape;325;p22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6169375" y="2523608"/>
            <a:ext cx="2261400" cy="1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6169375" y="2210725"/>
            <a:ext cx="17775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5490178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58487" y="-362375"/>
            <a:ext cx="8855689" cy="6554325"/>
            <a:chOff x="-432800" y="-296625"/>
            <a:chExt cx="8274025" cy="6554325"/>
          </a:xfrm>
        </p:grpSpPr>
        <p:sp>
          <p:nvSpPr>
            <p:cNvPr id="43" name="Google Shape;43;p4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51" name="Google Shape;51;p4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subTitle" idx="1"/>
          </p:nvPr>
        </p:nvSpPr>
        <p:spPr>
          <a:xfrm>
            <a:off x="629750" y="1517600"/>
            <a:ext cx="7778700" cy="3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58487" y="-362375"/>
            <a:ext cx="8855689" cy="6554325"/>
            <a:chOff x="-432800" y="-296625"/>
            <a:chExt cx="8274025" cy="6554325"/>
          </a:xfrm>
        </p:grpSpPr>
        <p:sp>
          <p:nvSpPr>
            <p:cNvPr id="101" name="Google Shape;101;p7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7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109" name="Google Shape;109;p7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3340225" y="1363275"/>
            <a:ext cx="23670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2"/>
          </p:nvPr>
        </p:nvSpPr>
        <p:spPr>
          <a:xfrm>
            <a:off x="3340225" y="1758625"/>
            <a:ext cx="23670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8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117" name="Google Shape;117;p8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630175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0"/>
          </a:srgbClr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157" name="Google Shape;157;p13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4"/>
          <p:cNvGrpSpPr/>
          <p:nvPr/>
        </p:nvGrpSpPr>
        <p:grpSpPr>
          <a:xfrm>
            <a:off x="158487" y="-362375"/>
            <a:ext cx="8855689" cy="6554325"/>
            <a:chOff x="-432800" y="-296625"/>
            <a:chExt cx="8274025" cy="6554325"/>
          </a:xfrm>
        </p:grpSpPr>
        <p:sp>
          <p:nvSpPr>
            <p:cNvPr id="166" name="Google Shape;166;p14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5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175" name="Google Shape;175;p15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7"/>
          <p:cNvGrpSpPr/>
          <p:nvPr/>
        </p:nvGrpSpPr>
        <p:grpSpPr>
          <a:xfrm>
            <a:off x="550" y="127050"/>
            <a:ext cx="9772350" cy="5557200"/>
            <a:chOff x="-832225" y="-160200"/>
            <a:chExt cx="9772350" cy="5557200"/>
          </a:xfrm>
        </p:grpSpPr>
        <p:sp>
          <p:nvSpPr>
            <p:cNvPr id="203" name="Google Shape;203;p17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-436776" y="-1347841"/>
            <a:ext cx="4524917" cy="3282309"/>
            <a:chOff x="1458275" y="1034475"/>
            <a:chExt cx="4354650" cy="3158800"/>
          </a:xfrm>
        </p:grpSpPr>
        <p:sp>
          <p:nvSpPr>
            <p:cNvPr id="212" name="Google Shape;212;p17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629750" y="2112250"/>
            <a:ext cx="4025700" cy="17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7"/>
          <p:cNvGrpSpPr/>
          <p:nvPr/>
        </p:nvGrpSpPr>
        <p:grpSpPr>
          <a:xfrm>
            <a:off x="5218360" y="1120358"/>
            <a:ext cx="5175485" cy="5042279"/>
            <a:chOff x="4484375" y="647000"/>
            <a:chExt cx="4485600" cy="4370150"/>
          </a:xfrm>
        </p:grpSpPr>
        <p:sp>
          <p:nvSpPr>
            <p:cNvPr id="218" name="Google Shape;218;p17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"/>
              <a:buNone/>
              <a:defRPr sz="24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02225"/>
            <a:ext cx="8520600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Char char="●"/>
              <a:defRPr sz="20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63" r:id="rId9"/>
    <p:sldLayoutId id="2147483665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 txBox="1">
            <a:spLocks noGrp="1"/>
          </p:cNvSpPr>
          <p:nvPr>
            <p:ph type="ctrTitle"/>
          </p:nvPr>
        </p:nvSpPr>
        <p:spPr>
          <a:xfrm>
            <a:off x="2667000" y="2262475"/>
            <a:ext cx="3810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Bakery </a:t>
            </a:r>
            <a:r>
              <a:rPr lang="en">
                <a:solidFill>
                  <a:schemeClr val="accent1"/>
                </a:solidFill>
              </a:rPr>
              <a:t>Shop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0" name="Google Shape;460;p30"/>
          <p:cNvSpPr txBox="1">
            <a:spLocks noGrp="1"/>
          </p:cNvSpPr>
          <p:nvPr>
            <p:ph type="subTitle" idx="1"/>
          </p:nvPr>
        </p:nvSpPr>
        <p:spPr>
          <a:xfrm>
            <a:off x="2402650" y="2911600"/>
            <a:ext cx="4341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26D8F-5257-4265-AE30-D365B4B0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8382"/>
            <a:ext cx="9301124" cy="5231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>
            <a:spLocks noGrp="1"/>
          </p:cNvSpPr>
          <p:nvPr>
            <p:ph type="title"/>
          </p:nvPr>
        </p:nvSpPr>
        <p:spPr>
          <a:xfrm>
            <a:off x="528810" y="242800"/>
            <a:ext cx="3252209" cy="504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Idea</a:t>
            </a:r>
            <a:endParaRPr dirty="0"/>
          </a:p>
        </p:txBody>
      </p:sp>
      <p:sp>
        <p:nvSpPr>
          <p:cNvPr id="466" name="Google Shape;466;p31"/>
          <p:cNvSpPr txBox="1">
            <a:spLocks noGrp="1"/>
          </p:cNvSpPr>
          <p:nvPr>
            <p:ph type="subTitle" idx="1"/>
          </p:nvPr>
        </p:nvSpPr>
        <p:spPr>
          <a:xfrm>
            <a:off x="1478049" y="1859122"/>
            <a:ext cx="6751551" cy="2701861"/>
          </a:xfrm>
          <a:prstGeom prst="rect">
            <a:avLst/>
          </a:prstGeom>
        </p:spPr>
        <p:txBody>
          <a:bodyPr spcFirstLastPara="1" wrap="square" lIns="857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accent2"/>
                </a:solidFill>
              </a:rPr>
              <a:t>For Phase 2 (IMPLEMENTED)</a:t>
            </a:r>
            <a:r>
              <a:rPr lang="en-IN" sz="1600" dirty="0">
                <a:solidFill>
                  <a:schemeClr val="accent2"/>
                </a:solidFill>
              </a:rPr>
              <a:t>: We are offering a secure solution where a user can capture his/her entire body picture and upload it on Myntra app. The system will scan the body size and suggest the best fit of a particular clothing that the customer has selected.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accent2"/>
                </a:solidFill>
              </a:rPr>
              <a:t>After Phase 2(FUTURE GOAL): </a:t>
            </a:r>
            <a:r>
              <a:rPr lang="en-IN" sz="1600" dirty="0">
                <a:solidFill>
                  <a:schemeClr val="accent2"/>
                </a:solidFill>
              </a:rPr>
              <a:t> We are going to create a facility where users can virtually try on the apparels on their 2D-Images to get a better idea before actually purchasing it.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2"/>
          <p:cNvGrpSpPr/>
          <p:nvPr/>
        </p:nvGrpSpPr>
        <p:grpSpPr>
          <a:xfrm>
            <a:off x="5987708" y="1248801"/>
            <a:ext cx="834322" cy="812848"/>
            <a:chOff x="4484375" y="647000"/>
            <a:chExt cx="4485600" cy="4370150"/>
          </a:xfrm>
        </p:grpSpPr>
        <p:sp>
          <p:nvSpPr>
            <p:cNvPr id="472" name="Google Shape;472;p32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2"/>
          <p:cNvGrpSpPr/>
          <p:nvPr/>
        </p:nvGrpSpPr>
        <p:grpSpPr>
          <a:xfrm rot="-8100000">
            <a:off x="2697280" y="1372762"/>
            <a:ext cx="834183" cy="812713"/>
            <a:chOff x="4484375" y="647000"/>
            <a:chExt cx="4485600" cy="4370150"/>
          </a:xfrm>
        </p:grpSpPr>
        <p:sp>
          <p:nvSpPr>
            <p:cNvPr id="475" name="Google Shape;475;p32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2"/>
          <p:cNvGrpSpPr/>
          <p:nvPr/>
        </p:nvGrpSpPr>
        <p:grpSpPr>
          <a:xfrm flipH="1">
            <a:off x="5995947" y="2990577"/>
            <a:ext cx="834322" cy="812848"/>
            <a:chOff x="4484375" y="647000"/>
            <a:chExt cx="4485600" cy="4370150"/>
          </a:xfrm>
        </p:grpSpPr>
        <p:sp>
          <p:nvSpPr>
            <p:cNvPr id="478" name="Google Shape;478;p32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2"/>
          <p:cNvGrpSpPr/>
          <p:nvPr/>
        </p:nvGrpSpPr>
        <p:grpSpPr>
          <a:xfrm rot="-2700000" flipH="1">
            <a:off x="2708358" y="2996435"/>
            <a:ext cx="834183" cy="812713"/>
            <a:chOff x="4484375" y="647000"/>
            <a:chExt cx="4485600" cy="4370150"/>
          </a:xfrm>
        </p:grpSpPr>
        <p:sp>
          <p:nvSpPr>
            <p:cNvPr id="481" name="Google Shape;481;p32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2"/>
          <p:cNvSpPr txBox="1">
            <a:spLocks noGrp="1"/>
          </p:cNvSpPr>
          <p:nvPr>
            <p:ph type="title" idx="15"/>
          </p:nvPr>
        </p:nvSpPr>
        <p:spPr>
          <a:xfrm>
            <a:off x="492072" y="95967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</a:t>
            </a:r>
            <a:br>
              <a:rPr lang="en" dirty="0"/>
            </a:br>
            <a:r>
              <a:rPr lang="en" dirty="0"/>
              <a:t>           from Users</a:t>
            </a:r>
            <a:endParaRPr dirty="0"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2688972" y="160721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1357855" y="2484628"/>
            <a:ext cx="3214145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Users need to provide full body images in 3 different poses mentioned in the next slide</a:t>
            </a:r>
          </a:p>
        </p:txBody>
      </p:sp>
      <p:sp>
        <p:nvSpPr>
          <p:cNvPr id="486" name="Google Shape;486;p32"/>
          <p:cNvSpPr txBox="1">
            <a:spLocks noGrp="1"/>
          </p:cNvSpPr>
          <p:nvPr>
            <p:ph type="subTitle" idx="2"/>
          </p:nvPr>
        </p:nvSpPr>
        <p:spPr>
          <a:xfrm>
            <a:off x="1737341" y="2169238"/>
            <a:ext cx="24963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Full Body Images</a:t>
            </a:r>
            <a:endParaRPr dirty="0"/>
          </a:p>
        </p:txBody>
      </p:sp>
      <p:sp>
        <p:nvSpPr>
          <p:cNvPr id="487" name="Google Shape;487;p32"/>
          <p:cNvSpPr txBox="1">
            <a:spLocks noGrp="1"/>
          </p:cNvSpPr>
          <p:nvPr>
            <p:ph type="title" idx="3"/>
          </p:nvPr>
        </p:nvSpPr>
        <p:spPr>
          <a:xfrm>
            <a:off x="5979469" y="1505679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8" name="Google Shape;488;p32"/>
          <p:cNvSpPr txBox="1">
            <a:spLocks noGrp="1"/>
          </p:cNvSpPr>
          <p:nvPr>
            <p:ph type="title" idx="6"/>
          </p:nvPr>
        </p:nvSpPr>
        <p:spPr>
          <a:xfrm>
            <a:off x="2664372" y="3243840"/>
            <a:ext cx="900000" cy="357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9" name="Google Shape;489;p32"/>
          <p:cNvSpPr txBox="1">
            <a:spLocks noGrp="1"/>
          </p:cNvSpPr>
          <p:nvPr>
            <p:ph type="title" idx="9"/>
          </p:nvPr>
        </p:nvSpPr>
        <p:spPr>
          <a:xfrm>
            <a:off x="5987708" y="3259175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subTitle" idx="4"/>
          </p:nvPr>
        </p:nvSpPr>
        <p:spPr>
          <a:xfrm>
            <a:off x="5018536" y="2503297"/>
            <a:ext cx="2772665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Users can measure the size of their jeans to provide the leg length in cm.</a:t>
            </a:r>
            <a:endParaRPr sz="1200" dirty="0"/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5"/>
          </p:nvPr>
        </p:nvSpPr>
        <p:spPr>
          <a:xfrm>
            <a:off x="4795268" y="2240768"/>
            <a:ext cx="3219202" cy="78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Height and Leg Length in cm </a:t>
            </a:r>
            <a:endParaRPr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8"/>
          </p:nvPr>
        </p:nvSpPr>
        <p:spPr>
          <a:xfrm>
            <a:off x="1737341" y="3927272"/>
            <a:ext cx="25947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Clear Background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subTitle" idx="14"/>
          </p:nvPr>
        </p:nvSpPr>
        <p:spPr>
          <a:xfrm>
            <a:off x="5137883" y="3927272"/>
            <a:ext cx="24963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Contrast Images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6AF39-CEDB-4AC4-9B07-D4A40569C12E}"/>
              </a:ext>
            </a:extLst>
          </p:cNvPr>
          <p:cNvSpPr txBox="1"/>
          <p:nvPr/>
        </p:nvSpPr>
        <p:spPr>
          <a:xfrm>
            <a:off x="1563483" y="4262751"/>
            <a:ext cx="306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Background should be plain. It should not contain any wallpaper, switches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A8D34-66EE-477D-9E68-A268CD57777B}"/>
              </a:ext>
            </a:extLst>
          </p:cNvPr>
          <p:cNvSpPr txBox="1"/>
          <p:nvPr/>
        </p:nvSpPr>
        <p:spPr>
          <a:xfrm>
            <a:off x="5137883" y="4262751"/>
            <a:ext cx="306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  <a:latin typeface="Lato" panose="020B0604020202020204" charset="0"/>
                <a:cs typeface="Lato" panose="020B0604020202020204" charset="0"/>
              </a:rPr>
              <a:t>The image should be in contrast with the background and users should wear tight clothes for accurate measurement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376362" y="199187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2FEBC-A6F4-4BC9-9476-29ED4FA93A14}"/>
              </a:ext>
            </a:extLst>
          </p:cNvPr>
          <p:cNvSpPr txBox="1"/>
          <p:nvPr/>
        </p:nvSpPr>
        <p:spPr>
          <a:xfrm>
            <a:off x="1443210" y="1656642"/>
            <a:ext cx="7293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Python</a:t>
            </a:r>
            <a:r>
              <a:rPr lang="en-IN" sz="1600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 Programming Language</a:t>
            </a:r>
          </a:p>
          <a:p>
            <a:endParaRPr lang="en-IN" sz="1600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Google Collab: For writing and executing 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ML library stack(pandas, </a:t>
            </a:r>
            <a:r>
              <a:rPr lang="en-GB" sz="1600" dirty="0" err="1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numpy</a:t>
            </a:r>
            <a:r>
              <a:rPr lang="en-GB" sz="1600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, matplotlib, scikit learn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Open CV</a:t>
            </a:r>
            <a:r>
              <a:rPr lang="en-IN" sz="1600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: For Image Processing and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Dataset: Pre-Trained Model (</a:t>
            </a:r>
            <a:r>
              <a:rPr lang="en-IN" sz="1600" b="1" dirty="0" err="1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mask_rcnn_coco</a:t>
            </a:r>
            <a:r>
              <a:rPr lang="en-IN" sz="1600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) which is a data model of common objects through </a:t>
            </a:r>
            <a:r>
              <a:rPr lang="en-IN" sz="1600" b="1" dirty="0" err="1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pixellib</a:t>
            </a:r>
            <a:r>
              <a:rPr lang="en-IN" sz="1600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 package</a:t>
            </a:r>
            <a:r>
              <a:rPr lang="en-IN" sz="1600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.</a:t>
            </a:r>
            <a:endParaRPr lang="en-IN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5490178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2C780-C34E-4827-A619-239A92972F79}"/>
              </a:ext>
            </a:extLst>
          </p:cNvPr>
          <p:cNvSpPr txBox="1"/>
          <p:nvPr/>
        </p:nvSpPr>
        <p:spPr>
          <a:xfrm>
            <a:off x="969485" y="1388126"/>
            <a:ext cx="49503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Taking input from the user </a:t>
            </a:r>
            <a:r>
              <a:rPr lang="en-IN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: In this step, the users will be providing their full body images in two poses (Front and Side).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Image Segmentation</a:t>
            </a:r>
            <a:r>
              <a:rPr lang="en-IN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: Detecting human body and forming a rectangle around the picture ( Using an Open CV function).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Image Cropping and Resizing: </a:t>
            </a:r>
            <a:r>
              <a:rPr lang="en-IN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Cropping the image to separate it from its background and Resizing it in a particular format.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Detection of Body Parts</a:t>
            </a:r>
            <a:r>
              <a:rPr lang="en-IN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: Flood-Fill Algorithm of </a:t>
            </a:r>
            <a:r>
              <a:rPr lang="en-IN" u="sng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Computer Graphics </a:t>
            </a:r>
            <a:r>
              <a:rPr lang="en-IN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is used in this phase to detect various body parts of a person.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5490178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2C780-C34E-4827-A619-239A92972F79}"/>
              </a:ext>
            </a:extLst>
          </p:cNvPr>
          <p:cNvSpPr txBox="1"/>
          <p:nvPr/>
        </p:nvSpPr>
        <p:spPr>
          <a:xfrm>
            <a:off x="771181" y="1024570"/>
            <a:ext cx="53431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Measurement of Body Parts:</a:t>
            </a:r>
          </a:p>
          <a:p>
            <a:endParaRPr lang="en-IN" b="1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  <a:p>
            <a:pPr lvl="8"/>
            <a:r>
              <a:rPr lang="en-IN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	1. Pixel Counts: </a:t>
            </a:r>
            <a:r>
              <a:rPr lang="en-IN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The concept of Head to Height 	Ratio(1/7.5) is used to calculate the pixel counts 	of the detected body parts in the previous step.</a:t>
            </a:r>
          </a:p>
          <a:p>
            <a:pPr lvl="8"/>
            <a:endParaRPr lang="en-IN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  <a:p>
            <a:pPr lvl="8"/>
            <a:r>
              <a:rPr lang="en-IN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  <a:r>
              <a:rPr lang="en-IN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	2. Actual Measurement: </a:t>
            </a:r>
            <a:r>
              <a:rPr lang="en-GB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To find the relation 	between the pixels and the exact value, Linear 	Regression is used.</a:t>
            </a:r>
          </a:p>
          <a:p>
            <a:pPr lvl="8"/>
            <a:endParaRPr lang="en-GB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Size Estimation</a:t>
            </a:r>
            <a:r>
              <a:rPr lang="en-GB" dirty="0">
                <a:solidFill>
                  <a:schemeClr val="accent2"/>
                </a:solidFill>
                <a:latin typeface="Lato" panose="020B0604020202020204" charset="0"/>
                <a:cs typeface="Lato" panose="020B0604020202020204" charset="0"/>
              </a:rPr>
              <a:t>: We used a general measurement chart for our reference and converted it into a dataset to compare our results with an actual reference and thus giving out the best size as an output.</a:t>
            </a:r>
          </a:p>
          <a:p>
            <a:pPr lvl="8"/>
            <a:endParaRPr lang="en-IN" b="1" dirty="0">
              <a:solidFill>
                <a:schemeClr val="accent2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8794"/>
      </p:ext>
    </p:extLst>
  </p:cSld>
  <p:clrMapOvr>
    <a:masterClrMapping/>
  </p:clrMapOvr>
</p:sld>
</file>

<file path=ppt/theme/theme1.xml><?xml version="1.0" encoding="utf-8"?>
<a:theme xmlns:a="http://schemas.openxmlformats.org/drawingml/2006/main" name="Bakery Shop by Slidesgo">
  <a:themeElements>
    <a:clrScheme name="Simple Light">
      <a:dk1>
        <a:srgbClr val="542200"/>
      </a:dk1>
      <a:lt1>
        <a:srgbClr val="FFF4DF"/>
      </a:lt1>
      <a:dk2>
        <a:srgbClr val="FC9D47"/>
      </a:dk2>
      <a:lt2>
        <a:srgbClr val="E7A468"/>
      </a:lt2>
      <a:accent1>
        <a:srgbClr val="E75E00"/>
      </a:accent1>
      <a:accent2>
        <a:srgbClr val="9A4D2F"/>
      </a:accent2>
      <a:accent3>
        <a:srgbClr val="FBB85E"/>
      </a:accent3>
      <a:accent4>
        <a:srgbClr val="FFF4DF"/>
      </a:accent4>
      <a:accent5>
        <a:srgbClr val="333333"/>
      </a:accent5>
      <a:accent6>
        <a:srgbClr val="F7CC9A"/>
      </a:accent6>
      <a:hlink>
        <a:srgbClr val="9A4D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442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Arial</vt:lpstr>
      <vt:lpstr>Lato Black</vt:lpstr>
      <vt:lpstr>Lato</vt:lpstr>
      <vt:lpstr>Bakery Shop by Slidesgo</vt:lpstr>
      <vt:lpstr>Bakery Shop</vt:lpstr>
      <vt:lpstr>Proposed Idea</vt:lpstr>
      <vt:lpstr>Requirements             from Users</vt:lpstr>
      <vt:lpstr>Technologies Used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Shop</dc:title>
  <dc:creator>SALONI SAXENA</dc:creator>
  <cp:lastModifiedBy>SALONI SAXENA</cp:lastModifiedBy>
  <cp:revision>15</cp:revision>
  <dcterms:modified xsi:type="dcterms:W3CDTF">2021-04-11T02:00:25Z</dcterms:modified>
</cp:coreProperties>
</file>