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76" r:id="rId1"/>
  </p:sldMasterIdLst>
  <p:notesMasterIdLst>
    <p:notesMasterId r:id="rId6"/>
  </p:notesMasterIdLst>
  <p:handoutMasterIdLst>
    <p:handoutMasterId r:id="rId7"/>
  </p:handoutMasterIdLst>
  <p:sldIdLst>
    <p:sldId id="295" r:id="rId2"/>
    <p:sldId id="766" r:id="rId3"/>
    <p:sldId id="764" r:id="rId4"/>
    <p:sldId id="765" r:id="rId5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3399"/>
    <a:srgbClr val="202998"/>
    <a:srgbClr val="CC3300"/>
    <a:srgbClr val="A50021"/>
    <a:srgbClr val="FFFF99"/>
    <a:srgbClr val="6699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6" autoAdjust="0"/>
    <p:restoredTop sz="94660"/>
  </p:normalViewPr>
  <p:slideViewPr>
    <p:cSldViewPr>
      <p:cViewPr varScale="1">
        <p:scale>
          <a:sx n="86" d="100"/>
          <a:sy n="86" d="100"/>
        </p:scale>
        <p:origin x="156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8"/>
    </p:cViewPr>
  </p:sorterViewPr>
  <p:notesViewPr>
    <p:cSldViewPr>
      <p:cViewPr varScale="1">
        <p:scale>
          <a:sx n="100" d="100"/>
          <a:sy n="100" d="100"/>
        </p:scale>
        <p:origin x="-3456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42EE66B-EB79-43AE-86DB-A83283638C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92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C6CCFCD-945B-42DC-B2E3-C7B039321C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28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46243A0-9035-494D-A495-743FCEA61E6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0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0F2A-0B3E-4A6E-95CA-BF218B13835F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0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51CB-F62D-4D3F-B3F2-96380455DB3C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2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059-EA35-477E-B95A-17F078172ED8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8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0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2173-D644-454B-B917-896594FAFE1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7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F94-53CC-4DE6-98E5-FB9C7A024A9F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77CF-C41B-46CB-9680-AE16AB996847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your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8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D86D-97C5-4044-9F1B-91A4DEB2430A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5D45-7141-4384-B746-09DAF8A17AFB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your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295D-71F8-4AEF-A5CA-103BE7A7A340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6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36C4-A720-4BB7-BC12-1766BAFF1B9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3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13F9-BFFA-4631-9DF2-3541CA48537A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Line 6"/>
          <p:cNvSpPr>
            <a:spLocks noChangeShapeType="1"/>
          </p:cNvSpPr>
          <p:nvPr userDrawn="1"/>
        </p:nvSpPr>
        <p:spPr bwMode="auto">
          <a:xfrm>
            <a:off x="685800" y="6172200"/>
            <a:ext cx="7620000" cy="0"/>
          </a:xfrm>
          <a:prstGeom prst="line">
            <a:avLst/>
          </a:prstGeom>
          <a:noFill/>
          <a:ln w="9525">
            <a:solidFill>
              <a:srgbClr val="2029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685800" y="6096000"/>
            <a:ext cx="5105400" cy="0"/>
          </a:xfrm>
          <a:prstGeom prst="line">
            <a:avLst/>
          </a:prstGeom>
          <a:noFill/>
          <a:ln w="38100">
            <a:solidFill>
              <a:srgbClr val="2029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91377" y="-20020"/>
            <a:ext cx="990845" cy="852930"/>
          </a:xfrm>
          <a:prstGeom prst="rect">
            <a:avLst/>
          </a:prstGeom>
        </p:spPr>
      </p:pic>
      <p:pic>
        <p:nvPicPr>
          <p:cNvPr id="12" name="Picture 10" descr="full_2color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4"/>
            <a:ext cx="1554694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64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7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itsandeep.jeste@mavs.ut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loni.shah2@mavs.uta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tlab.uta.edu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ChangeArrowheads="1"/>
          </p:cNvSpPr>
          <p:nvPr/>
        </p:nvSpPr>
        <p:spPr bwMode="auto">
          <a:xfrm>
            <a:off x="762000" y="1371600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endParaRPr lang="en-US" sz="1800" dirty="0"/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1295400"/>
            <a:ext cx="91440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 i="1" dirty="0">
                <a:solidFill>
                  <a:srgbClr val="990000"/>
                </a:solidFill>
                <a:latin typeface="Garamond" pitchFamily="18" charset="0"/>
              </a:rPr>
              <a:t> </a:t>
            </a:r>
            <a:r>
              <a:rPr lang="en-US" sz="2800" b="1" i="1" dirty="0">
                <a:solidFill>
                  <a:srgbClr val="990000"/>
                </a:solidFill>
                <a:latin typeface="Garamond" panose="02020404030301010803" pitchFamily="18" charset="0"/>
              </a:rPr>
              <a:t>Implementing, testing and experimental analysis of 2 centrality concepts (betweenness and Eigen vector) </a:t>
            </a:r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sz="2000" b="1" dirty="0"/>
          </a:p>
        </p:txBody>
      </p:sp>
      <p:sp>
        <p:nvSpPr>
          <p:cNvPr id="4101" name="Rectangle 13"/>
          <p:cNvSpPr>
            <a:spLocks noChangeArrowheads="1"/>
          </p:cNvSpPr>
          <p:nvPr/>
        </p:nvSpPr>
        <p:spPr bwMode="auto">
          <a:xfrm>
            <a:off x="1104900" y="2819400"/>
            <a:ext cx="6934200" cy="285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100" b="1" dirty="0">
                <a:solidFill>
                  <a:srgbClr val="A50021"/>
                </a:solidFill>
              </a:rPr>
              <a:t>Mohit Jeste and Saloni Shah</a:t>
            </a:r>
          </a:p>
          <a:p>
            <a:pPr eaLnBrk="1" hangingPunct="1">
              <a:spcBef>
                <a:spcPct val="20000"/>
              </a:spcBef>
            </a:pPr>
            <a:r>
              <a:rPr lang="en-US" sz="2100" b="1" dirty="0">
                <a:solidFill>
                  <a:srgbClr val="A50021"/>
                </a:solidFill>
              </a:rPr>
              <a:t>Team #5</a:t>
            </a:r>
          </a:p>
          <a:p>
            <a:pPr eaLnBrk="1" hangingPunct="1">
              <a:spcBef>
                <a:spcPct val="20000"/>
              </a:spcBef>
            </a:pPr>
            <a:r>
              <a:rPr lang="en-US" sz="1900" b="1" dirty="0">
                <a:solidFill>
                  <a:srgbClr val="000066"/>
                </a:solidFill>
              </a:rPr>
              <a:t>CSE 6331, Spring 2020</a:t>
            </a:r>
            <a:endParaRPr kumimoji="1" lang="en-GB" sz="1900" dirty="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GB" sz="1900" dirty="0">
                <a:solidFill>
                  <a:srgbClr val="000000"/>
                </a:solidFill>
              </a:rPr>
              <a:t>Emails: </a:t>
            </a:r>
            <a:r>
              <a:rPr kumimoji="1" lang="en-GB" sz="1900" dirty="0">
                <a:solidFill>
                  <a:srgbClr val="000000"/>
                </a:solidFill>
                <a:hlinkClick r:id="rId3"/>
              </a:rPr>
              <a:t>mohitsandeep.jeste@mavs.uta.edu</a:t>
            </a:r>
            <a:r>
              <a:rPr kumimoji="1" lang="en-GB" sz="1900" dirty="0">
                <a:solidFill>
                  <a:srgbClr val="000000"/>
                </a:solidFill>
              </a:rPr>
              <a:t>, </a:t>
            </a:r>
            <a:r>
              <a:rPr kumimoji="1" lang="en-GB" sz="1900" dirty="0">
                <a:solidFill>
                  <a:srgbClr val="000000"/>
                </a:solidFill>
                <a:hlinkClick r:id="rId4"/>
              </a:rPr>
              <a:t>saloni.shah2@mavs.uta.edu</a:t>
            </a:r>
            <a:r>
              <a:rPr kumimoji="1" lang="en-GB" sz="19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GB" sz="1900" dirty="0">
                <a:solidFill>
                  <a:srgbClr val="000066"/>
                </a:solidFill>
              </a:rPr>
              <a:t>Submit as &lt;team number-topic&gt;.pptx on Canvas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GB" sz="1900" dirty="0">
                <a:solidFill>
                  <a:srgbClr val="000066"/>
                </a:solidFill>
              </a:rPr>
              <a:t>Topic is one of GA, SP, MR, BC</a:t>
            </a:r>
          </a:p>
          <a:p>
            <a:pPr eaLnBrk="1" hangingPunct="1">
              <a:spcBef>
                <a:spcPct val="20000"/>
              </a:spcBef>
            </a:pPr>
            <a:endParaRPr kumimoji="1" lang="en-GB" sz="1900" dirty="0">
              <a:solidFill>
                <a:srgbClr val="0000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1850" y="2819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dirty="0">
                <a:solidFill>
                  <a:srgbClr val="00B050"/>
                </a:solidFill>
              </a:rPr>
              <a:t>Pictures of team members (optional)</a:t>
            </a:r>
          </a:p>
          <a:p>
            <a:endParaRPr lang="en-US" dirty="0"/>
          </a:p>
        </p:txBody>
      </p:sp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96A6-26A8-4544-B5C2-04028943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88845-5819-40D2-8692-B27E4BF0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Code for betweenness and eigen vector centrality.</a:t>
            </a:r>
          </a:p>
          <a:p>
            <a:r>
              <a:rPr lang="en-IN" dirty="0"/>
              <a:t>Tested the code on all airline </a:t>
            </a:r>
            <a:r>
              <a:rPr lang="en-IN"/>
              <a:t>datasets provided.</a:t>
            </a:r>
            <a:endParaRPr lang="en-IN" dirty="0"/>
          </a:p>
          <a:p>
            <a:r>
              <a:rPr lang="en-IN" dirty="0"/>
              <a:t>Sanity check whether input file is in correct format.</a:t>
            </a:r>
          </a:p>
          <a:p>
            <a:r>
              <a:rPr lang="en-IN" dirty="0"/>
              <a:t>Test cases check on:</a:t>
            </a:r>
          </a:p>
          <a:p>
            <a:pPr marL="800100" lvl="1" indent="-514350">
              <a:buFont typeface="+mj-lt"/>
              <a:buAutoNum type="arabicPeriod"/>
            </a:pPr>
            <a:r>
              <a:rPr lang="en-US" dirty="0"/>
              <a:t>Check that the first line is a string(name of the airline), the second and third line is an integer containing the number of vertices and edges respectively.</a:t>
            </a:r>
          </a:p>
          <a:p>
            <a:pPr marL="800100" lvl="1" indent="-514350">
              <a:buFont typeface="+mj-lt"/>
              <a:buAutoNum type="arabicPeriod"/>
            </a:pPr>
            <a:r>
              <a:rPr lang="en-US" dirty="0"/>
              <a:t>Check if the number of vertices following is equal to the number given on the second line.</a:t>
            </a:r>
          </a:p>
          <a:p>
            <a:pPr marL="800100" lvl="1" indent="-514350">
              <a:buFont typeface="+mj-lt"/>
              <a:buAutoNum type="arabicPeriod"/>
            </a:pPr>
            <a:r>
              <a:rPr lang="en-US" dirty="0"/>
              <a:t>Check that there is only one vertex per line.</a:t>
            </a:r>
          </a:p>
          <a:p>
            <a:pPr marL="800100" lvl="1" indent="-514350">
              <a:buFont typeface="+mj-lt"/>
              <a:buAutoNum type="arabicPeriod"/>
            </a:pPr>
            <a:r>
              <a:rPr lang="en-US" dirty="0"/>
              <a:t>Check if the number of edges following is equal to the number given on the third line.</a:t>
            </a:r>
          </a:p>
          <a:p>
            <a:pPr marL="800100" lvl="1" indent="-514350">
              <a:buFont typeface="+mj-lt"/>
              <a:buAutoNum type="arabicPeriod"/>
            </a:pPr>
            <a:r>
              <a:rPr lang="en-US" dirty="0"/>
              <a:t>Check format of an edge is correct </a:t>
            </a:r>
            <a:r>
              <a:rPr lang="en-US" dirty="0" err="1"/>
              <a:t>i.e</a:t>
            </a:r>
            <a:r>
              <a:rPr lang="en-US" dirty="0"/>
              <a:t> vertex1,vertex2,weight.</a:t>
            </a:r>
          </a:p>
          <a:p>
            <a:pPr marL="800100" lvl="1" indent="-514350">
              <a:buFont typeface="+mj-lt"/>
              <a:buAutoNum type="arabicPeriod"/>
            </a:pPr>
            <a:r>
              <a:rPr lang="en-US" dirty="0"/>
              <a:t>Check weight is greater than 0.</a:t>
            </a:r>
          </a:p>
          <a:p>
            <a:pPr marL="800100" lvl="1" indent="-514350">
              <a:buFont typeface="+mj-lt"/>
              <a:buAutoNum type="arabicPeriod"/>
            </a:pPr>
            <a:r>
              <a:rPr lang="en-US" dirty="0"/>
              <a:t>Check if the vertices present in input edges are present in the vertices given as input.</a:t>
            </a:r>
          </a:p>
          <a:p>
            <a:pPr marL="800100" lvl="1" indent="-51435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C8EA0-16A6-461C-B9C2-8825D781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06D2-4235-4F1B-96A1-7108CA95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your name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B0055-2882-4F74-87A4-25F6B69B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9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−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0" hangingPunct="0">
              <a:spcBef>
                <a:spcPct val="0"/>
              </a:spcBef>
              <a:buFontTx/>
              <a:buNone/>
              <a:defRPr/>
            </a:pPr>
            <a:fld id="{CC349A9B-869C-4547-A4AE-4F2C5A430C18}" type="datetime1">
              <a:rPr lang="en-US" altLang="en-US" sz="1200" dirty="0" smtClean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defTabSz="914400" eaLnBrk="0" hangingPunct="0">
                <a:spcBef>
                  <a:spcPct val="0"/>
                </a:spcBef>
                <a:buFontTx/>
                <a:buNone/>
                <a:defRPr/>
              </a:pPr>
              <a:t>2/29/2020</a:t>
            </a:fld>
            <a:endParaRPr lang="en-US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−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0" hangingPunct="0">
              <a:spcBef>
                <a:spcPct val="0"/>
              </a:spcBef>
              <a:buFontTx/>
              <a:buNone/>
              <a:defRPr/>
            </a:pPr>
            <a:fld id="{C74E3A10-CD65-4E64-A645-0423EEA7587A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defTabSz="914400" eaLnBrk="0" hangingPunct="0">
                <a:spcBef>
                  <a:spcPct val="0"/>
                </a:spcBef>
                <a:buFontTx/>
                <a:buNone/>
                <a:defRPr/>
              </a:pPr>
              <a:t>3</a:t>
            </a:fld>
            <a:endParaRPr lang="en-US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7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Discussion</a:t>
            </a:r>
          </a:p>
        </p:txBody>
      </p:sp>
      <p:pic>
        <p:nvPicPr>
          <p:cNvPr id="157701" name="Picture 3" descr="C:\Program Files\Common Files\Microsoft Shared\Clipart\cagcat50\pe02097_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781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6553200" y="6356350"/>
            <a:ext cx="21336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−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200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Sharma Chakravarthy</a:t>
            </a:r>
          </a:p>
        </p:txBody>
      </p:sp>
    </p:spTree>
    <p:extLst>
      <p:ext uri="{BB962C8B-B14F-4D97-AF65-F5344CB8AC3E}">
        <p14:creationId xmlns:p14="http://schemas.microsoft.com/office/powerpoint/2010/main" val="380591619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Thank You !!!</a:t>
            </a:r>
          </a:p>
        </p:txBody>
      </p:sp>
      <p:pic>
        <p:nvPicPr>
          <p:cNvPr id="89091" name="Content Placeholder 5" descr="Pic-QMar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1850" y="1554914"/>
            <a:ext cx="2400300" cy="2476500"/>
          </a:xfrm>
        </p:spPr>
      </p:pic>
      <p:sp>
        <p:nvSpPr>
          <p:cNvPr id="89092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8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8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Sharma Chakravarthy</a:t>
            </a:r>
          </a:p>
        </p:txBody>
      </p:sp>
      <p:sp>
        <p:nvSpPr>
          <p:cNvPr id="89093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8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8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0377C0-D245-44E4-BF28-19202609DF70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ED2707-3D80-4448-A447-3B00C5866315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4900" y="4495800"/>
            <a:ext cx="6934199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kumimoji="1" lang="en-GB" sz="2400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For more information visit:</a:t>
            </a:r>
            <a:r>
              <a:rPr kumimoji="1" lang="en-GB" sz="2400" i="1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 </a:t>
            </a:r>
          </a:p>
          <a:p>
            <a:pPr algn="l" eaLnBrk="1" hangingPunct="1">
              <a:spcBef>
                <a:spcPct val="20000"/>
              </a:spcBef>
            </a:pPr>
            <a:r>
              <a:rPr kumimoji="1" lang="en-GB" sz="2400" b="1" dirty="0">
                <a:solidFill>
                  <a:srgbClr val="00B050"/>
                </a:solidFill>
                <a:latin typeface="Arial Rounded MT Bold" pitchFamily="34" charset="0"/>
                <a:hlinkClick r:id="rId3"/>
              </a:rPr>
              <a:t>http://itlab.uta.edu</a:t>
            </a:r>
            <a:r>
              <a:rPr kumimoji="1" lang="en-GB" sz="2400" b="1" dirty="0">
                <a:solidFill>
                  <a:srgbClr val="00B050"/>
                </a:solidFill>
                <a:latin typeface="Arial Rounded MT Bold" pitchFamily="34" charset="0"/>
              </a:rPr>
              <a:t> </a:t>
            </a:r>
          </a:p>
          <a:p>
            <a:pPr algn="l" eaLnBrk="1" hangingPunct="1">
              <a:spcBef>
                <a:spcPct val="20000"/>
              </a:spcBef>
            </a:pPr>
            <a:endParaRPr kumimoji="1" lang="en-GB" sz="2400" b="1" dirty="0">
              <a:latin typeface="Arial Rounded MT Bold" pitchFamily="34" charset="0"/>
            </a:endParaRPr>
          </a:p>
        </p:txBody>
      </p:sp>
      <p:pic>
        <p:nvPicPr>
          <p:cNvPr id="7" name="Picture 4" descr="F:\UTA\ITLab\Research\Multi Source\Multi Networks\Publications\BDA 2017_Accept\Presentation\qr_code\static_qr_code_without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19" y="4527520"/>
            <a:ext cx="919162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1405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105</TotalTime>
  <Words>260</Words>
  <Application>Microsoft Office PowerPoint</Application>
  <PresentationFormat>On-screen Show (4:3)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Calibri</vt:lpstr>
      <vt:lpstr>Garamond</vt:lpstr>
      <vt:lpstr>Wingdings</vt:lpstr>
      <vt:lpstr>Custom Design</vt:lpstr>
      <vt:lpstr>PowerPoint Presentation</vt:lpstr>
      <vt:lpstr>Objectives achieved</vt:lpstr>
      <vt:lpstr>Discussion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</dc:creator>
  <cp:lastModifiedBy>MOHIT JESTE</cp:lastModifiedBy>
  <cp:revision>41</cp:revision>
  <dcterms:created xsi:type="dcterms:W3CDTF">2012-02-10T18:53:29Z</dcterms:created>
  <dcterms:modified xsi:type="dcterms:W3CDTF">2020-03-01T02:37:31Z</dcterms:modified>
</cp:coreProperties>
</file>