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64" r:id="rId3"/>
    <p:sldId id="267" r:id="rId4"/>
    <p:sldId id="268" r:id="rId5"/>
    <p:sldId id="269" r:id="rId6"/>
    <p:sldId id="270" r:id="rId7"/>
    <p:sldId id="271" r:id="rId8"/>
    <p:sldId id="272" r:id="rId9"/>
    <p:sldId id="273" r:id="rId10"/>
    <p:sldId id="274" r:id="rId11"/>
    <p:sldId id="275" r:id="rId12"/>
    <p:sldId id="276" r:id="rId13"/>
    <p:sldId id="277"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96"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18B234-5D2B-42C7-9C1F-56ECA61E3B10}" type="datetimeFigureOut">
              <a:rPr lang="en-US" smtClean="0"/>
              <a:pPr/>
              <a:t>4/6/2020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8590C-5485-49BF-B3C9-E822B0986F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98590C-5485-49BF-B3C9-E822B0986F9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E4DDEF6-AD59-44D2-B48D-B4102E6269D2}" type="datetimeFigureOut">
              <a:rPr lang="en-US" smtClean="0"/>
              <a:pPr/>
              <a:t>4/6/2020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5C1389D-1E25-4B7C-8235-B72147CE1FE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DDEF6-AD59-44D2-B48D-B4102E6269D2}"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389D-1E25-4B7C-8235-B72147CE1F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DDEF6-AD59-44D2-B48D-B4102E6269D2}"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389D-1E25-4B7C-8235-B72147CE1F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E4DDEF6-AD59-44D2-B48D-B4102E6269D2}"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389D-1E25-4B7C-8235-B72147CE1FE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4DDEF6-AD59-44D2-B48D-B4102E6269D2}" type="datetimeFigureOut">
              <a:rPr lang="en-US" smtClean="0"/>
              <a:pPr/>
              <a:t>4/6/2020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5C1389D-1E25-4B7C-8235-B72147CE1FE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4DDEF6-AD59-44D2-B48D-B4102E6269D2}"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389D-1E25-4B7C-8235-B72147CE1FE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E4DDEF6-AD59-44D2-B48D-B4102E6269D2}" type="datetimeFigureOut">
              <a:rPr lang="en-US" smtClean="0"/>
              <a:pPr/>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1389D-1E25-4B7C-8235-B72147CE1FE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E4DDEF6-AD59-44D2-B48D-B4102E6269D2}"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1389D-1E25-4B7C-8235-B72147CE1F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DDEF6-AD59-44D2-B48D-B4102E6269D2}"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1389D-1E25-4B7C-8235-B72147CE1F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4DDEF6-AD59-44D2-B48D-B4102E6269D2}"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389D-1E25-4B7C-8235-B72147CE1FE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4DDEF6-AD59-44D2-B48D-B4102E6269D2}" type="datetimeFigureOut">
              <a:rPr lang="en-US" smtClean="0"/>
              <a:pPr/>
              <a:t>4/6/2020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5C1389D-1E25-4B7C-8235-B72147CE1FE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E4DDEF6-AD59-44D2-B48D-B4102E6269D2}" type="datetimeFigureOut">
              <a:rPr lang="en-US" smtClean="0"/>
              <a:pPr/>
              <a:t>4/6/2020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5C1389D-1E25-4B7C-8235-B72147CE1F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676400"/>
            <a:ext cx="6781800" cy="1446550"/>
          </a:xfrm>
          <a:prstGeom prst="rect">
            <a:avLst/>
          </a:prstGeom>
          <a:noFill/>
        </p:spPr>
        <p:txBody>
          <a:bodyPr wrap="square" rtlCol="0">
            <a:spAutoFit/>
          </a:bodyPr>
          <a:lstStyle/>
          <a:p>
            <a:pPr algn="ctr"/>
            <a:r>
              <a:rPr lang="en-US" sz="4400" dirty="0" smtClean="0">
                <a:solidFill>
                  <a:schemeClr val="bg1"/>
                </a:solidFill>
                <a:latin typeface="Algerian" pitchFamily="82" charset="0"/>
              </a:rPr>
              <a:t>Driver drowsiness detection</a:t>
            </a:r>
            <a:endParaRPr lang="en-US" sz="4400" dirty="0">
              <a:solidFill>
                <a:schemeClr val="bg1"/>
              </a:solidFill>
              <a:latin typeface="Algerian" pitchFamily="82" charset="0"/>
            </a:endParaRPr>
          </a:p>
        </p:txBody>
      </p:sp>
    </p:spTree>
  </p:cSld>
  <p:clrMapOvr>
    <a:masterClrMapping/>
  </p:clrMapOvr>
  <p:transition>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THE IMPLEMENTATION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0"/>
            <a:ext cx="7772400" cy="4419600"/>
          </a:xfrm>
        </p:spPr>
        <p:txBody>
          <a:bodyPr>
            <a:normAutofit lnSpcReduction="10000"/>
          </a:bodyPr>
          <a:lstStyle/>
          <a:p>
            <a:pPr>
              <a:buNone/>
            </a:pPr>
            <a:r>
              <a:rPr lang="en-US" sz="2000" dirty="0" smtClean="0"/>
              <a:t>      Testing is the process of evaluation of a system to detect differences between given input and expected output and also to assess the feature of the system. Testing assesses the quality of the product. It is a process that is done during the development process. .</a:t>
            </a:r>
          </a:p>
          <a:p>
            <a:pPr>
              <a:buNone/>
            </a:pPr>
            <a:r>
              <a:rPr lang="en-US" sz="2000" dirty="0" smtClean="0"/>
              <a:t>      STRATEGY USED</a:t>
            </a:r>
          </a:p>
          <a:p>
            <a:pPr>
              <a:buNone/>
            </a:pPr>
            <a:r>
              <a:rPr lang="en-US" sz="2000" dirty="0" smtClean="0"/>
              <a:t>      Tests can be conducted based on two approaches –</a:t>
            </a:r>
          </a:p>
          <a:p>
            <a:pPr fontAlgn="base"/>
            <a:r>
              <a:rPr lang="en-US" sz="2000" dirty="0" smtClean="0"/>
              <a:t> Functionality testing</a:t>
            </a:r>
          </a:p>
          <a:p>
            <a:pPr fontAlgn="base"/>
            <a:r>
              <a:rPr lang="en-US" sz="2000" dirty="0" smtClean="0"/>
              <a:t> Implementation testing</a:t>
            </a:r>
          </a:p>
          <a:p>
            <a:pPr>
              <a:buNone/>
            </a:pPr>
            <a:r>
              <a:rPr lang="en-US" sz="2000" dirty="0" smtClean="0"/>
              <a:t>      The texting method used here is Black Box Testing. It is carried out to test functionality of the program. It is also called ‘Behavioral’ testing.. The tester in this case, has a set of input values and respective desired results. On providing input, if the output matches with the desired results, the program is tested ‘ok’, and problematic otherwise.</a:t>
            </a:r>
          </a:p>
          <a:p>
            <a:endParaRPr lang="en-US"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TESTING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dirty="0" smtClean="0"/>
              <a:t>Dependence on ambient light</a:t>
            </a:r>
          </a:p>
          <a:p>
            <a:r>
              <a:rPr lang="en-US" sz="2000" dirty="0" smtClean="0"/>
              <a:t>Optimum range required</a:t>
            </a:r>
          </a:p>
          <a:p>
            <a:r>
              <a:rPr lang="en-US" sz="2000" dirty="0" smtClean="0"/>
              <a:t>Hardware requirements</a:t>
            </a:r>
          </a:p>
          <a:p>
            <a:r>
              <a:rPr lang="en-US" sz="2000" dirty="0" smtClean="0"/>
              <a:t>Orientation of face</a:t>
            </a:r>
          </a:p>
          <a:p>
            <a:r>
              <a:rPr lang="en-US" sz="2000" dirty="0" smtClean="0"/>
              <a:t>Poor detection with spectacles</a:t>
            </a:r>
          </a:p>
          <a:p>
            <a:r>
              <a:rPr lang="en-US" sz="2000" dirty="0" smtClean="0"/>
              <a:t>Problem with multiple faces</a:t>
            </a:r>
            <a:endParaRPr lang="en-US" sz="2000"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LIMITATIONS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772400" cy="4724400"/>
          </a:xfrm>
        </p:spPr>
        <p:txBody>
          <a:bodyPr>
            <a:noAutofit/>
          </a:bodyPr>
          <a:lstStyle/>
          <a:p>
            <a:pPr>
              <a:buNone/>
            </a:pPr>
            <a:r>
              <a:rPr lang="en-US" sz="2000" dirty="0" smtClean="0"/>
              <a:t>      The drowsiness detection and correction system developed is capable of detecting drowsiness in a rapid manner. The system which can differentiate normal eye blink and drowsiness which can prevent the driver from entering the state of sleepiness while driving. The system works well even in case of drivers wearing spectacles and under low light conditions also. During the monitoring, the system is able to decide if the eyes are opened or closed. When the eyes have been closed for about two seconds, the alarm beeps to alert the driver and the speed of the vehicle is reduced. By doing this many accidents will reduced and provides safe life to the driver and vehicle safety. A system for driver safety and car security is presented only in the luxurious costly cars. Using drowsiness detection system, driver safety can be implemented in normal cars also.</a:t>
            </a:r>
          </a:p>
          <a:p>
            <a:pPr>
              <a:buNone/>
            </a:pPr>
            <a:r>
              <a:rPr lang="en-US" sz="2000" dirty="0" smtClean="0"/>
              <a:t>      In this Python project, we have built a drowsy driver alert system that you can implement in numerous ways. We used </a:t>
            </a:r>
            <a:r>
              <a:rPr lang="en-US" sz="2000" dirty="0" err="1" smtClean="0"/>
              <a:t>OpenCV</a:t>
            </a:r>
            <a:r>
              <a:rPr lang="en-US" sz="2000" dirty="0" smtClean="0"/>
              <a:t> to detect faces and eyes using a </a:t>
            </a:r>
            <a:r>
              <a:rPr lang="en-US" sz="2000" dirty="0" err="1" smtClean="0"/>
              <a:t>haar</a:t>
            </a:r>
            <a:r>
              <a:rPr lang="en-US" sz="2000" dirty="0" smtClean="0"/>
              <a:t> cascade classifier and then we used a CNN model to predict the status.</a:t>
            </a:r>
            <a:endParaRPr lang="en-US" sz="2000"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CONCLUSION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a:prstGeom prst="round2SameRect">
            <a:avLst/>
          </a:prstGeom>
        </p:spPr>
        <p:style>
          <a:lnRef idx="3">
            <a:schemeClr val="lt1"/>
          </a:lnRef>
          <a:fillRef idx="1">
            <a:schemeClr val="accent1"/>
          </a:fillRef>
          <a:effectRef idx="1">
            <a:schemeClr val="accent1"/>
          </a:effectRef>
          <a:fontRef idx="minor">
            <a:schemeClr val="lt1"/>
          </a:fontRef>
        </p:style>
        <p:txBody>
          <a:bodyPr/>
          <a:lstStyle/>
          <a:p>
            <a:pPr algn="ctr"/>
            <a:r>
              <a:rPr lang="en-US" dirty="0" smtClean="0"/>
              <a:t>THANK  YOU</a:t>
            </a:r>
            <a:endParaRPr lang="en-US" dirty="0"/>
          </a:p>
        </p:txBody>
      </p:sp>
      <p:pic>
        <p:nvPicPr>
          <p:cNvPr id="1026" name="Picture 2" descr="Related image"/>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276600" y="3810000"/>
            <a:ext cx="2438400" cy="2438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ABSTRACT</a:t>
            </a:r>
            <a:endParaRPr lang="en-US" dirty="0"/>
          </a:p>
        </p:txBody>
      </p:sp>
      <p:sp>
        <p:nvSpPr>
          <p:cNvPr id="3" name="Text Placeholder 2"/>
          <p:cNvSpPr>
            <a:spLocks noGrp="1"/>
          </p:cNvSpPr>
          <p:nvPr>
            <p:ph sz="quarter" idx="1"/>
          </p:nvPr>
        </p:nvSpPr>
        <p:spPr/>
        <p:txBody>
          <a:bodyPr>
            <a:noAutofit/>
          </a:bodyPr>
          <a:lstStyle/>
          <a:p>
            <a:r>
              <a:rPr lang="en-US" sz="2000" dirty="0" smtClean="0"/>
              <a:t>With this intermediate-level Python project, we will be making a drowsiness detecting device. A countless number of people drive on the highway day and night. Taxi drivers, bus drivers, truck drivers and people traveling long-distance suffer from lack of sleep. Due to which it becomes very dangerous to drive when feeling sleepy. The majority of accidents happen due to the drowsiness of the driver. So, to prevent these accidents we will build a system using Python, </a:t>
            </a:r>
            <a:r>
              <a:rPr lang="en-US" sz="2000" dirty="0" err="1" smtClean="0"/>
              <a:t>OpenCV</a:t>
            </a:r>
            <a:r>
              <a:rPr lang="en-US" sz="2000" dirty="0" smtClean="0"/>
              <a:t>, and </a:t>
            </a:r>
            <a:r>
              <a:rPr lang="en-US" sz="2000" dirty="0" err="1" smtClean="0"/>
              <a:t>Keras</a:t>
            </a:r>
            <a:r>
              <a:rPr lang="en-US" sz="2000" dirty="0" smtClean="0"/>
              <a:t> which will alert the driver when he feels sleepy.</a:t>
            </a:r>
          </a:p>
          <a:p>
            <a:r>
              <a:rPr lang="en-US" sz="2000" dirty="0" smtClean="0"/>
              <a:t>Drowsiness detection is a safety technology that can prevent accidents that are caused by drivers who fell asleep while driving . Drivers who do not take regular breaks when driving long distances run a high risk of becoming drowsy a state which they often fail to recognize early enough according to the experts. Studies show that around one quarter of all serious motorway accidents is attributable to sleepy drivers in need of a rest, meaning that drowsiness causes more road accidents than drink-driving.</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0"/>
            <a:ext cx="7848600" cy="5105400"/>
          </a:xfrm>
        </p:spPr>
        <p:txBody>
          <a:bodyPr>
            <a:noAutofit/>
          </a:bodyPr>
          <a:lstStyle/>
          <a:p>
            <a:r>
              <a:rPr lang="en-US" sz="2000" dirty="0" smtClean="0"/>
              <a:t>Driver drowsiness detection is a car safety Technology which helps prevent accidents caused by the driver getting drowsy. Various studies have suggested that around 20% of all road accidents are fatigue-related, up to 50% on certain roads. Because of the hazard that drowsiness presents on the road, methods need to be developed for counteracting its affects.</a:t>
            </a:r>
          </a:p>
          <a:p>
            <a:r>
              <a:rPr lang="en-US" sz="2000" dirty="0" smtClean="0"/>
              <a:t>Driver inattention might be the result of a lack of alertness when driving due to driver drowsiness and distraction. Both driver drowsiness and distraction, however, might have the same effects, i.e., decreased driving performance, longer reaction time, and an increased risk of crash involvement.</a:t>
            </a:r>
          </a:p>
          <a:p>
            <a:r>
              <a:rPr lang="en-US" sz="2000" dirty="0" smtClean="0"/>
              <a:t>Driving is a complex task where the driver is responsible of watching the road, taking the correct decision on time and finally responding to other </a:t>
            </a:r>
            <a:r>
              <a:rPr lang="en-US" sz="2000" dirty="0" smtClean="0"/>
              <a:t>driver </a:t>
            </a:r>
            <a:r>
              <a:rPr lang="en-US" sz="2000" dirty="0" smtClean="0"/>
              <a:t>actions and different road conditions. Based on Acquisition of video from the camera that is in front of driver perform real-time processing of an incoming video stream in order to infer the driver’s level of fatigue if the drowsiness is Estimated then the output is send to the alarm system and alarm is </a:t>
            </a:r>
            <a:r>
              <a:rPr lang="en-US" sz="2000" dirty="0" smtClean="0"/>
              <a:t>activated.</a:t>
            </a:r>
            <a:endParaRPr lang="en-US" sz="2000"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lstStyle/>
          <a:p>
            <a:r>
              <a:rPr lang="en-US" sz="2000" dirty="0" smtClean="0"/>
              <a:t>Today drowsy driving is a serious problem that leads to thousands of accidents each year. </a:t>
            </a:r>
          </a:p>
          <a:p>
            <a:r>
              <a:rPr lang="en-US" sz="2000" dirty="0" smtClean="0"/>
              <a:t>Motor vehicle collisions lead to significant death and disability as well as significant financial cost to both security and individual due to the driver impairments. </a:t>
            </a:r>
          </a:p>
          <a:p>
            <a:r>
              <a:rPr lang="en-US" sz="2000" dirty="0" smtClean="0"/>
              <a:t>Drowsiness is one of the factors for collisions.</a:t>
            </a:r>
          </a:p>
          <a:p>
            <a:r>
              <a:rPr lang="en-US" sz="2000" dirty="0" smtClean="0"/>
              <a:t>Recent statistics estimate that annually 1,200 deaths and 76,000 injuries can be attributed to fatigue related crashes.</a:t>
            </a:r>
          </a:p>
          <a:p>
            <a:pPr>
              <a:buNone/>
            </a:pPr>
            <a:r>
              <a:rPr lang="en-US" dirty="0" smtClean="0"/>
              <a:t/>
            </a:r>
            <a:br>
              <a:rPr lang="en-US" dirty="0" smtClean="0"/>
            </a:br>
            <a:endParaRPr lang="en-US" dirty="0"/>
          </a:p>
        </p:txBody>
      </p:sp>
      <p:sp>
        <p:nvSpPr>
          <p:cNvPr id="6"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PROBLEM STATEMENT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r>
              <a:rPr lang="en-US" sz="2000" dirty="0" smtClean="0"/>
              <a:t>The main aim of this project is to develop a drowsiness detection system by monitoring the eyes; it is believed that the symptoms of driver fatigue can be detected early enough to avoid a car accident. Detection of fatigue involves the observation of eye movements and blink patterns.</a:t>
            </a:r>
          </a:p>
          <a:p>
            <a:r>
              <a:rPr lang="en-US" sz="2000" dirty="0" smtClean="0"/>
              <a:t>To capture and preprocess the driver image.</a:t>
            </a:r>
          </a:p>
          <a:p>
            <a:r>
              <a:rPr lang="en-US" sz="2000" dirty="0" smtClean="0"/>
              <a:t>To find eye state </a:t>
            </a:r>
            <a:r>
              <a:rPr lang="en-US" sz="2000" dirty="0" err="1" smtClean="0"/>
              <a:t>fastly</a:t>
            </a:r>
            <a:r>
              <a:rPr lang="en-US" sz="2000" dirty="0" smtClean="0"/>
              <a:t> .</a:t>
            </a:r>
          </a:p>
          <a:p>
            <a:r>
              <a:rPr lang="en-US" sz="2000" dirty="0" smtClean="0"/>
              <a:t>To wake up the driver to avoid accidents.</a:t>
            </a:r>
          </a:p>
          <a:p>
            <a:r>
              <a:rPr lang="en-US" sz="2000" dirty="0" smtClean="0"/>
              <a:t>To protect the people and vehicle.</a:t>
            </a:r>
          </a:p>
          <a:p>
            <a:r>
              <a:rPr lang="en-US" sz="2000" dirty="0" smtClean="0"/>
              <a:t>To provide knowledge based method to authenticate the eyes movement using the image-processing algorithm to reduce the chance of misdetection or wrong alarm.</a:t>
            </a:r>
          </a:p>
          <a:p>
            <a:pPr>
              <a:buNone/>
            </a:pPr>
            <a:r>
              <a:rPr lang="en-US" sz="2000" dirty="0" smtClean="0"/>
              <a:t/>
            </a:r>
            <a:br>
              <a:rPr lang="en-US" sz="2000" dirty="0" smtClean="0"/>
            </a:br>
            <a:r>
              <a:rPr lang="en-US" sz="2000" dirty="0" smtClean="0"/>
              <a:t> </a:t>
            </a:r>
            <a:br>
              <a:rPr lang="en-US" sz="2000" dirty="0" smtClean="0"/>
            </a:br>
            <a:endParaRPr lang="en-US" sz="2000"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PROJECT OBJECTIVES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0"/>
            <a:ext cx="7772400" cy="4572000"/>
          </a:xfrm>
        </p:spPr>
        <p:txBody>
          <a:bodyPr>
            <a:normAutofit/>
          </a:bodyPr>
          <a:lstStyle/>
          <a:p>
            <a:pPr>
              <a:buNone/>
            </a:pPr>
            <a:r>
              <a:rPr lang="en-US" sz="2000" dirty="0" smtClean="0"/>
              <a:t>There are various requirements (hardware, software and services) to successfully deploy the system. These are mentioned below:</a:t>
            </a:r>
          </a:p>
          <a:p>
            <a:endParaRPr lang="en-US" sz="2000" dirty="0" smtClean="0"/>
          </a:p>
          <a:p>
            <a:r>
              <a:rPr lang="en-US" sz="2000" dirty="0" smtClean="0"/>
              <a:t>Hardware</a:t>
            </a:r>
          </a:p>
          <a:p>
            <a:pPr marL="514350" indent="-514350">
              <a:buFont typeface="+mj-lt"/>
              <a:buAutoNum type="romanUcPeriod"/>
            </a:pPr>
            <a:r>
              <a:rPr lang="en-US" sz="2000" dirty="0" smtClean="0"/>
              <a:t>32-bit, x86 Processing system</a:t>
            </a:r>
          </a:p>
          <a:p>
            <a:pPr marL="514350" indent="-514350">
              <a:buFont typeface="+mj-lt"/>
              <a:buAutoNum type="romanUcPeriod"/>
            </a:pPr>
            <a:r>
              <a:rPr lang="en-US" sz="2000" dirty="0" smtClean="0"/>
              <a:t>Windows 7 or later operating system</a:t>
            </a:r>
          </a:p>
          <a:p>
            <a:pPr marL="514350" indent="-514350">
              <a:buFont typeface="+mj-lt"/>
              <a:buAutoNum type="romanUcPeriod"/>
            </a:pPr>
            <a:r>
              <a:rPr lang="en-US" sz="2000" dirty="0" smtClean="0"/>
              <a:t>High processing computer system without GPU or with GPU(high performance</a:t>
            </a:r>
          </a:p>
          <a:p>
            <a:pPr marL="514350" indent="-514350">
              <a:buFont typeface="+mj-lt"/>
              <a:buAutoNum type="romanUcPeriod"/>
            </a:pPr>
            <a:r>
              <a:rPr lang="en-US" sz="2000" dirty="0" smtClean="0"/>
              <a:t>Web cam.</a:t>
            </a:r>
          </a:p>
          <a:p>
            <a:pPr marL="514350" indent="-514350">
              <a:buFont typeface="+mj-lt"/>
              <a:buAutoNum type="romanUcPeriod"/>
            </a:pPr>
            <a:r>
              <a:rPr lang="en-US" sz="2000" dirty="0" smtClean="0"/>
              <a:t>Speakers.</a:t>
            </a:r>
          </a:p>
          <a:p>
            <a:pPr marL="514350" indent="-514350">
              <a:buNone/>
            </a:pPr>
            <a:endParaRPr lang="en-US" sz="2000" dirty="0" smtClean="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REQUIREMENT ANALYSIS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dirty="0" smtClean="0"/>
              <a:t>Software</a:t>
            </a:r>
          </a:p>
          <a:p>
            <a:pPr marL="571500" indent="-571500">
              <a:buFont typeface="+mj-lt"/>
              <a:buAutoNum type="romanUcPeriod"/>
            </a:pPr>
            <a:r>
              <a:rPr lang="en-US" sz="2000" dirty="0" smtClean="0"/>
              <a:t>The requirement for this Python project is a webcam through which we will capture images. You need to have Python (3.6 version recommended) installed on your system, then using pip, you can install the necessary packages.</a:t>
            </a:r>
          </a:p>
          <a:p>
            <a:pPr marL="571500" indent="-571500">
              <a:buFont typeface="+mj-lt"/>
              <a:buAutoNum type="romanUcPeriod"/>
            </a:pPr>
            <a:r>
              <a:rPr lang="en-US" sz="2000" dirty="0" err="1" smtClean="0"/>
              <a:t>OpenCV</a:t>
            </a:r>
            <a:r>
              <a:rPr lang="en-US" sz="2000" dirty="0" smtClean="0"/>
              <a:t> – pip install </a:t>
            </a:r>
            <a:r>
              <a:rPr lang="en-US" sz="2000" dirty="0" err="1" smtClean="0"/>
              <a:t>opencv</a:t>
            </a:r>
            <a:r>
              <a:rPr lang="en-US" sz="2000" dirty="0" smtClean="0"/>
              <a:t>-python (face and eye detection).</a:t>
            </a:r>
          </a:p>
          <a:p>
            <a:pPr marL="571500" indent="-571500">
              <a:buFont typeface="+mj-lt"/>
              <a:buAutoNum type="romanUcPeriod"/>
            </a:pPr>
            <a:r>
              <a:rPr lang="en-US" sz="2000" dirty="0" err="1" smtClean="0"/>
              <a:t>TensorFlow</a:t>
            </a:r>
            <a:r>
              <a:rPr lang="en-US" sz="2000" dirty="0" smtClean="0"/>
              <a:t> – pip install </a:t>
            </a:r>
            <a:r>
              <a:rPr lang="en-US" sz="2000" dirty="0" err="1" smtClean="0"/>
              <a:t>tensorflow</a:t>
            </a:r>
            <a:r>
              <a:rPr lang="en-US" sz="2000" dirty="0" smtClean="0"/>
              <a:t> (</a:t>
            </a:r>
            <a:r>
              <a:rPr lang="en-US" sz="2000" dirty="0" err="1" smtClean="0"/>
              <a:t>keras</a:t>
            </a:r>
            <a:r>
              <a:rPr lang="en-US" sz="2000" dirty="0" smtClean="0"/>
              <a:t> uses </a:t>
            </a:r>
            <a:r>
              <a:rPr lang="en-US" sz="2000" dirty="0" err="1" smtClean="0"/>
              <a:t>TensorFlow</a:t>
            </a:r>
            <a:r>
              <a:rPr lang="en-US" sz="2000" dirty="0" smtClean="0"/>
              <a:t> as backend).</a:t>
            </a:r>
          </a:p>
          <a:p>
            <a:pPr marL="571500" indent="-571500">
              <a:buFont typeface="+mj-lt"/>
              <a:buAutoNum type="romanUcPeriod"/>
            </a:pPr>
            <a:r>
              <a:rPr lang="en-US" sz="2000" dirty="0" err="1" smtClean="0"/>
              <a:t>Keras</a:t>
            </a:r>
            <a:r>
              <a:rPr lang="en-US" sz="2000" dirty="0" smtClean="0"/>
              <a:t> – pip install </a:t>
            </a:r>
            <a:r>
              <a:rPr lang="en-US" sz="2000" dirty="0" err="1" smtClean="0"/>
              <a:t>keras</a:t>
            </a:r>
            <a:r>
              <a:rPr lang="en-US" sz="2000" dirty="0" smtClean="0"/>
              <a:t> (to build our classification model).</a:t>
            </a:r>
          </a:p>
          <a:p>
            <a:pPr marL="571500" indent="-571500">
              <a:buFont typeface="+mj-lt"/>
              <a:buAutoNum type="romanUcPeriod"/>
            </a:pPr>
            <a:r>
              <a:rPr lang="en-US" sz="2000" dirty="0" err="1" smtClean="0"/>
              <a:t>Pygame</a:t>
            </a:r>
            <a:r>
              <a:rPr lang="en-US" sz="2000" dirty="0" smtClean="0"/>
              <a:t> – pip install </a:t>
            </a:r>
            <a:r>
              <a:rPr lang="en-US" sz="2000" dirty="0" err="1" smtClean="0"/>
              <a:t>pygame</a:t>
            </a:r>
            <a:r>
              <a:rPr lang="en-US" sz="2000" dirty="0" smtClean="0"/>
              <a:t> (to play alarm sound).</a:t>
            </a:r>
            <a:endParaRPr lang="en-US" sz="2000"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REQUIREMENT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SOLUTION PROPOSED</a:t>
            </a:r>
            <a:endParaRPr lang="en-US" dirty="0"/>
          </a:p>
        </p:txBody>
      </p:sp>
      <p:sp>
        <p:nvSpPr>
          <p:cNvPr id="7" name="Content Placeholder 6"/>
          <p:cNvSpPr>
            <a:spLocks noGrp="1"/>
          </p:cNvSpPr>
          <p:nvPr>
            <p:ph sz="quarter" idx="1"/>
          </p:nvPr>
        </p:nvSpPr>
        <p:spPr/>
        <p:txBody>
          <a:bodyPr>
            <a:normAutofit/>
          </a:bodyPr>
          <a:lstStyle/>
          <a:p>
            <a:r>
              <a:rPr lang="en-US" sz="2000" dirty="0" smtClean="0"/>
              <a:t>In this Python project, we will be using </a:t>
            </a:r>
            <a:r>
              <a:rPr lang="en-US" sz="2000" dirty="0" err="1" smtClean="0"/>
              <a:t>OpenCV</a:t>
            </a:r>
            <a:r>
              <a:rPr lang="en-US" sz="2000" dirty="0" smtClean="0"/>
              <a:t> for gathering the images from webcam and feed them into a Deep Learning model which will classify whether the person’s eyes are ‘Open’ or ‘Closed’. The approach we will be using for this Python project is as follows:</a:t>
            </a:r>
          </a:p>
          <a:p>
            <a:pPr>
              <a:buNone/>
            </a:pPr>
            <a:r>
              <a:rPr lang="en-US" sz="2000" dirty="0" smtClean="0"/>
              <a:t>Step 1 – Take image as input from a camera.</a:t>
            </a:r>
          </a:p>
          <a:p>
            <a:pPr>
              <a:buNone/>
            </a:pPr>
            <a:r>
              <a:rPr lang="en-US" sz="2000" dirty="0" smtClean="0"/>
              <a:t>Step 2 – Detect the face in the image and create a Region of Interest (ROI).</a:t>
            </a:r>
          </a:p>
          <a:p>
            <a:pPr>
              <a:buNone/>
            </a:pPr>
            <a:r>
              <a:rPr lang="en-US" sz="2000" dirty="0" smtClean="0"/>
              <a:t>Step 3 – Detect the eyes from ROI and feed it to the classifier.</a:t>
            </a:r>
          </a:p>
          <a:p>
            <a:pPr>
              <a:buNone/>
            </a:pPr>
            <a:r>
              <a:rPr lang="en-US" sz="2000" dirty="0" smtClean="0"/>
              <a:t>Step 4 – Classifier will categorize whether eyes are open or closed.</a:t>
            </a:r>
          </a:p>
          <a:p>
            <a:pPr>
              <a:buNone/>
            </a:pPr>
            <a:r>
              <a:rPr lang="en-US" sz="2000" dirty="0" smtClean="0"/>
              <a:t>Step 5 – Calculate score to check whether the person is drowsy</a:t>
            </a:r>
            <a:r>
              <a:rPr lang="en-US" sz="2200" dirty="0" smtClean="0"/>
              <a:t>. </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0"/>
            <a:ext cx="7772400" cy="4572000"/>
          </a:xfrm>
          <a:solidFill>
            <a:schemeClr val="bg1"/>
          </a:solidFill>
          <a:ln>
            <a:solidFill>
              <a:schemeClr val="tx1"/>
            </a:solidFill>
          </a:ln>
        </p:spPr>
        <p:txBody>
          <a:bodyPr/>
          <a:lstStyle/>
          <a:p>
            <a:pPr>
              <a:buNone/>
            </a:pPr>
            <a:r>
              <a:rPr lang="en-US" dirty="0" smtClean="0"/>
              <a:t>Block Diagram</a:t>
            </a:r>
          </a:p>
          <a:p>
            <a:pPr>
              <a:buNone/>
            </a:pPr>
            <a:endParaRPr lang="en-US" dirty="0" smtClean="0"/>
          </a:p>
          <a:p>
            <a:pPr>
              <a:buNone/>
            </a:pPr>
            <a:endParaRPr lang="en-US"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MODELS AND DIAGRAMS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970</TotalTime>
  <Words>542</Words>
  <Application>Microsoft Office PowerPoint</Application>
  <PresentationFormat>On-screen Show (4:3)</PresentationFormat>
  <Paragraphs>67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Slide 1</vt:lpstr>
      <vt:lpstr>ABSTRACT</vt:lpstr>
      <vt:lpstr>INTRODUCTION</vt:lpstr>
      <vt:lpstr>PROBLEM STATEMENT</vt:lpstr>
      <vt:lpstr>PROJECT OBJECTIVES</vt:lpstr>
      <vt:lpstr>REQUIREMENT ANALYSIS</vt:lpstr>
      <vt:lpstr>REQUIREMENT ANALYSIS</vt:lpstr>
      <vt:lpstr>SOLUTION PROPOSED</vt:lpstr>
      <vt:lpstr>MODELS AND DIAGRAMS</vt:lpstr>
      <vt:lpstr>THE IMPLEMENTATION</vt:lpstr>
      <vt:lpstr>TESTING</vt:lpstr>
      <vt:lpstr>LIMITATIONS</vt:lpstr>
      <vt:lpstr>CONCLUSION</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HP</cp:lastModifiedBy>
  <cp:revision>49</cp:revision>
  <dcterms:created xsi:type="dcterms:W3CDTF">2018-11-13T16:49:31Z</dcterms:created>
  <dcterms:modified xsi:type="dcterms:W3CDTF">2020-04-06T14:19:28Z</dcterms:modified>
</cp:coreProperties>
</file>