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96" autoAdjust="0"/>
    <p:restoredTop sz="94660"/>
  </p:normalViewPr>
  <p:slideViewPr>
    <p:cSldViewPr>
      <p:cViewPr varScale="1">
        <p:scale>
          <a:sx n="68" d="100"/>
          <a:sy n="68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8B234-5D2B-42C7-9C1F-56ECA61E3B10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8590C-5485-49BF-B3C9-E822B0986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8590C-5485-49BF-B3C9-E822B0986F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4DDEF6-AD59-44D2-B48D-B4102E6269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5C1389D-1E25-4B7C-8235-B72147CE1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6764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lgerian" pitchFamily="82" charset="0"/>
              </a:rPr>
              <a:t>Driver drowsiness detection</a:t>
            </a:r>
            <a:endParaRPr lang="en-US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 IMPLEMENTATION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      Testing </a:t>
            </a:r>
            <a:r>
              <a:rPr lang="en-US" sz="2000" dirty="0" smtClean="0"/>
              <a:t>is the process of evaluation of a system to detect differences between given input and expected output and also to assess the feature of the system. Testing assesses the quality of the product. It is a process that is done during the development process. .</a:t>
            </a:r>
          </a:p>
          <a:p>
            <a:pPr>
              <a:buNone/>
            </a:pPr>
            <a:r>
              <a:rPr lang="en-US" sz="2000" dirty="0" smtClean="0"/>
              <a:t>      STRATEGY USED</a:t>
            </a:r>
          </a:p>
          <a:p>
            <a:pPr>
              <a:buNone/>
            </a:pPr>
            <a:r>
              <a:rPr lang="en-US" sz="2000" dirty="0" smtClean="0"/>
              <a:t>      Tests </a:t>
            </a:r>
            <a:r>
              <a:rPr lang="en-US" sz="2000" dirty="0" smtClean="0"/>
              <a:t>can be conducted based on two approaches –</a:t>
            </a:r>
          </a:p>
          <a:p>
            <a:pPr fontAlgn="base"/>
            <a:r>
              <a:rPr lang="en-US" sz="2000" dirty="0" smtClean="0"/>
              <a:t> Functionality testing</a:t>
            </a:r>
          </a:p>
          <a:p>
            <a:pPr fontAlgn="base"/>
            <a:r>
              <a:rPr lang="en-US" sz="2000" dirty="0" smtClean="0"/>
              <a:t> Implementation testing</a:t>
            </a:r>
          </a:p>
          <a:p>
            <a:pPr>
              <a:buNone/>
            </a:pPr>
            <a:r>
              <a:rPr lang="en-US" sz="2000" dirty="0" smtClean="0"/>
              <a:t>      The </a:t>
            </a:r>
            <a:r>
              <a:rPr lang="en-US" sz="2000" dirty="0" smtClean="0"/>
              <a:t>texting method used here is Black Box Testing. It is carried out to test functionality of the program. It is also called ‘Behavioral’ testing.. The tester in this case, has a set of input values and respective desired results. On providing input, if the output matches with the desired results, the program is tested ‘ok’, and problematic otherwise.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Dependence on ambient </a:t>
            </a:r>
            <a:r>
              <a:rPr lang="en-US" sz="2000" dirty="0" smtClean="0"/>
              <a:t>light</a:t>
            </a:r>
          </a:p>
          <a:p>
            <a:r>
              <a:rPr lang="en-US" sz="2000" dirty="0" smtClean="0"/>
              <a:t>Optimum </a:t>
            </a:r>
            <a:r>
              <a:rPr lang="en-US" sz="2000" dirty="0" smtClean="0"/>
              <a:t>range </a:t>
            </a:r>
            <a:r>
              <a:rPr lang="en-US" sz="2000" dirty="0" smtClean="0"/>
              <a:t>required</a:t>
            </a:r>
          </a:p>
          <a:p>
            <a:r>
              <a:rPr lang="en-US" sz="2000" dirty="0" smtClean="0"/>
              <a:t>Hardware </a:t>
            </a:r>
            <a:r>
              <a:rPr lang="en-US" sz="2000" dirty="0" smtClean="0"/>
              <a:t>requirements</a:t>
            </a:r>
          </a:p>
          <a:p>
            <a:r>
              <a:rPr lang="en-US" sz="2000" dirty="0" smtClean="0"/>
              <a:t>Orientation of </a:t>
            </a:r>
            <a:r>
              <a:rPr lang="en-US" sz="2000" dirty="0" smtClean="0"/>
              <a:t>face</a:t>
            </a:r>
          </a:p>
          <a:p>
            <a:r>
              <a:rPr lang="en-US" sz="2000" dirty="0" smtClean="0"/>
              <a:t>Poor detection with </a:t>
            </a:r>
            <a:r>
              <a:rPr lang="en-US" sz="2000" dirty="0" smtClean="0"/>
              <a:t>spectacles</a:t>
            </a:r>
          </a:p>
          <a:p>
            <a:r>
              <a:rPr lang="en-US" sz="2000" dirty="0" smtClean="0"/>
              <a:t>Problem with multiple </a:t>
            </a:r>
            <a:r>
              <a:rPr lang="en-US" sz="2000" dirty="0" smtClean="0"/>
              <a:t>faces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  The </a:t>
            </a:r>
            <a:r>
              <a:rPr lang="en-US" sz="2000" dirty="0" smtClean="0"/>
              <a:t>drowsiness detection and correction system developed is capable of </a:t>
            </a:r>
            <a:r>
              <a:rPr lang="en-US" sz="2000" dirty="0" smtClean="0"/>
              <a:t>detecting drowsiness in a </a:t>
            </a:r>
            <a:r>
              <a:rPr lang="en-US" sz="2000" dirty="0" smtClean="0"/>
              <a:t>rapid manner. The system which can differentiate normal eye blink and drowsiness which </a:t>
            </a:r>
            <a:r>
              <a:rPr lang="en-US" sz="2000" dirty="0" smtClean="0"/>
              <a:t>can prevent </a:t>
            </a:r>
            <a:r>
              <a:rPr lang="en-US" sz="2000" dirty="0" smtClean="0"/>
              <a:t>the driver from entering the state of sleepiness while driving. The system works </a:t>
            </a:r>
            <a:r>
              <a:rPr lang="en-US" sz="2000" dirty="0" smtClean="0"/>
              <a:t>well even </a:t>
            </a:r>
            <a:r>
              <a:rPr lang="en-US" sz="2000" dirty="0" smtClean="0"/>
              <a:t>in case of drivers wearing spectacles and under low light conditions also. During </a:t>
            </a:r>
            <a:r>
              <a:rPr lang="en-US" sz="2000" dirty="0" smtClean="0"/>
              <a:t>the monitoring</a:t>
            </a:r>
            <a:r>
              <a:rPr lang="en-US" sz="2000" dirty="0" smtClean="0"/>
              <a:t>, the system is able to decide if the eyes are opened or closed. When the eyes </a:t>
            </a:r>
            <a:r>
              <a:rPr lang="en-US" sz="2000" dirty="0" smtClean="0"/>
              <a:t>have been </a:t>
            </a:r>
            <a:r>
              <a:rPr lang="en-US" sz="2000" dirty="0" smtClean="0"/>
              <a:t>closed for about two seconds, the alarm beeps to alert the driver and the speed of </a:t>
            </a:r>
            <a:r>
              <a:rPr lang="en-US" sz="2000" dirty="0" smtClean="0"/>
              <a:t>the vehicle </a:t>
            </a:r>
            <a:r>
              <a:rPr lang="en-US" sz="2000" dirty="0" smtClean="0"/>
              <a:t>is reduced. By doing this many accidents will reduced and provides safe life to </a:t>
            </a:r>
            <a:r>
              <a:rPr lang="en-US" sz="2000" dirty="0" smtClean="0"/>
              <a:t>the driver </a:t>
            </a:r>
            <a:r>
              <a:rPr lang="en-US" sz="2000" dirty="0" smtClean="0"/>
              <a:t>and vehicle safety. A system for driver safety and car security is presented only in </a:t>
            </a:r>
            <a:r>
              <a:rPr lang="en-US" sz="2000" dirty="0" smtClean="0"/>
              <a:t>the luxurious </a:t>
            </a:r>
            <a:r>
              <a:rPr lang="en-US" sz="2000" dirty="0" smtClean="0"/>
              <a:t>costly cars. Using drowsiness detection system, driver safety can be implemented </a:t>
            </a:r>
            <a:r>
              <a:rPr lang="en-US" sz="2000" dirty="0" smtClean="0"/>
              <a:t>in normal </a:t>
            </a:r>
            <a:r>
              <a:rPr lang="en-US" sz="2000" dirty="0" smtClean="0"/>
              <a:t>cars also.</a:t>
            </a:r>
          </a:p>
          <a:p>
            <a:pPr>
              <a:buNone/>
            </a:pPr>
            <a:r>
              <a:rPr lang="en-US" sz="2000" dirty="0" smtClean="0"/>
              <a:t>      In </a:t>
            </a:r>
            <a:r>
              <a:rPr lang="en-US" sz="2000" dirty="0" smtClean="0"/>
              <a:t>this Python project, we have built a drowsy driver alert system that you can implement </a:t>
            </a:r>
            <a:r>
              <a:rPr lang="en-US" sz="2000" dirty="0" smtClean="0"/>
              <a:t>in numerous </a:t>
            </a:r>
            <a:r>
              <a:rPr lang="en-US" sz="2000" dirty="0" smtClean="0"/>
              <a:t>ways. We used </a:t>
            </a:r>
            <a:r>
              <a:rPr lang="en-US" sz="2000" dirty="0" err="1" smtClean="0"/>
              <a:t>OpenCV</a:t>
            </a:r>
            <a:r>
              <a:rPr lang="en-US" sz="2000" dirty="0" smtClean="0"/>
              <a:t> to detect faces and eyes using a </a:t>
            </a:r>
            <a:r>
              <a:rPr lang="en-US" sz="2000" dirty="0" err="1" smtClean="0"/>
              <a:t>haar</a:t>
            </a:r>
            <a:r>
              <a:rPr lang="en-US" sz="2000" dirty="0" smtClean="0"/>
              <a:t> cascade classifier </a:t>
            </a:r>
            <a:r>
              <a:rPr lang="en-US" sz="2000" dirty="0" smtClean="0"/>
              <a:t>and then </a:t>
            </a:r>
            <a:r>
              <a:rPr lang="en-US" sz="2000" dirty="0" smtClean="0"/>
              <a:t>we used a CNN model to predict the status.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143000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THANK  YOU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76600" y="3810000"/>
            <a:ext cx="24384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With this intermediate-level Python project, we will be making a drowsiness detecting device. </a:t>
            </a:r>
            <a:r>
              <a:rPr lang="en-US" sz="2000" dirty="0" smtClean="0"/>
              <a:t>A countless </a:t>
            </a:r>
            <a:r>
              <a:rPr lang="en-US" sz="2000" dirty="0" smtClean="0"/>
              <a:t>number of people drive on the highway day and night. Taxi drivers, bus drivers, </a:t>
            </a:r>
            <a:r>
              <a:rPr lang="en-US" sz="2000" dirty="0" smtClean="0"/>
              <a:t>truck drivers </a:t>
            </a:r>
            <a:r>
              <a:rPr lang="en-US" sz="2000" dirty="0" smtClean="0"/>
              <a:t>and people traveling long-distance suffer from lack of sleep. Due to which it </a:t>
            </a:r>
            <a:r>
              <a:rPr lang="en-US" sz="2000" dirty="0" smtClean="0"/>
              <a:t>becomes very </a:t>
            </a:r>
            <a:r>
              <a:rPr lang="en-US" sz="2000" dirty="0" smtClean="0"/>
              <a:t>dangerous to drive when feeling sleepy. The majority of accidents happen due to the drowsiness of the driver. So, to prevent </a:t>
            </a:r>
            <a:r>
              <a:rPr lang="en-US" sz="2000" dirty="0" smtClean="0"/>
              <a:t>these accidents </a:t>
            </a:r>
            <a:r>
              <a:rPr lang="en-US" sz="2000" dirty="0" smtClean="0"/>
              <a:t>we will build a system using Python, </a:t>
            </a:r>
            <a:r>
              <a:rPr lang="en-US" sz="2000" dirty="0" err="1" smtClean="0"/>
              <a:t>OpenCV</a:t>
            </a:r>
            <a:r>
              <a:rPr lang="en-US" sz="2000" dirty="0" smtClean="0"/>
              <a:t>, and </a:t>
            </a:r>
            <a:r>
              <a:rPr lang="en-US" sz="2000" dirty="0" err="1" smtClean="0"/>
              <a:t>Keras</a:t>
            </a:r>
            <a:r>
              <a:rPr lang="en-US" sz="2000" dirty="0" smtClean="0"/>
              <a:t> which will alert the </a:t>
            </a:r>
            <a:r>
              <a:rPr lang="en-US" sz="2000" dirty="0" smtClean="0"/>
              <a:t>driver when </a:t>
            </a:r>
            <a:r>
              <a:rPr lang="en-US" sz="2000" dirty="0" smtClean="0"/>
              <a:t>he feels sleepy.</a:t>
            </a:r>
          </a:p>
          <a:p>
            <a:r>
              <a:rPr lang="en-US" sz="2000" dirty="0" smtClean="0"/>
              <a:t>Drowsiness detection is a safety technology that can prevent accidents that are caused by </a:t>
            </a:r>
            <a:r>
              <a:rPr lang="en-US" sz="2000" dirty="0" smtClean="0"/>
              <a:t>drivers who </a:t>
            </a:r>
            <a:r>
              <a:rPr lang="en-US" sz="2000" dirty="0" smtClean="0"/>
              <a:t>fell asleep while </a:t>
            </a:r>
            <a:r>
              <a:rPr lang="en-US" sz="2000" dirty="0" smtClean="0"/>
              <a:t>driving . Drivers </a:t>
            </a:r>
            <a:r>
              <a:rPr lang="en-US" sz="2000" dirty="0" smtClean="0"/>
              <a:t>who do not take regular breaks when driving long distances run a high risk of </a:t>
            </a:r>
            <a:r>
              <a:rPr lang="en-US" sz="2000" dirty="0" smtClean="0"/>
              <a:t>becoming drowsy </a:t>
            </a:r>
            <a:r>
              <a:rPr lang="en-US" sz="2000" dirty="0" smtClean="0"/>
              <a:t>a state which they often fail to recognize early enough according to the experts. </a:t>
            </a:r>
            <a:r>
              <a:rPr lang="en-US" sz="2000" dirty="0" smtClean="0"/>
              <a:t>Studies show </a:t>
            </a:r>
            <a:r>
              <a:rPr lang="en-US" sz="2000" dirty="0" smtClean="0"/>
              <a:t>that around one quarter of all serious motorway accidents is attributable to sleepy drivers </a:t>
            </a:r>
            <a:r>
              <a:rPr lang="en-US" sz="2000" dirty="0" smtClean="0"/>
              <a:t>in need </a:t>
            </a:r>
            <a:r>
              <a:rPr lang="en-US" sz="2000" dirty="0" smtClean="0"/>
              <a:t>of a rest, meaning that drowsiness causes more road accidents than </a:t>
            </a:r>
            <a:r>
              <a:rPr lang="en-US" sz="2000" dirty="0" smtClean="0"/>
              <a:t>drink-driving.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848600" cy="5105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Driver </a:t>
            </a:r>
            <a:r>
              <a:rPr lang="en-US" sz="2000" dirty="0" smtClean="0"/>
              <a:t>drowsiness detection is a car safety Technology which helps prevent accidents caused </a:t>
            </a:r>
            <a:r>
              <a:rPr lang="en-US" sz="2000" dirty="0" smtClean="0"/>
              <a:t>by the </a:t>
            </a:r>
            <a:r>
              <a:rPr lang="en-US" sz="2000" dirty="0" smtClean="0"/>
              <a:t>driver getting drowsy. Various studies have suggested that around 20% of all road </a:t>
            </a:r>
            <a:r>
              <a:rPr lang="en-US" sz="2000" dirty="0" smtClean="0"/>
              <a:t>accidents are </a:t>
            </a:r>
            <a:r>
              <a:rPr lang="en-US" sz="2000" dirty="0" smtClean="0"/>
              <a:t>fatigue-related, up to 50% on certain roads. Because of the hazard that drowsiness presents on the road, methods </a:t>
            </a:r>
            <a:r>
              <a:rPr lang="en-US" sz="2000" dirty="0" smtClean="0"/>
              <a:t>need to </a:t>
            </a:r>
            <a:r>
              <a:rPr lang="en-US" sz="2000" dirty="0" smtClean="0"/>
              <a:t>be </a:t>
            </a:r>
            <a:r>
              <a:rPr lang="en-US" sz="2000" dirty="0" smtClean="0"/>
              <a:t>developed </a:t>
            </a:r>
            <a:r>
              <a:rPr lang="en-US" sz="2000" dirty="0" smtClean="0"/>
              <a:t>for counteracting its affects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Driver inattention might be the result of a lack of alertness when driving due to </a:t>
            </a:r>
            <a:r>
              <a:rPr lang="en-US" sz="2000" dirty="0" smtClean="0"/>
              <a:t>driver drowsiness </a:t>
            </a:r>
            <a:r>
              <a:rPr lang="en-US" sz="2000" dirty="0" smtClean="0"/>
              <a:t>and distraction. Both driver drowsiness and distraction, however, might have </a:t>
            </a:r>
            <a:r>
              <a:rPr lang="en-US" sz="2000" dirty="0" smtClean="0"/>
              <a:t>the same </a:t>
            </a:r>
            <a:r>
              <a:rPr lang="en-US" sz="2000" dirty="0" smtClean="0"/>
              <a:t>effects, i.e., decreased driving performance, longer reaction time, and an increased risk </a:t>
            </a:r>
            <a:r>
              <a:rPr lang="en-US" sz="2000" dirty="0" smtClean="0"/>
              <a:t>of crash </a:t>
            </a:r>
            <a:r>
              <a:rPr lang="en-US" sz="2000" dirty="0" smtClean="0"/>
              <a:t>involvement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Driving is a complex task where the driver is responsible of watching the road, taking </a:t>
            </a:r>
            <a:r>
              <a:rPr lang="en-US" sz="2000" dirty="0" smtClean="0"/>
              <a:t>the correct </a:t>
            </a:r>
            <a:r>
              <a:rPr lang="en-US" sz="2000" dirty="0" smtClean="0"/>
              <a:t>decision on time and finally responding to other driver&amp;#39;s actions and different </a:t>
            </a:r>
            <a:r>
              <a:rPr lang="en-US" sz="2000" dirty="0" smtClean="0"/>
              <a:t>road conditions</a:t>
            </a:r>
            <a:r>
              <a:rPr lang="en-US" sz="2000" dirty="0" smtClean="0"/>
              <a:t>. Based on Acquisition of video from the camera that is in front of driver </a:t>
            </a:r>
            <a:r>
              <a:rPr lang="en-US" sz="2000" dirty="0" smtClean="0"/>
              <a:t>perform real-time </a:t>
            </a:r>
            <a:r>
              <a:rPr lang="en-US" sz="2000" dirty="0" smtClean="0"/>
              <a:t>processing of an incoming video stream in order to infer the driver’s level of fatigue </a:t>
            </a:r>
            <a:r>
              <a:rPr lang="en-US" sz="2000" dirty="0" smtClean="0"/>
              <a:t>if the </a:t>
            </a:r>
            <a:r>
              <a:rPr lang="en-US" sz="2000" dirty="0" smtClean="0"/>
              <a:t>drowsiness is Estimated then the output is send to the alarm system and alarm is activated.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Today drowsy driving is a serious problem that leads to thousands of accidents each year. </a:t>
            </a:r>
            <a:endParaRPr lang="en-US" sz="2000" dirty="0" smtClean="0"/>
          </a:p>
          <a:p>
            <a:r>
              <a:rPr lang="en-US" sz="2000" dirty="0" smtClean="0"/>
              <a:t>Motor </a:t>
            </a:r>
            <a:r>
              <a:rPr lang="en-US" sz="2000" dirty="0" smtClean="0"/>
              <a:t>vehicle collisions lead to significant death and disability as well as significant financial cost to both security and individual due to the driver impairments. </a:t>
            </a:r>
            <a:endParaRPr lang="en-US" sz="2000" dirty="0" smtClean="0"/>
          </a:p>
          <a:p>
            <a:r>
              <a:rPr lang="en-US" sz="2000" dirty="0" smtClean="0"/>
              <a:t>Drowsiness </a:t>
            </a:r>
            <a:r>
              <a:rPr lang="en-US" sz="2000" dirty="0" smtClean="0"/>
              <a:t>is one of the factors for collisions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Recent statistics estimate that annually 1,200 deaths and </a:t>
            </a:r>
            <a:r>
              <a:rPr lang="en-US" sz="2000" dirty="0" smtClean="0"/>
              <a:t>76,000 injuries </a:t>
            </a:r>
            <a:r>
              <a:rPr lang="en-US" sz="2000" dirty="0" smtClean="0"/>
              <a:t>can be attributed to fatigue related crashes.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main aim of this project is to develop a drowsiness detection system by monitoring the eyes; it is believed that the symptoms of driver fatigue can be detected early enough to avoid a car accident. Detection of fatigue involves the observation of eye movements and blink patterns.</a:t>
            </a:r>
          </a:p>
          <a:p>
            <a:r>
              <a:rPr lang="en-US" sz="2000" dirty="0" smtClean="0"/>
              <a:t>To capture and preprocess the driver </a:t>
            </a:r>
            <a:r>
              <a:rPr lang="en-US" sz="2000" dirty="0" smtClean="0"/>
              <a:t>image.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 smtClean="0"/>
              <a:t>find eye state </a:t>
            </a:r>
            <a:r>
              <a:rPr lang="en-US" sz="2000" dirty="0" err="1" smtClean="0"/>
              <a:t>fastly</a:t>
            </a:r>
            <a:r>
              <a:rPr lang="en-US" sz="2000" dirty="0" smtClean="0"/>
              <a:t> 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 smtClean="0"/>
              <a:t>wake up the driver to avoid </a:t>
            </a:r>
            <a:r>
              <a:rPr lang="en-US" sz="2000" dirty="0" smtClean="0"/>
              <a:t>accidents.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 smtClean="0"/>
              <a:t>protect the people and </a:t>
            </a:r>
            <a:r>
              <a:rPr lang="en-US" sz="2000" dirty="0" smtClean="0"/>
              <a:t>vehicle.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 smtClean="0"/>
              <a:t>provide knowledge based method to authenticate the eyes movement using </a:t>
            </a:r>
            <a:r>
              <a:rPr lang="en-US" sz="2000" dirty="0" smtClean="0"/>
              <a:t>the </a:t>
            </a:r>
            <a:r>
              <a:rPr lang="en-US" sz="2000" dirty="0" smtClean="0"/>
              <a:t>image-processing algorithm to reduce the chance of misdetection or wrong </a:t>
            </a:r>
            <a:r>
              <a:rPr lang="en-US" sz="2000" dirty="0" smtClean="0"/>
              <a:t>alarm.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There are various requirements (hardware, software and services) </a:t>
            </a:r>
            <a:r>
              <a:rPr lang="en-US" sz="2000" dirty="0" smtClean="0"/>
              <a:t>to successfully </a:t>
            </a:r>
            <a:r>
              <a:rPr lang="en-US" sz="2000" dirty="0" smtClean="0"/>
              <a:t>deploy the system. These are mentioned below:</a:t>
            </a:r>
          </a:p>
          <a:p>
            <a:endParaRPr lang="en-US" sz="2000" dirty="0" smtClean="0"/>
          </a:p>
          <a:p>
            <a:r>
              <a:rPr lang="en-US" sz="2000" dirty="0" smtClean="0"/>
              <a:t>Hardware</a:t>
            </a:r>
            <a:endParaRPr lang="en-US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32-bit</a:t>
            </a:r>
            <a:r>
              <a:rPr lang="en-US" sz="2000" dirty="0" smtClean="0"/>
              <a:t>, x86 Processing system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Windows </a:t>
            </a:r>
            <a:r>
              <a:rPr lang="en-US" sz="2000" dirty="0" smtClean="0"/>
              <a:t>7 or later operating system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High </a:t>
            </a:r>
            <a:r>
              <a:rPr lang="en-US" sz="2000" dirty="0" smtClean="0"/>
              <a:t>processing computer system without GPU or with </a:t>
            </a:r>
            <a:r>
              <a:rPr lang="en-US" sz="2000" dirty="0" smtClean="0"/>
              <a:t>GPU(high performance</a:t>
            </a:r>
            <a:endParaRPr lang="en-US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Web </a:t>
            </a:r>
            <a:r>
              <a:rPr lang="en-US" sz="2000" dirty="0" smtClean="0"/>
              <a:t>cam.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Speakers.</a:t>
            </a:r>
          </a:p>
          <a:p>
            <a:pPr marL="514350" indent="-514350">
              <a:buNone/>
            </a:pP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Software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smtClean="0"/>
              <a:t>The requirement for this Python project is a webcam through which we will capture </a:t>
            </a:r>
            <a:r>
              <a:rPr lang="en-US" sz="2000" dirty="0" smtClean="0"/>
              <a:t>images. You </a:t>
            </a:r>
            <a:r>
              <a:rPr lang="en-US" sz="2000" dirty="0" smtClean="0"/>
              <a:t>need to have Python (3.6 version recommended) installed on your system, then using </a:t>
            </a:r>
            <a:r>
              <a:rPr lang="en-US" sz="2000" dirty="0" smtClean="0"/>
              <a:t>pip, you </a:t>
            </a:r>
            <a:r>
              <a:rPr lang="en-US" sz="2000" dirty="0" smtClean="0"/>
              <a:t>can install the necessary packages.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err="1" smtClean="0"/>
              <a:t>OpenCV</a:t>
            </a:r>
            <a:r>
              <a:rPr lang="en-US" sz="2000" dirty="0" smtClean="0"/>
              <a:t> – pip install </a:t>
            </a:r>
            <a:r>
              <a:rPr lang="en-US" sz="2000" dirty="0" err="1" smtClean="0"/>
              <a:t>opencv</a:t>
            </a:r>
            <a:r>
              <a:rPr lang="en-US" sz="2000" dirty="0" smtClean="0"/>
              <a:t>-python (face and eye detection).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err="1" smtClean="0"/>
              <a:t>TensorFlow</a:t>
            </a:r>
            <a:r>
              <a:rPr lang="en-US" sz="2000" dirty="0" smtClean="0"/>
              <a:t> – pip install 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 (</a:t>
            </a:r>
            <a:r>
              <a:rPr lang="en-US" sz="2000" dirty="0" err="1" smtClean="0"/>
              <a:t>keras</a:t>
            </a:r>
            <a:r>
              <a:rPr lang="en-US" sz="2000" dirty="0" smtClean="0"/>
              <a:t> uses 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 as backend).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err="1" smtClean="0"/>
              <a:t>Keras</a:t>
            </a:r>
            <a:r>
              <a:rPr lang="en-US" sz="2000" dirty="0" smtClean="0"/>
              <a:t> – pip install </a:t>
            </a:r>
            <a:r>
              <a:rPr lang="en-US" sz="2000" dirty="0" err="1" smtClean="0"/>
              <a:t>keras</a:t>
            </a:r>
            <a:r>
              <a:rPr lang="en-US" sz="2000" dirty="0" smtClean="0"/>
              <a:t> (to build our classification model).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err="1" smtClean="0"/>
              <a:t>Pygame</a:t>
            </a:r>
            <a:r>
              <a:rPr lang="en-US" sz="2000" dirty="0" smtClean="0"/>
              <a:t> – pip install </a:t>
            </a:r>
            <a:r>
              <a:rPr lang="en-US" sz="2000" dirty="0" err="1" smtClean="0"/>
              <a:t>pygame</a:t>
            </a:r>
            <a:r>
              <a:rPr lang="en-US" sz="2000" dirty="0" smtClean="0"/>
              <a:t> (to play alarm sound).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SOLUTION PROPOSED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this Python project, we will be using </a:t>
            </a:r>
            <a:r>
              <a:rPr lang="en-US" sz="2000" dirty="0" err="1" smtClean="0"/>
              <a:t>OpenCV</a:t>
            </a:r>
            <a:r>
              <a:rPr lang="en-US" sz="2000" dirty="0" smtClean="0"/>
              <a:t> for gathering </a:t>
            </a:r>
            <a:r>
              <a:rPr lang="en-US" sz="2000" dirty="0" smtClean="0"/>
              <a:t>the images </a:t>
            </a:r>
            <a:r>
              <a:rPr lang="en-US" sz="2000" dirty="0" smtClean="0"/>
              <a:t>from webcam and </a:t>
            </a:r>
            <a:r>
              <a:rPr lang="en-US" sz="2000" dirty="0" smtClean="0"/>
              <a:t>feed them </a:t>
            </a:r>
            <a:r>
              <a:rPr lang="en-US" sz="2000" dirty="0" smtClean="0"/>
              <a:t>into a Deep Learning model which will classify whether the person’s eyes are ‘Open’ </a:t>
            </a:r>
            <a:r>
              <a:rPr lang="en-US" sz="2000" dirty="0" smtClean="0"/>
              <a:t>or ‘Closed</a:t>
            </a:r>
            <a:r>
              <a:rPr lang="en-US" sz="2000" dirty="0" smtClean="0"/>
              <a:t>’. The approach we will be using for this Python project is as follows:</a:t>
            </a:r>
          </a:p>
          <a:p>
            <a:pPr>
              <a:buNone/>
            </a:pPr>
            <a:r>
              <a:rPr lang="en-US" sz="2000" dirty="0" smtClean="0"/>
              <a:t>Step 1 – Take image as input from a camera.</a:t>
            </a:r>
          </a:p>
          <a:p>
            <a:pPr>
              <a:buNone/>
            </a:pPr>
            <a:r>
              <a:rPr lang="en-US" sz="2000" dirty="0" smtClean="0"/>
              <a:t>Step 2 – Detect the face in the image and create a Region of Interest (ROI).</a:t>
            </a:r>
          </a:p>
          <a:p>
            <a:pPr>
              <a:buNone/>
            </a:pPr>
            <a:r>
              <a:rPr lang="en-US" sz="2000" dirty="0" smtClean="0"/>
              <a:t>Step 3 – Detect the eyes from ROI and feed it to the classifier.</a:t>
            </a:r>
          </a:p>
          <a:p>
            <a:pPr>
              <a:buNone/>
            </a:pPr>
            <a:r>
              <a:rPr lang="en-US" sz="2000" dirty="0" smtClean="0"/>
              <a:t>Step 4 – Classifier will categorize whether eyes are open or closed.</a:t>
            </a:r>
          </a:p>
          <a:p>
            <a:pPr>
              <a:buNone/>
            </a:pPr>
            <a:r>
              <a:rPr lang="en-US" sz="2000" dirty="0" smtClean="0"/>
              <a:t>Step 5 – Calculate score to check whether the person is drowsy</a:t>
            </a:r>
            <a:r>
              <a:rPr lang="en-US" sz="2200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Block Diagram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MODELS AND DIAGRAMS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969</TotalTime>
  <Words>542</Words>
  <Application>Microsoft Office PowerPoint</Application>
  <PresentationFormat>On-screen Show (4:3)</PresentationFormat>
  <Paragraphs>67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Slide 1</vt:lpstr>
      <vt:lpstr>ABSTRACT</vt:lpstr>
      <vt:lpstr>INTRODUCTION</vt:lpstr>
      <vt:lpstr>PROBLEM STATEMENT</vt:lpstr>
      <vt:lpstr>PROJECT OBJECTIVES</vt:lpstr>
      <vt:lpstr>REQUIREMENT ANALYSIS</vt:lpstr>
      <vt:lpstr>REQUIREMENT ANALYSIS</vt:lpstr>
      <vt:lpstr>SOLUTION PROPOSED</vt:lpstr>
      <vt:lpstr>MODELS AND DIAGRAMS</vt:lpstr>
      <vt:lpstr>THE IMPLEMENTATION</vt:lpstr>
      <vt:lpstr>TESTING</vt:lpstr>
      <vt:lpstr>LIMITATIONS</vt:lpstr>
      <vt:lpstr>CONCLUSION</vt:lpstr>
      <vt:lpstr>THANK 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HP</cp:lastModifiedBy>
  <cp:revision>48</cp:revision>
  <dcterms:created xsi:type="dcterms:W3CDTF">2018-11-13T16:49:31Z</dcterms:created>
  <dcterms:modified xsi:type="dcterms:W3CDTF">2020-04-06T13:31:24Z</dcterms:modified>
</cp:coreProperties>
</file>