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Lat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00b1fe1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100b1fe1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f93f8bd5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f93f8bd5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f93f8bd5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f93f8bd5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0f98a0393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0f98a0393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0f93f8bd5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0f93f8bd5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0f98a0393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0f98a0393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0f98a0393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0f98a0393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0f98a0393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0f98a0393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0f98a0393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0f98a0393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8093400" cy="16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Real-Time Monitoring System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729450" y="1179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Optimized and Proposed Solutions- On-premises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9125" y="1802525"/>
            <a:ext cx="4707925" cy="31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Expected data input rates: Every 10 milli seconds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Cost Limited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number of concurrent connections to support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System uptime and high availability requirements.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System should be capable to scale as more batteries are added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500 DAU (Daily Active User)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Reliable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Contraints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Data Security and Compliance Requirements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High Compute and Storage Demand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High Latency Constraints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Maintenance and Management Overhead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Fault Tolerance and Disaster Recovery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 Estimation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Assuming each metric is </a:t>
            </a:r>
            <a:r>
              <a:rPr lang="en"/>
              <a:t>coming</a:t>
            </a:r>
            <a:r>
              <a:rPr lang="en"/>
              <a:t> in every 10 </a:t>
            </a:r>
            <a:r>
              <a:rPr lang="en"/>
              <a:t>milliseconds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Batteries : 500 unit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DAU = </a:t>
            </a:r>
            <a:r>
              <a:rPr lang="en" u="sng"/>
              <a:t>500</a:t>
            </a:r>
            <a:r>
              <a:rPr lang="en"/>
              <a:t> users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Each metric is </a:t>
            </a:r>
            <a:r>
              <a:rPr b="1" lang="en" u="sng"/>
              <a:t>100 bytes</a:t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Write Operations per user per day= 100 writes per day * 60 seconds * 60 minutes * 24 day~ = </a:t>
            </a:r>
            <a:r>
              <a:rPr b="1" lang="en" u="sng"/>
              <a:t>8640000</a:t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Storage: </a:t>
            </a:r>
            <a:r>
              <a:rPr lang="en" sz="1200">
                <a:solidFill>
                  <a:srgbClr val="3C42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500 DAU * </a:t>
            </a:r>
            <a:r>
              <a:rPr lang="en"/>
              <a:t>8640000</a:t>
            </a:r>
            <a:r>
              <a:rPr lang="en" sz="1200">
                <a:solidFill>
                  <a:srgbClr val="3C42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(Write operations per user per day) * 100Bytes * 31(days of month) * 60(months of one year) ~= </a:t>
            </a:r>
            <a:r>
              <a:rPr b="1" lang="en" sz="1200" u="sng">
                <a:solidFill>
                  <a:srgbClr val="3C42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97GB * 500 ~= 48.5 TB per day</a:t>
            </a:r>
            <a:endParaRPr b="1" u="sng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7650" y="1225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</a:t>
            </a:r>
            <a:r>
              <a:rPr lang="en"/>
              <a:t> Demo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525" y="1803675"/>
            <a:ext cx="6597074" cy="45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Real-Time Data Processing Architecture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27650" y="20510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Ingestion (MSK Kafka)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Amazon MSK (Kafka)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 the primary data ingestion layer to handle real-time data from multiple BESS installations. Each BESS installation would produce telemetry data (e.g., voltage, temperature, current) and send it to Kafka topics on MSK.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Kafka enables high-throughput and low-latency ingestion, ensuring the system can handle a large volume of incoming data from multiple sources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4800" y="3035700"/>
            <a:ext cx="2320276" cy="187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729450" y="1288200"/>
            <a:ext cx="7688700" cy="30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Real-Time Processing (EMR Spark Streaming)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Amazon EMR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runs Spark Streaming jobs to process data from MSK in real time. The streaming job would: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 the telemetry data from Kafka.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Apply any necessary transformations or computations (e.g., aggregating metrics, detecting thresholds for alerts).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 the processed data to an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S3 bucket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storage and further analysis.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EMR can scale to handle large amounts of data, making it suitable for high-frequency real-time processing.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Storage (S3 &amp; Glue)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Amazon S3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stores the processed data in a structured format (e.g., Parquet) to enable fast querying.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Glue Crawler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catalogs the data in S3, creating a metadata catalog in the AWS Glue Data Catalog that Athena can query.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729450" y="1288200"/>
            <a:ext cx="7688700" cy="30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 and Analytics (Athena)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Amazon Athena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perform ad-hoc queries on the processed data stored in S3. This enables historical analysis, troubleshooting, and data visualization based on past data.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API Layer (API Gateway and Lambda)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API Gateway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exposes RESTful APIs to allow the frontend to query the backend in real time.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Lambda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functions provide serverless compute to execute quick, event-driven queries against Athena for aggregated metrics and data analysis. They handle requests from API Gateway, format responses, and return relevant data to the frontend for display.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729450" y="1207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Optimized and Proposed Solutions- Cloud</a:t>
            </a:r>
            <a:endParaRPr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52" y="1690725"/>
            <a:ext cx="6009726" cy="437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