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61E8FF-6825-442F-836D-49A6D061A635}" v="21" dt="2024-04-03T16:26:06.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goud" userId="0d7c17770cbf31aa" providerId="LiveId" clId="{DD61E8FF-6825-442F-836D-49A6D061A635}"/>
    <pc:docChg chg="undo custSel addSld modSld">
      <pc:chgData name="kavya goud" userId="0d7c17770cbf31aa" providerId="LiveId" clId="{DD61E8FF-6825-442F-836D-49A6D061A635}" dt="2024-04-03T16:29:00.112" v="1038" actId="20577"/>
      <pc:docMkLst>
        <pc:docMk/>
      </pc:docMkLst>
      <pc:sldChg chg="modSp mod">
        <pc:chgData name="kavya goud" userId="0d7c17770cbf31aa" providerId="LiveId" clId="{DD61E8FF-6825-442F-836D-49A6D061A635}" dt="2024-04-03T14:45:55.597" v="32" actId="2711"/>
        <pc:sldMkLst>
          <pc:docMk/>
          <pc:sldMk cId="0" sldId="257"/>
        </pc:sldMkLst>
        <pc:spChg chg="mod">
          <ac:chgData name="kavya goud" userId="0d7c17770cbf31aa" providerId="LiveId" clId="{DD61E8FF-6825-442F-836D-49A6D061A635}" dt="2024-04-03T14:45:55.597" v="32" actId="2711"/>
          <ac:spMkLst>
            <pc:docMk/>
            <pc:sldMk cId="0" sldId="257"/>
            <ac:spMk id="3" creationId="{00000000-0000-0000-0000-000000000000}"/>
          </ac:spMkLst>
        </pc:spChg>
      </pc:sldChg>
      <pc:sldChg chg="modSp mod">
        <pc:chgData name="kavya goud" userId="0d7c17770cbf31aa" providerId="LiveId" clId="{DD61E8FF-6825-442F-836D-49A6D061A635}" dt="2024-04-03T16:29:00.112" v="1038" actId="20577"/>
        <pc:sldMkLst>
          <pc:docMk/>
          <pc:sldMk cId="0" sldId="258"/>
        </pc:sldMkLst>
        <pc:spChg chg="mod">
          <ac:chgData name="kavya goud" userId="0d7c17770cbf31aa" providerId="LiveId" clId="{DD61E8FF-6825-442F-836D-49A6D061A635}" dt="2024-04-03T16:29:00.112" v="1038" actId="20577"/>
          <ac:spMkLst>
            <pc:docMk/>
            <pc:sldMk cId="0" sldId="258"/>
            <ac:spMk id="4" creationId="{00000000-0000-0000-0000-000000000000}"/>
          </ac:spMkLst>
        </pc:spChg>
      </pc:sldChg>
      <pc:sldChg chg="modSp mod">
        <pc:chgData name="kavya goud" userId="0d7c17770cbf31aa" providerId="LiveId" clId="{DD61E8FF-6825-442F-836D-49A6D061A635}" dt="2024-04-03T16:02:24.519" v="901" actId="14100"/>
        <pc:sldMkLst>
          <pc:docMk/>
          <pc:sldMk cId="0" sldId="259"/>
        </pc:sldMkLst>
        <pc:spChg chg="mod">
          <ac:chgData name="kavya goud" userId="0d7c17770cbf31aa" providerId="LiveId" clId="{DD61E8FF-6825-442F-836D-49A6D061A635}" dt="2024-04-03T16:02:24.519" v="901" actId="14100"/>
          <ac:spMkLst>
            <pc:docMk/>
            <pc:sldMk cId="0" sldId="259"/>
            <ac:spMk id="2" creationId="{00000000-0000-0000-0000-000000000000}"/>
          </ac:spMkLst>
        </pc:spChg>
        <pc:spChg chg="mod">
          <ac:chgData name="kavya goud" userId="0d7c17770cbf31aa" providerId="LiveId" clId="{DD61E8FF-6825-442F-836D-49A6D061A635}" dt="2024-04-03T14:46:22.408" v="34" actId="2711"/>
          <ac:spMkLst>
            <pc:docMk/>
            <pc:sldMk cId="0" sldId="259"/>
            <ac:spMk id="3" creationId="{00000000-0000-0000-0000-000000000000}"/>
          </ac:spMkLst>
        </pc:spChg>
      </pc:sldChg>
      <pc:sldChg chg="modSp mod">
        <pc:chgData name="kavya goud" userId="0d7c17770cbf31aa" providerId="LiveId" clId="{DD61E8FF-6825-442F-836D-49A6D061A635}" dt="2024-04-03T16:02:10.732" v="898" actId="14100"/>
        <pc:sldMkLst>
          <pc:docMk/>
          <pc:sldMk cId="0" sldId="260"/>
        </pc:sldMkLst>
        <pc:spChg chg="mod">
          <ac:chgData name="kavya goud" userId="0d7c17770cbf31aa" providerId="LiveId" clId="{DD61E8FF-6825-442F-836D-49A6D061A635}" dt="2024-04-03T16:02:10.732" v="898" actId="14100"/>
          <ac:spMkLst>
            <pc:docMk/>
            <pc:sldMk cId="0" sldId="260"/>
            <ac:spMk id="2" creationId="{00000000-0000-0000-0000-000000000000}"/>
          </ac:spMkLst>
        </pc:spChg>
        <pc:spChg chg="mod">
          <ac:chgData name="kavya goud" userId="0d7c17770cbf31aa" providerId="LiveId" clId="{DD61E8FF-6825-442F-836D-49A6D061A635}" dt="2024-04-03T14:46:37.003" v="35" actId="2711"/>
          <ac:spMkLst>
            <pc:docMk/>
            <pc:sldMk cId="0" sldId="260"/>
            <ac:spMk id="3" creationId="{00000000-0000-0000-0000-000000000000}"/>
          </ac:spMkLst>
        </pc:spChg>
      </pc:sldChg>
      <pc:sldChg chg="modSp mod">
        <pc:chgData name="kavya goud" userId="0d7c17770cbf31aa" providerId="LiveId" clId="{DD61E8FF-6825-442F-836D-49A6D061A635}" dt="2024-04-03T16:01:51.880" v="895" actId="115"/>
        <pc:sldMkLst>
          <pc:docMk/>
          <pc:sldMk cId="0" sldId="261"/>
        </pc:sldMkLst>
        <pc:spChg chg="mod">
          <ac:chgData name="kavya goud" userId="0d7c17770cbf31aa" providerId="LiveId" clId="{DD61E8FF-6825-442F-836D-49A6D061A635}" dt="2024-04-03T16:01:51.880" v="895" actId="115"/>
          <ac:spMkLst>
            <pc:docMk/>
            <pc:sldMk cId="0" sldId="261"/>
            <ac:spMk id="2" creationId="{00000000-0000-0000-0000-000000000000}"/>
          </ac:spMkLst>
        </pc:spChg>
      </pc:sldChg>
      <pc:sldChg chg="addSp delSp modSp mod">
        <pc:chgData name="kavya goud" userId="0d7c17770cbf31aa" providerId="LiveId" clId="{DD61E8FF-6825-442F-836D-49A6D061A635}" dt="2024-04-03T16:01:39.909" v="893" actId="14100"/>
        <pc:sldMkLst>
          <pc:docMk/>
          <pc:sldMk cId="0" sldId="262"/>
        </pc:sldMkLst>
        <pc:spChg chg="add mod">
          <ac:chgData name="kavya goud" userId="0d7c17770cbf31aa" providerId="LiveId" clId="{DD61E8FF-6825-442F-836D-49A6D061A635}" dt="2024-04-03T16:01:39.909" v="893" actId="14100"/>
          <ac:spMkLst>
            <pc:docMk/>
            <pc:sldMk cId="0" sldId="262"/>
            <ac:spMk id="2" creationId="{9D542E13-95A0-1BF2-CBA6-3FC1B6B292BE}"/>
          </ac:spMkLst>
        </pc:spChg>
        <pc:spChg chg="add del mod">
          <ac:chgData name="kavya goud" userId="0d7c17770cbf31aa" providerId="LiveId" clId="{DD61E8FF-6825-442F-836D-49A6D061A635}" dt="2024-04-03T14:51:39.883" v="71"/>
          <ac:spMkLst>
            <pc:docMk/>
            <pc:sldMk cId="0" sldId="262"/>
            <ac:spMk id="3" creationId="{4DE4CC7E-DBC9-D119-684A-3DB5BA036261}"/>
          </ac:spMkLst>
        </pc:spChg>
        <pc:spChg chg="add mod">
          <ac:chgData name="kavya goud" userId="0d7c17770cbf31aa" providerId="LiveId" clId="{DD61E8FF-6825-442F-836D-49A6D061A635}" dt="2024-04-03T15:05:12.004" v="427" actId="20577"/>
          <ac:spMkLst>
            <pc:docMk/>
            <pc:sldMk cId="0" sldId="262"/>
            <ac:spMk id="4" creationId="{3C6BEFA4-E774-77D3-0F7A-3F43A554D0D4}"/>
          </ac:spMkLst>
        </pc:spChg>
      </pc:sldChg>
      <pc:sldChg chg="addSp modSp mod">
        <pc:chgData name="kavya goud" userId="0d7c17770cbf31aa" providerId="LiveId" clId="{DD61E8FF-6825-442F-836D-49A6D061A635}" dt="2024-04-03T15:10:56.456" v="464" actId="14100"/>
        <pc:sldMkLst>
          <pc:docMk/>
          <pc:sldMk cId="0" sldId="263"/>
        </pc:sldMkLst>
        <pc:spChg chg="add mod">
          <ac:chgData name="kavya goud" userId="0d7c17770cbf31aa" providerId="LiveId" clId="{DD61E8FF-6825-442F-836D-49A6D061A635}" dt="2024-04-03T15:10:47.004" v="463" actId="20577"/>
          <ac:spMkLst>
            <pc:docMk/>
            <pc:sldMk cId="0" sldId="263"/>
            <ac:spMk id="4" creationId="{941A2D19-C398-9D03-9793-B553218CDAC0}"/>
          </ac:spMkLst>
        </pc:spChg>
        <pc:picChg chg="add mod">
          <ac:chgData name="kavya goud" userId="0d7c17770cbf31aa" providerId="LiveId" clId="{DD61E8FF-6825-442F-836D-49A6D061A635}" dt="2024-04-03T15:10:56.456" v="464" actId="14100"/>
          <ac:picMkLst>
            <pc:docMk/>
            <pc:sldMk cId="0" sldId="263"/>
            <ac:picMk id="3" creationId="{34895F26-0BFD-AF78-D952-637FE9C7F03F}"/>
          </ac:picMkLst>
        </pc:picChg>
      </pc:sldChg>
      <pc:sldChg chg="addSp delSp modSp mod">
        <pc:chgData name="kavya goud" userId="0d7c17770cbf31aa" providerId="LiveId" clId="{DD61E8FF-6825-442F-836D-49A6D061A635}" dt="2024-04-03T15:19:09.709" v="639" actId="14100"/>
        <pc:sldMkLst>
          <pc:docMk/>
          <pc:sldMk cId="0" sldId="264"/>
        </pc:sldMkLst>
        <pc:spChg chg="add mod">
          <ac:chgData name="kavya goud" userId="0d7c17770cbf31aa" providerId="LiveId" clId="{DD61E8FF-6825-442F-836D-49A6D061A635}" dt="2024-04-03T15:14:35.788" v="533" actId="20577"/>
          <ac:spMkLst>
            <pc:docMk/>
            <pc:sldMk cId="0" sldId="264"/>
            <ac:spMk id="2" creationId="{853EDE65-C54C-D83C-E4CD-B3F8C88E2E9F}"/>
          </ac:spMkLst>
        </pc:spChg>
        <pc:spChg chg="add mod">
          <ac:chgData name="kavya goud" userId="0d7c17770cbf31aa" providerId="LiveId" clId="{DD61E8FF-6825-442F-836D-49A6D061A635}" dt="2024-04-03T15:17:21.912" v="631" actId="115"/>
          <ac:spMkLst>
            <pc:docMk/>
            <pc:sldMk cId="0" sldId="264"/>
            <ac:spMk id="5" creationId="{C871CCD2-502E-9A81-0F75-8B5268A928E1}"/>
          </ac:spMkLst>
        </pc:spChg>
        <pc:picChg chg="add mod">
          <ac:chgData name="kavya goud" userId="0d7c17770cbf31aa" providerId="LiveId" clId="{DD61E8FF-6825-442F-836D-49A6D061A635}" dt="2024-04-03T15:19:09.709" v="639" actId="14100"/>
          <ac:picMkLst>
            <pc:docMk/>
            <pc:sldMk cId="0" sldId="264"/>
            <ac:picMk id="4" creationId="{AF1572A1-F070-0D72-A3C3-149C12D6DC29}"/>
          </ac:picMkLst>
        </pc:picChg>
        <pc:picChg chg="add del">
          <ac:chgData name="kavya goud" userId="0d7c17770cbf31aa" providerId="LiveId" clId="{DD61E8FF-6825-442F-836D-49A6D061A635}" dt="2024-04-03T15:14:14.848" v="518" actId="21"/>
          <ac:picMkLst>
            <pc:docMk/>
            <pc:sldMk cId="0" sldId="264"/>
            <ac:picMk id="7" creationId="{C879FCCF-FA5D-C02E-15DA-9E9C05C7757B}"/>
          </ac:picMkLst>
        </pc:picChg>
        <pc:picChg chg="add mod">
          <ac:chgData name="kavya goud" userId="0d7c17770cbf31aa" providerId="LiveId" clId="{DD61E8FF-6825-442F-836D-49A6D061A635}" dt="2024-04-03T15:19:05.551" v="638" actId="14100"/>
          <ac:picMkLst>
            <pc:docMk/>
            <pc:sldMk cId="0" sldId="264"/>
            <ac:picMk id="9" creationId="{01DC958A-793F-8C30-6570-61721B20A04E}"/>
          </ac:picMkLst>
        </pc:picChg>
      </pc:sldChg>
      <pc:sldChg chg="addSp modSp new mod">
        <pc:chgData name="kavya goud" userId="0d7c17770cbf31aa" providerId="LiveId" clId="{DD61E8FF-6825-442F-836D-49A6D061A635}" dt="2024-04-03T16:26:06.506" v="949" actId="1076"/>
        <pc:sldMkLst>
          <pc:docMk/>
          <pc:sldMk cId="3928526365" sldId="265"/>
        </pc:sldMkLst>
        <pc:spChg chg="add mod">
          <ac:chgData name="kavya goud" userId="0d7c17770cbf31aa" providerId="LiveId" clId="{DD61E8FF-6825-442F-836D-49A6D061A635}" dt="2024-04-03T15:25:10.650" v="723" actId="1076"/>
          <ac:spMkLst>
            <pc:docMk/>
            <pc:sldMk cId="3928526365" sldId="265"/>
            <ac:spMk id="2" creationId="{471AC320-CC11-D268-5EDF-F7DE05FE7088}"/>
          </ac:spMkLst>
        </pc:spChg>
        <pc:spChg chg="add mod">
          <ac:chgData name="kavya goud" userId="0d7c17770cbf31aa" providerId="LiveId" clId="{DD61E8FF-6825-442F-836D-49A6D061A635}" dt="2024-04-03T15:24:59.768" v="722" actId="1076"/>
          <ac:spMkLst>
            <pc:docMk/>
            <pc:sldMk cId="3928526365" sldId="265"/>
            <ac:spMk id="5" creationId="{23C51382-C5C1-49E6-322D-CFB0A124EF28}"/>
          </ac:spMkLst>
        </pc:spChg>
        <pc:picChg chg="add mod">
          <ac:chgData name="kavya goud" userId="0d7c17770cbf31aa" providerId="LiveId" clId="{DD61E8FF-6825-442F-836D-49A6D061A635}" dt="2024-04-03T15:23:02.335" v="685" actId="14100"/>
          <ac:picMkLst>
            <pc:docMk/>
            <pc:sldMk cId="3928526365" sldId="265"/>
            <ac:picMk id="4" creationId="{48140297-B250-8C34-7AEF-9A7F986D3D67}"/>
          </ac:picMkLst>
        </pc:picChg>
        <pc:picChg chg="add mod">
          <ac:chgData name="kavya goud" userId="0d7c17770cbf31aa" providerId="LiveId" clId="{DD61E8FF-6825-442F-836D-49A6D061A635}" dt="2024-04-03T16:26:06.506" v="949" actId="1076"/>
          <ac:picMkLst>
            <pc:docMk/>
            <pc:sldMk cId="3928526365" sldId="265"/>
            <ac:picMk id="1026" creationId="{552A4381-1E7B-9D34-8E89-F5326FE72824}"/>
          </ac:picMkLst>
        </pc:picChg>
      </pc:sldChg>
      <pc:sldChg chg="addSp modSp new mod">
        <pc:chgData name="kavya goud" userId="0d7c17770cbf31aa" providerId="LiveId" clId="{DD61E8FF-6825-442F-836D-49A6D061A635}" dt="2024-04-03T16:24:49.277" v="944" actId="14100"/>
        <pc:sldMkLst>
          <pc:docMk/>
          <pc:sldMk cId="1216061041" sldId="266"/>
        </pc:sldMkLst>
        <pc:spChg chg="add mod">
          <ac:chgData name="kavya goud" userId="0d7c17770cbf31aa" providerId="LiveId" clId="{DD61E8FF-6825-442F-836D-49A6D061A635}" dt="2024-04-03T15:35:05.957" v="742" actId="20577"/>
          <ac:spMkLst>
            <pc:docMk/>
            <pc:sldMk cId="1216061041" sldId="266"/>
            <ac:spMk id="2" creationId="{67B8D9DE-81AA-A5C4-3F29-877FE6794E4B}"/>
          </ac:spMkLst>
        </pc:spChg>
        <pc:picChg chg="add mod">
          <ac:chgData name="kavya goud" userId="0d7c17770cbf31aa" providerId="LiveId" clId="{DD61E8FF-6825-442F-836D-49A6D061A635}" dt="2024-04-03T16:24:49.277" v="944" actId="14100"/>
          <ac:picMkLst>
            <pc:docMk/>
            <pc:sldMk cId="1216061041" sldId="266"/>
            <ac:picMk id="4" creationId="{A1641369-660F-817D-C1E0-229BB7BC5F51}"/>
          </ac:picMkLst>
        </pc:picChg>
      </pc:sldChg>
      <pc:sldChg chg="addSp modSp new mod">
        <pc:chgData name="kavya goud" userId="0d7c17770cbf31aa" providerId="LiveId" clId="{DD61E8FF-6825-442F-836D-49A6D061A635}" dt="2024-04-03T16:01:13.690" v="889" actId="113"/>
        <pc:sldMkLst>
          <pc:docMk/>
          <pc:sldMk cId="238593920" sldId="267"/>
        </pc:sldMkLst>
        <pc:spChg chg="add mod">
          <ac:chgData name="kavya goud" userId="0d7c17770cbf31aa" providerId="LiveId" clId="{DD61E8FF-6825-442F-836D-49A6D061A635}" dt="2024-04-03T16:01:13.690" v="889" actId="113"/>
          <ac:spMkLst>
            <pc:docMk/>
            <pc:sldMk cId="238593920" sldId="267"/>
            <ac:spMk id="2" creationId="{76A51762-5EEE-26E5-46B5-CBCC0DC06E3B}"/>
          </ac:spMkLst>
        </pc:spChg>
        <pc:spChg chg="add mod">
          <ac:chgData name="kavya goud" userId="0d7c17770cbf31aa" providerId="LiveId" clId="{DD61E8FF-6825-442F-836D-49A6D061A635}" dt="2024-04-03T16:01:03.497" v="886" actId="1076"/>
          <ac:spMkLst>
            <pc:docMk/>
            <pc:sldMk cId="238593920" sldId="267"/>
            <ac:spMk id="3" creationId="{A4A98BC4-8FFF-83A3-EF6C-DF4A05303FDB}"/>
          </ac:spMkLst>
        </pc:spChg>
        <pc:picChg chg="add mod">
          <ac:chgData name="kavya goud" userId="0d7c17770cbf31aa" providerId="LiveId" clId="{DD61E8FF-6825-442F-836D-49A6D061A635}" dt="2024-04-03T16:01:06.269" v="887" actId="1076"/>
          <ac:picMkLst>
            <pc:docMk/>
            <pc:sldMk cId="238593920" sldId="267"/>
            <ac:picMk id="5" creationId="{B2628008-9E7F-847C-C1BC-68201AE0F245}"/>
          </ac:picMkLst>
        </pc:picChg>
      </pc:sldChg>
      <pc:sldChg chg="addSp modSp new mod">
        <pc:chgData name="kavya goud" userId="0d7c17770cbf31aa" providerId="LiveId" clId="{DD61E8FF-6825-442F-836D-49A6D061A635}" dt="2024-04-03T15:46:20.172" v="834" actId="14100"/>
        <pc:sldMkLst>
          <pc:docMk/>
          <pc:sldMk cId="2661182777" sldId="268"/>
        </pc:sldMkLst>
        <pc:spChg chg="add mod">
          <ac:chgData name="kavya goud" userId="0d7c17770cbf31aa" providerId="LiveId" clId="{DD61E8FF-6825-442F-836D-49A6D061A635}" dt="2024-04-03T15:44:00.437" v="816" actId="1076"/>
          <ac:spMkLst>
            <pc:docMk/>
            <pc:sldMk cId="2661182777" sldId="268"/>
            <ac:spMk id="2" creationId="{57D09821-65D2-19AC-A328-667481904E49}"/>
          </ac:spMkLst>
        </pc:spChg>
        <pc:spChg chg="add mod">
          <ac:chgData name="kavya goud" userId="0d7c17770cbf31aa" providerId="LiveId" clId="{DD61E8FF-6825-442F-836D-49A6D061A635}" dt="2024-04-03T15:46:02.869" v="833" actId="14100"/>
          <ac:spMkLst>
            <pc:docMk/>
            <pc:sldMk cId="2661182777" sldId="268"/>
            <ac:spMk id="3" creationId="{93C859E8-0E16-69E1-0B15-08DC8DB83539}"/>
          </ac:spMkLst>
        </pc:spChg>
        <pc:picChg chg="add mod">
          <ac:chgData name="kavya goud" userId="0d7c17770cbf31aa" providerId="LiveId" clId="{DD61E8FF-6825-442F-836D-49A6D061A635}" dt="2024-04-03T15:46:20.172" v="834" actId="14100"/>
          <ac:picMkLst>
            <pc:docMk/>
            <pc:sldMk cId="2661182777" sldId="268"/>
            <ac:picMk id="5" creationId="{1A35767A-BDF6-53B5-2E77-3D01A5F0D810}"/>
          </ac:picMkLst>
        </pc:picChg>
      </pc:sldChg>
      <pc:sldChg chg="addSp delSp modSp new mod">
        <pc:chgData name="kavya goud" userId="0d7c17770cbf31aa" providerId="LiveId" clId="{DD61E8FF-6825-442F-836D-49A6D061A635}" dt="2024-04-03T16:01:23.092" v="890" actId="113"/>
        <pc:sldMkLst>
          <pc:docMk/>
          <pc:sldMk cId="788894788" sldId="269"/>
        </pc:sldMkLst>
        <pc:spChg chg="add mod">
          <ac:chgData name="kavya goud" userId="0d7c17770cbf31aa" providerId="LiveId" clId="{DD61E8FF-6825-442F-836D-49A6D061A635}" dt="2024-04-03T16:01:23.092" v="890" actId="113"/>
          <ac:spMkLst>
            <pc:docMk/>
            <pc:sldMk cId="788894788" sldId="269"/>
            <ac:spMk id="2" creationId="{1F6CAC1E-238A-3859-5489-1706E58D36F6}"/>
          </ac:spMkLst>
        </pc:spChg>
        <pc:spChg chg="add mod">
          <ac:chgData name="kavya goud" userId="0d7c17770cbf31aa" providerId="LiveId" clId="{DD61E8FF-6825-442F-836D-49A6D061A635}" dt="2024-04-03T16:00:36.255" v="883" actId="115"/>
          <ac:spMkLst>
            <pc:docMk/>
            <pc:sldMk cId="788894788" sldId="269"/>
            <ac:spMk id="3" creationId="{AA307E81-E236-B962-6C9B-85EED00B82AC}"/>
          </ac:spMkLst>
        </pc:spChg>
        <pc:spChg chg="add del">
          <ac:chgData name="kavya goud" userId="0d7c17770cbf31aa" providerId="LiveId" clId="{DD61E8FF-6825-442F-836D-49A6D061A635}" dt="2024-04-03T15:55:09.875" v="870" actId="22"/>
          <ac:spMkLst>
            <pc:docMk/>
            <pc:sldMk cId="788894788" sldId="269"/>
            <ac:spMk id="5" creationId="{AD033B11-86A8-9C3C-4668-09F09A3426FD}"/>
          </ac:spMkLst>
        </pc:spChg>
        <pc:picChg chg="add mod">
          <ac:chgData name="kavya goud" userId="0d7c17770cbf31aa" providerId="LiveId" clId="{DD61E8FF-6825-442F-836D-49A6D061A635}" dt="2024-04-03T16:00:40.631" v="884" actId="1076"/>
          <ac:picMkLst>
            <pc:docMk/>
            <pc:sldMk cId="788894788" sldId="269"/>
            <ac:picMk id="7" creationId="{596B22A0-CDE7-C034-FCA4-A286776D5C90}"/>
          </ac:picMkLst>
        </pc:picChg>
      </pc:sldChg>
      <pc:sldChg chg="addSp modSp new mod">
        <pc:chgData name="kavya goud" userId="0d7c17770cbf31aa" providerId="LiveId" clId="{DD61E8FF-6825-442F-836D-49A6D061A635}" dt="2024-04-03T16:18:10.964" v="936" actId="115"/>
        <pc:sldMkLst>
          <pc:docMk/>
          <pc:sldMk cId="3490908664" sldId="270"/>
        </pc:sldMkLst>
        <pc:spChg chg="add mod">
          <ac:chgData name="kavya goud" userId="0d7c17770cbf31aa" providerId="LiveId" clId="{DD61E8FF-6825-442F-836D-49A6D061A635}" dt="2024-04-03T16:04:39.740" v="924" actId="1076"/>
          <ac:spMkLst>
            <pc:docMk/>
            <pc:sldMk cId="3490908664" sldId="270"/>
            <ac:spMk id="2" creationId="{B7FBF0B8-260C-D485-7364-0FD81BF83946}"/>
          </ac:spMkLst>
        </pc:spChg>
        <pc:spChg chg="add mod">
          <ac:chgData name="kavya goud" userId="0d7c17770cbf31aa" providerId="LiveId" clId="{DD61E8FF-6825-442F-836D-49A6D061A635}" dt="2024-04-03T16:18:10.964" v="936" actId="115"/>
          <ac:spMkLst>
            <pc:docMk/>
            <pc:sldMk cId="3490908664" sldId="270"/>
            <ac:spMk id="4" creationId="{BC1BDA76-24D2-3D10-DA8A-2298FDC8012D}"/>
          </ac:spMkLst>
        </pc:spChg>
      </pc:sldChg>
      <pc:sldChg chg="new">
        <pc:chgData name="kavya goud" userId="0d7c17770cbf31aa" providerId="LiveId" clId="{DD61E8FF-6825-442F-836D-49A6D061A635}" dt="2024-04-03T15:47:09.761" v="837" actId="680"/>
        <pc:sldMkLst>
          <pc:docMk/>
          <pc:sldMk cId="1956971442" sldId="271"/>
        </pc:sldMkLst>
      </pc:sldChg>
      <pc:sldChg chg="new">
        <pc:chgData name="kavya goud" userId="0d7c17770cbf31aa" providerId="LiveId" clId="{DD61E8FF-6825-442F-836D-49A6D061A635}" dt="2024-04-03T15:47:09.967" v="838" actId="680"/>
        <pc:sldMkLst>
          <pc:docMk/>
          <pc:sldMk cId="4062746987" sldId="272"/>
        </pc:sldMkLst>
      </pc:sldChg>
      <pc:sldChg chg="new">
        <pc:chgData name="kavya goud" userId="0d7c17770cbf31aa" providerId="LiveId" clId="{DD61E8FF-6825-442F-836D-49A6D061A635}" dt="2024-04-03T15:47:10.186" v="839" actId="680"/>
        <pc:sldMkLst>
          <pc:docMk/>
          <pc:sldMk cId="2310198024"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2910F0C-49A9-46C3-843D-9A7134278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910F0C-49A9-46C3-843D-9A7134278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910F0C-49A9-46C3-843D-9A7134278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910F0C-49A9-46C3-843D-9A7134278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10F0C-49A9-46C3-843D-9A7134278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2910F0C-49A9-46C3-843D-9A7134278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910F0C-49A9-46C3-843D-9A7134278701}"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2910F0C-49A9-46C3-843D-9A7134278701}"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910F0C-49A9-46C3-843D-9A7134278701}"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910F0C-49A9-46C3-843D-9A7134278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910F0C-49A9-46C3-843D-9A7134278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A67D25-A2FE-412D-A5DE-712B8BAE52D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10F0C-49A9-46C3-843D-9A7134278701}" type="datetimeFigureOut">
              <a:rPr lang="en-IN" smtClean="0"/>
              <a:t>05-04-2024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67D25-A2FE-412D-A5DE-712B8BAE52D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7252" y="393291"/>
            <a:ext cx="10913805" cy="1608548"/>
          </a:xfrm>
        </p:spPr>
        <p:txBody>
          <a:bodyPr>
            <a:noAutofit/>
          </a:bodyPr>
          <a:lstStyle/>
          <a:p>
            <a:r>
              <a:rPr lang="en-IN" sz="6600" dirty="0">
                <a:latin typeface="Times New Roman" panose="02020603050405020304" pitchFamily="18" charset="0"/>
                <a:cs typeface="Times New Roman" panose="02020603050405020304" pitchFamily="18" charset="0"/>
              </a:rPr>
              <a:t>RESUME  CLASSIFICATION</a:t>
            </a:r>
          </a:p>
        </p:txBody>
      </p:sp>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0887"/>
          <a:stretch>
            <a:fillRect/>
          </a:stretch>
        </p:blipFill>
        <p:spPr>
          <a:xfrm>
            <a:off x="0" y="2359742"/>
            <a:ext cx="12192000" cy="4498257"/>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3EDE65-C54C-D83C-E4CD-B3F8C88E2E9F}"/>
              </a:ext>
            </a:extLst>
          </p:cNvPr>
          <p:cNvSpPr txBox="1"/>
          <p:nvPr/>
        </p:nvSpPr>
        <p:spPr>
          <a:xfrm>
            <a:off x="971427" y="229587"/>
            <a:ext cx="3887154" cy="461665"/>
          </a:xfrm>
          <a:prstGeom prst="rect">
            <a:avLst/>
          </a:prstGeom>
          <a:noFill/>
        </p:spPr>
        <p:txBody>
          <a:bodyPr wrap="none" rtlCol="0">
            <a:spAutoFit/>
          </a:bodyPr>
          <a:lstStyle/>
          <a:p>
            <a:r>
              <a:rPr lang="en-IN" sz="2400" b="1" u="sng" dirty="0"/>
              <a:t>Skills in PeopleSoft Category:</a:t>
            </a:r>
          </a:p>
        </p:txBody>
      </p:sp>
      <p:pic>
        <p:nvPicPr>
          <p:cNvPr id="4" name="Picture 3">
            <a:extLst>
              <a:ext uri="{FF2B5EF4-FFF2-40B4-BE49-F238E27FC236}">
                <a16:creationId xmlns:a16="http://schemas.microsoft.com/office/drawing/2014/main" id="{AF1572A1-F070-0D72-A3C3-149C12D6DC29}"/>
              </a:ext>
            </a:extLst>
          </p:cNvPr>
          <p:cNvPicPr>
            <a:picLocks noChangeAspect="1"/>
          </p:cNvPicPr>
          <p:nvPr/>
        </p:nvPicPr>
        <p:blipFill>
          <a:blip r:embed="rId2"/>
          <a:stretch>
            <a:fillRect/>
          </a:stretch>
        </p:blipFill>
        <p:spPr>
          <a:xfrm>
            <a:off x="117987" y="1074656"/>
            <a:ext cx="5736057" cy="5485604"/>
          </a:xfrm>
          <a:prstGeom prst="rect">
            <a:avLst/>
          </a:prstGeom>
        </p:spPr>
      </p:pic>
      <p:sp>
        <p:nvSpPr>
          <p:cNvPr id="5" name="TextBox 4">
            <a:extLst>
              <a:ext uri="{FF2B5EF4-FFF2-40B4-BE49-F238E27FC236}">
                <a16:creationId xmlns:a16="http://schemas.microsoft.com/office/drawing/2014/main" id="{C871CCD2-502E-9A81-0F75-8B5268A928E1}"/>
              </a:ext>
            </a:extLst>
          </p:cNvPr>
          <p:cNvSpPr txBox="1"/>
          <p:nvPr/>
        </p:nvSpPr>
        <p:spPr>
          <a:xfrm>
            <a:off x="6544023" y="229587"/>
            <a:ext cx="5378245" cy="738664"/>
          </a:xfrm>
          <a:prstGeom prst="rect">
            <a:avLst/>
          </a:prstGeom>
          <a:noFill/>
        </p:spPr>
        <p:txBody>
          <a:bodyPr wrap="square" rtlCol="0">
            <a:spAutoFit/>
          </a:bodyPr>
          <a:lstStyle/>
          <a:p>
            <a:r>
              <a:rPr lang="en-IN" sz="2400" b="1" i="0" u="sng" dirty="0">
                <a:solidFill>
                  <a:srgbClr val="000000"/>
                </a:solidFill>
                <a:effectLst/>
              </a:rPr>
              <a:t>Skills in React Developer Category</a:t>
            </a:r>
            <a:r>
              <a:rPr lang="en-IN" sz="2400" b="1" i="0" dirty="0">
                <a:solidFill>
                  <a:srgbClr val="000000"/>
                </a:solidFill>
                <a:effectLst/>
                <a:latin typeface="Helvetica Neue"/>
              </a:rPr>
              <a:t>: </a:t>
            </a:r>
          </a:p>
          <a:p>
            <a:endParaRPr lang="en-IN" dirty="0"/>
          </a:p>
        </p:txBody>
      </p:sp>
      <p:pic>
        <p:nvPicPr>
          <p:cNvPr id="9" name="Picture 8">
            <a:extLst>
              <a:ext uri="{FF2B5EF4-FFF2-40B4-BE49-F238E27FC236}">
                <a16:creationId xmlns:a16="http://schemas.microsoft.com/office/drawing/2014/main" id="{01DC958A-793F-8C30-6570-61721B20A04E}"/>
              </a:ext>
            </a:extLst>
          </p:cNvPr>
          <p:cNvPicPr>
            <a:picLocks noChangeAspect="1"/>
          </p:cNvPicPr>
          <p:nvPr/>
        </p:nvPicPr>
        <p:blipFill>
          <a:blip r:embed="rId3"/>
          <a:stretch>
            <a:fillRect/>
          </a:stretch>
        </p:blipFill>
        <p:spPr>
          <a:xfrm>
            <a:off x="6429079" y="1074656"/>
            <a:ext cx="5644933" cy="53261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AC320-CC11-D268-5EDF-F7DE05FE7088}"/>
              </a:ext>
            </a:extLst>
          </p:cNvPr>
          <p:cNvSpPr txBox="1"/>
          <p:nvPr/>
        </p:nvSpPr>
        <p:spPr>
          <a:xfrm>
            <a:off x="892769" y="329154"/>
            <a:ext cx="4483510" cy="461665"/>
          </a:xfrm>
          <a:prstGeom prst="rect">
            <a:avLst/>
          </a:prstGeom>
          <a:noFill/>
        </p:spPr>
        <p:txBody>
          <a:bodyPr wrap="square" rtlCol="0">
            <a:spAutoFit/>
          </a:bodyPr>
          <a:lstStyle/>
          <a:p>
            <a:r>
              <a:rPr lang="en-IN" sz="2400" b="1" u="sng" dirty="0"/>
              <a:t>Skills in SQL Developer Category:</a:t>
            </a:r>
          </a:p>
        </p:txBody>
      </p:sp>
      <p:pic>
        <p:nvPicPr>
          <p:cNvPr id="4" name="Picture 3">
            <a:extLst>
              <a:ext uri="{FF2B5EF4-FFF2-40B4-BE49-F238E27FC236}">
                <a16:creationId xmlns:a16="http://schemas.microsoft.com/office/drawing/2014/main" id="{48140297-B250-8C34-7AEF-9A7F986D3D67}"/>
              </a:ext>
            </a:extLst>
          </p:cNvPr>
          <p:cNvPicPr>
            <a:picLocks noChangeAspect="1"/>
          </p:cNvPicPr>
          <p:nvPr/>
        </p:nvPicPr>
        <p:blipFill>
          <a:blip r:embed="rId2"/>
          <a:stretch>
            <a:fillRect/>
          </a:stretch>
        </p:blipFill>
        <p:spPr>
          <a:xfrm>
            <a:off x="279054" y="1081061"/>
            <a:ext cx="5471296" cy="5457130"/>
          </a:xfrm>
          <a:prstGeom prst="rect">
            <a:avLst/>
          </a:prstGeom>
        </p:spPr>
      </p:pic>
      <p:sp>
        <p:nvSpPr>
          <p:cNvPr id="5" name="TextBox 4">
            <a:extLst>
              <a:ext uri="{FF2B5EF4-FFF2-40B4-BE49-F238E27FC236}">
                <a16:creationId xmlns:a16="http://schemas.microsoft.com/office/drawing/2014/main" id="{23C51382-C5C1-49E6-322D-CFB0A124EF28}"/>
              </a:ext>
            </a:extLst>
          </p:cNvPr>
          <p:cNvSpPr txBox="1"/>
          <p:nvPr/>
        </p:nvSpPr>
        <p:spPr>
          <a:xfrm>
            <a:off x="7364363" y="329154"/>
            <a:ext cx="4168878" cy="461665"/>
          </a:xfrm>
          <a:prstGeom prst="rect">
            <a:avLst/>
          </a:prstGeom>
          <a:noFill/>
        </p:spPr>
        <p:txBody>
          <a:bodyPr wrap="square" rtlCol="0">
            <a:spAutoFit/>
          </a:bodyPr>
          <a:lstStyle/>
          <a:p>
            <a:r>
              <a:rPr lang="en-IN" sz="2400" b="1" u="sng" dirty="0"/>
              <a:t>Skills in Workday Category:</a:t>
            </a:r>
          </a:p>
        </p:txBody>
      </p:sp>
      <p:pic>
        <p:nvPicPr>
          <p:cNvPr id="1026" name="Picture 2">
            <a:extLst>
              <a:ext uri="{FF2B5EF4-FFF2-40B4-BE49-F238E27FC236}">
                <a16:creationId xmlns:a16="http://schemas.microsoft.com/office/drawing/2014/main" id="{552A4381-1E7B-9D34-8E89-F5326FE728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0544" y="1071716"/>
            <a:ext cx="5672402" cy="546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52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8D9DE-81AA-A5C4-3F29-877FE6794E4B}"/>
              </a:ext>
            </a:extLst>
          </p:cNvPr>
          <p:cNvSpPr txBox="1"/>
          <p:nvPr/>
        </p:nvSpPr>
        <p:spPr>
          <a:xfrm flipH="1">
            <a:off x="332214" y="117987"/>
            <a:ext cx="11565145" cy="523220"/>
          </a:xfrm>
          <a:prstGeom prst="rect">
            <a:avLst/>
          </a:prstGeom>
          <a:noFill/>
        </p:spPr>
        <p:txBody>
          <a:bodyPr wrap="square" rtlCol="0">
            <a:spAutoFit/>
          </a:bodyPr>
          <a:lstStyle/>
          <a:p>
            <a:pPr algn="ctr"/>
            <a:r>
              <a:rPr lang="en-IN" sz="2800" b="1" u="sng" dirty="0"/>
              <a:t>Experience:</a:t>
            </a:r>
          </a:p>
        </p:txBody>
      </p:sp>
      <p:pic>
        <p:nvPicPr>
          <p:cNvPr id="4" name="Picture 3">
            <a:extLst>
              <a:ext uri="{FF2B5EF4-FFF2-40B4-BE49-F238E27FC236}">
                <a16:creationId xmlns:a16="http://schemas.microsoft.com/office/drawing/2014/main" id="{A1641369-660F-817D-C1E0-229BB7BC5F51}"/>
              </a:ext>
            </a:extLst>
          </p:cNvPr>
          <p:cNvPicPr>
            <a:picLocks noChangeAspect="1"/>
          </p:cNvPicPr>
          <p:nvPr/>
        </p:nvPicPr>
        <p:blipFill>
          <a:blip r:embed="rId2"/>
          <a:stretch>
            <a:fillRect/>
          </a:stretch>
        </p:blipFill>
        <p:spPr>
          <a:xfrm>
            <a:off x="361711" y="816078"/>
            <a:ext cx="11535648" cy="5777762"/>
          </a:xfrm>
          <a:prstGeom prst="rect">
            <a:avLst/>
          </a:prstGeom>
        </p:spPr>
      </p:pic>
    </p:spTree>
    <p:extLst>
      <p:ext uri="{BB962C8B-B14F-4D97-AF65-F5344CB8AC3E}">
        <p14:creationId xmlns:p14="http://schemas.microsoft.com/office/powerpoint/2010/main" val="121606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51762-5EEE-26E5-46B5-CBCC0DC06E3B}"/>
              </a:ext>
            </a:extLst>
          </p:cNvPr>
          <p:cNvSpPr txBox="1"/>
          <p:nvPr/>
        </p:nvSpPr>
        <p:spPr>
          <a:xfrm>
            <a:off x="4139381" y="78658"/>
            <a:ext cx="3893823" cy="584775"/>
          </a:xfrm>
          <a:prstGeom prst="rect">
            <a:avLst/>
          </a:prstGeom>
          <a:noFill/>
        </p:spPr>
        <p:txBody>
          <a:bodyPr wrap="none" rtlCol="0">
            <a:spAutoFit/>
          </a:bodyPr>
          <a:lstStyle/>
          <a:p>
            <a:r>
              <a:rPr lang="en-IN" sz="3200" b="1" u="sng" dirty="0">
                <a:solidFill>
                  <a:schemeClr val="accent1">
                    <a:lumMod val="75000"/>
                  </a:schemeClr>
                </a:solidFill>
                <a:latin typeface="Times New Roman" panose="02020603050405020304" pitchFamily="18" charset="0"/>
                <a:cs typeface="Times New Roman" panose="02020603050405020304" pitchFamily="18" charset="0"/>
              </a:rPr>
              <a:t>MODEL BUILDING</a:t>
            </a:r>
          </a:p>
        </p:txBody>
      </p:sp>
      <p:sp>
        <p:nvSpPr>
          <p:cNvPr id="3" name="TextBox 2">
            <a:extLst>
              <a:ext uri="{FF2B5EF4-FFF2-40B4-BE49-F238E27FC236}">
                <a16:creationId xmlns:a16="http://schemas.microsoft.com/office/drawing/2014/main" id="{A4A98BC4-8FFF-83A3-EF6C-DF4A05303FDB}"/>
              </a:ext>
            </a:extLst>
          </p:cNvPr>
          <p:cNvSpPr txBox="1"/>
          <p:nvPr/>
        </p:nvSpPr>
        <p:spPr>
          <a:xfrm>
            <a:off x="324464" y="1166842"/>
            <a:ext cx="7187379" cy="4524315"/>
          </a:xfrm>
          <a:prstGeom prst="rect">
            <a:avLst/>
          </a:prstGeom>
          <a:noFill/>
        </p:spPr>
        <p:txBody>
          <a:bodyPr wrap="square" rtlCol="0">
            <a:spAutoFit/>
          </a:bodyPr>
          <a:lstStyle/>
          <a:p>
            <a:pPr marL="457200" indent="-457200" algn="l">
              <a:buFont typeface="+mj-lt"/>
              <a:buAutoNum type="arabicPeriod"/>
            </a:pPr>
            <a:r>
              <a:rPr lang="en-US" sz="2400" b="1" i="0" u="sng" dirty="0">
                <a:solidFill>
                  <a:srgbClr val="0D0D0D"/>
                </a:solidFill>
                <a:effectLst/>
              </a:rPr>
              <a:t>Techniques: </a:t>
            </a:r>
            <a:r>
              <a:rPr lang="en-US" sz="2400" b="0" i="0" dirty="0">
                <a:solidFill>
                  <a:srgbClr val="0D0D0D"/>
                </a:solidFill>
                <a:effectLst/>
              </a:rPr>
              <a:t>"Various classification algorithms such as Multinomial Naive Bayes, Logistic Regression, and Decision Trees are used for model building.“</a:t>
            </a:r>
          </a:p>
          <a:p>
            <a:pPr marL="457200" indent="-457200" algn="l">
              <a:buFont typeface="+mj-lt"/>
              <a:buAutoNum type="arabicPeriod"/>
            </a:pPr>
            <a:endParaRPr lang="en-US" sz="2400" b="0" i="0" dirty="0">
              <a:solidFill>
                <a:srgbClr val="0D0D0D"/>
              </a:solidFill>
              <a:effectLst/>
            </a:endParaRPr>
          </a:p>
          <a:p>
            <a:pPr marL="457200" indent="-457200" algn="l">
              <a:buFont typeface="+mj-lt"/>
              <a:buAutoNum type="arabicPeriod"/>
            </a:pPr>
            <a:r>
              <a:rPr lang="en-US" sz="2400" b="1" i="0" u="sng" dirty="0">
                <a:solidFill>
                  <a:srgbClr val="0D0D0D"/>
                </a:solidFill>
                <a:effectLst/>
              </a:rPr>
              <a:t>Feature Extraction: </a:t>
            </a:r>
            <a:r>
              <a:rPr lang="en-US" sz="2400" b="0" i="0" dirty="0">
                <a:solidFill>
                  <a:srgbClr val="0D0D0D"/>
                </a:solidFill>
                <a:effectLst/>
              </a:rPr>
              <a:t>"Feature extraction techniques such as Bag-of-Words, TF-IDF, and Word2Vec are employed to convert text data into numerical representations.“</a:t>
            </a:r>
          </a:p>
          <a:p>
            <a:pPr marL="457200" indent="-457200" algn="l">
              <a:buFont typeface="+mj-lt"/>
              <a:buAutoNum type="arabicPeriod"/>
            </a:pPr>
            <a:endParaRPr lang="en-US" sz="2400" b="0" i="0" dirty="0">
              <a:solidFill>
                <a:srgbClr val="0D0D0D"/>
              </a:solidFill>
              <a:effectLst/>
            </a:endParaRPr>
          </a:p>
          <a:p>
            <a:pPr marL="457200" indent="-457200" algn="l">
              <a:buFont typeface="+mj-lt"/>
              <a:buAutoNum type="arabicPeriod"/>
            </a:pPr>
            <a:r>
              <a:rPr lang="en-US" sz="2400" b="1" i="0" u="sng" dirty="0">
                <a:solidFill>
                  <a:srgbClr val="0D0D0D"/>
                </a:solidFill>
                <a:effectLst/>
              </a:rPr>
              <a:t>Selection:</a:t>
            </a:r>
            <a:r>
              <a:rPr lang="en-US" sz="2400" b="0" i="0" dirty="0">
                <a:solidFill>
                  <a:srgbClr val="0D0D0D"/>
                </a:solidFill>
                <a:effectLst/>
              </a:rPr>
              <a:t> "The best performing model and vectorization technique are selected based on validation metrics such as accuracy and F1-score."</a:t>
            </a:r>
          </a:p>
        </p:txBody>
      </p:sp>
      <p:pic>
        <p:nvPicPr>
          <p:cNvPr id="5" name="Picture 4">
            <a:extLst>
              <a:ext uri="{FF2B5EF4-FFF2-40B4-BE49-F238E27FC236}">
                <a16:creationId xmlns:a16="http://schemas.microsoft.com/office/drawing/2014/main" id="{B2628008-9E7F-847C-C1BC-68201AE0F245}"/>
              </a:ext>
            </a:extLst>
          </p:cNvPr>
          <p:cNvPicPr>
            <a:picLocks noChangeAspect="1"/>
          </p:cNvPicPr>
          <p:nvPr/>
        </p:nvPicPr>
        <p:blipFill>
          <a:blip r:embed="rId2"/>
          <a:stretch>
            <a:fillRect/>
          </a:stretch>
        </p:blipFill>
        <p:spPr>
          <a:xfrm>
            <a:off x="7772400" y="741679"/>
            <a:ext cx="4095136" cy="5911269"/>
          </a:xfrm>
          <a:prstGeom prst="rect">
            <a:avLst/>
          </a:prstGeom>
        </p:spPr>
      </p:pic>
    </p:spTree>
    <p:extLst>
      <p:ext uri="{BB962C8B-B14F-4D97-AF65-F5344CB8AC3E}">
        <p14:creationId xmlns:p14="http://schemas.microsoft.com/office/powerpoint/2010/main" val="23859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09821-65D2-19AC-A328-667481904E49}"/>
              </a:ext>
            </a:extLst>
          </p:cNvPr>
          <p:cNvSpPr txBox="1"/>
          <p:nvPr/>
        </p:nvSpPr>
        <p:spPr>
          <a:xfrm>
            <a:off x="3944357" y="225102"/>
            <a:ext cx="4474623" cy="584775"/>
          </a:xfrm>
          <a:prstGeom prst="rect">
            <a:avLst/>
          </a:prstGeom>
          <a:noFill/>
        </p:spPr>
        <p:txBody>
          <a:bodyPr wrap="none" rtlCol="0">
            <a:spAutoFit/>
          </a:bodyPr>
          <a:lstStyle/>
          <a:p>
            <a:r>
              <a:rPr lang="en-IN" sz="3200" b="1" u="sng" dirty="0">
                <a:solidFill>
                  <a:schemeClr val="accent1">
                    <a:lumMod val="75000"/>
                  </a:schemeClr>
                </a:solidFill>
                <a:latin typeface="Times New Roman" panose="02020603050405020304" pitchFamily="18" charset="0"/>
                <a:cs typeface="Times New Roman" panose="02020603050405020304" pitchFamily="18" charset="0"/>
              </a:rPr>
              <a:t>Hyperparameter Tuning</a:t>
            </a:r>
          </a:p>
        </p:txBody>
      </p:sp>
      <p:sp>
        <p:nvSpPr>
          <p:cNvPr id="3" name="TextBox 2">
            <a:extLst>
              <a:ext uri="{FF2B5EF4-FFF2-40B4-BE49-F238E27FC236}">
                <a16:creationId xmlns:a16="http://schemas.microsoft.com/office/drawing/2014/main" id="{93C859E8-0E16-69E1-0B15-08DC8DB83539}"/>
              </a:ext>
            </a:extLst>
          </p:cNvPr>
          <p:cNvSpPr txBox="1"/>
          <p:nvPr/>
        </p:nvSpPr>
        <p:spPr>
          <a:xfrm>
            <a:off x="442453" y="1032387"/>
            <a:ext cx="4441046" cy="4801314"/>
          </a:xfrm>
          <a:prstGeom prst="rect">
            <a:avLst/>
          </a:prstGeom>
          <a:noFill/>
        </p:spPr>
        <p:txBody>
          <a:bodyPr wrap="square" rtlCol="0">
            <a:spAutoFit/>
          </a:bodyPr>
          <a:lstStyle/>
          <a:p>
            <a:pPr marL="457200" indent="-457200" algn="l">
              <a:buFont typeface="+mj-lt"/>
              <a:buAutoNum type="arabicPeriod"/>
            </a:pPr>
            <a:r>
              <a:rPr lang="en-IN" sz="2400" b="1" i="0" u="sng" dirty="0">
                <a:solidFill>
                  <a:srgbClr val="0D0D0D"/>
                </a:solidFill>
                <a:effectLst/>
              </a:rPr>
              <a:t>Optimization: </a:t>
            </a:r>
            <a:r>
              <a:rPr lang="en-IN" sz="2400" b="0" i="0" dirty="0">
                <a:solidFill>
                  <a:srgbClr val="0D0D0D"/>
                </a:solidFill>
                <a:effectLst/>
              </a:rPr>
              <a:t>"Hyperparameter tuning using techniques like </a:t>
            </a:r>
            <a:r>
              <a:rPr lang="en-IN" sz="2400" b="0" i="0" dirty="0" err="1">
                <a:solidFill>
                  <a:srgbClr val="0D0D0D"/>
                </a:solidFill>
                <a:effectLst/>
              </a:rPr>
              <a:t>GridSearchCV</a:t>
            </a:r>
            <a:r>
              <a:rPr lang="en-IN" sz="2400" b="0" i="0" dirty="0">
                <a:solidFill>
                  <a:srgbClr val="0D0D0D"/>
                </a:solidFill>
                <a:effectLst/>
              </a:rPr>
              <a:t> optimizes model performance by selecting the best combination of hyperparameters."</a:t>
            </a:r>
          </a:p>
          <a:p>
            <a:pPr marL="457200" indent="-457200" algn="l">
              <a:buFont typeface="+mj-lt"/>
              <a:buAutoNum type="arabicPeriod"/>
            </a:pPr>
            <a:r>
              <a:rPr lang="en-IN" sz="2400" b="1" i="0" u="sng" dirty="0">
                <a:solidFill>
                  <a:srgbClr val="0D0D0D"/>
                </a:solidFill>
                <a:effectLst/>
              </a:rPr>
              <a:t>Importance:</a:t>
            </a:r>
            <a:r>
              <a:rPr lang="en-IN" sz="2400" b="0" i="0" dirty="0">
                <a:solidFill>
                  <a:srgbClr val="0D0D0D"/>
                </a:solidFill>
                <a:effectLst/>
              </a:rPr>
              <a:t> "Fine-tuning hyperparameters ensures the model's robustness and generalization on unseen data."</a:t>
            </a:r>
          </a:p>
          <a:p>
            <a:endParaRPr lang="en-IN" dirty="0"/>
          </a:p>
        </p:txBody>
      </p:sp>
      <p:pic>
        <p:nvPicPr>
          <p:cNvPr id="5" name="Picture 4">
            <a:extLst>
              <a:ext uri="{FF2B5EF4-FFF2-40B4-BE49-F238E27FC236}">
                <a16:creationId xmlns:a16="http://schemas.microsoft.com/office/drawing/2014/main" id="{1A35767A-BDF6-53B5-2E77-3D01A5F0D810}"/>
              </a:ext>
            </a:extLst>
          </p:cNvPr>
          <p:cNvPicPr>
            <a:picLocks noChangeAspect="1"/>
          </p:cNvPicPr>
          <p:nvPr/>
        </p:nvPicPr>
        <p:blipFill>
          <a:blip r:embed="rId2"/>
          <a:stretch>
            <a:fillRect/>
          </a:stretch>
        </p:blipFill>
        <p:spPr>
          <a:xfrm>
            <a:off x="5104563" y="1150070"/>
            <a:ext cx="6767931" cy="5190440"/>
          </a:xfrm>
          <a:prstGeom prst="rect">
            <a:avLst/>
          </a:prstGeom>
        </p:spPr>
      </p:pic>
    </p:spTree>
    <p:extLst>
      <p:ext uri="{BB962C8B-B14F-4D97-AF65-F5344CB8AC3E}">
        <p14:creationId xmlns:p14="http://schemas.microsoft.com/office/powerpoint/2010/main" val="266118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CAC1E-238A-3859-5489-1706E58D36F6}"/>
              </a:ext>
            </a:extLst>
          </p:cNvPr>
          <p:cNvSpPr txBox="1"/>
          <p:nvPr/>
        </p:nvSpPr>
        <p:spPr>
          <a:xfrm>
            <a:off x="4100051" y="206478"/>
            <a:ext cx="3904210" cy="584775"/>
          </a:xfrm>
          <a:prstGeom prst="rect">
            <a:avLst/>
          </a:prstGeom>
          <a:noFill/>
        </p:spPr>
        <p:txBody>
          <a:bodyPr wrap="none" rtlCol="0">
            <a:spAutoFit/>
          </a:bodyPr>
          <a:lstStyle/>
          <a:p>
            <a:r>
              <a:rPr lang="en-IN" sz="3200" b="1" u="sng" dirty="0">
                <a:solidFill>
                  <a:schemeClr val="accent1">
                    <a:lumMod val="75000"/>
                  </a:schemeClr>
                </a:solidFill>
                <a:latin typeface="Times New Roman" panose="02020603050405020304" pitchFamily="18" charset="0"/>
                <a:cs typeface="Times New Roman" panose="02020603050405020304" pitchFamily="18" charset="0"/>
              </a:rPr>
              <a:t>Model Interpretation</a:t>
            </a:r>
          </a:p>
        </p:txBody>
      </p:sp>
      <p:sp>
        <p:nvSpPr>
          <p:cNvPr id="3" name="TextBox 2">
            <a:extLst>
              <a:ext uri="{FF2B5EF4-FFF2-40B4-BE49-F238E27FC236}">
                <a16:creationId xmlns:a16="http://schemas.microsoft.com/office/drawing/2014/main" id="{AA307E81-E236-B962-6C9B-85EED00B82AC}"/>
              </a:ext>
            </a:extLst>
          </p:cNvPr>
          <p:cNvSpPr txBox="1"/>
          <p:nvPr/>
        </p:nvSpPr>
        <p:spPr>
          <a:xfrm>
            <a:off x="688258" y="1406013"/>
            <a:ext cx="4434348" cy="3785652"/>
          </a:xfrm>
          <a:prstGeom prst="rect">
            <a:avLst/>
          </a:prstGeom>
          <a:noFill/>
        </p:spPr>
        <p:txBody>
          <a:bodyPr wrap="square" rtlCol="0">
            <a:spAutoFit/>
          </a:bodyPr>
          <a:lstStyle/>
          <a:p>
            <a:pPr marL="457200" indent="-457200" algn="l">
              <a:buFont typeface="+mj-lt"/>
              <a:buAutoNum type="arabicPeriod"/>
            </a:pPr>
            <a:r>
              <a:rPr lang="en-US" sz="2400" b="1" i="0" u="sng" dirty="0">
                <a:solidFill>
                  <a:srgbClr val="0D0D0D"/>
                </a:solidFill>
                <a:effectLst/>
              </a:rPr>
              <a:t>Interpretability:</a:t>
            </a:r>
            <a:r>
              <a:rPr lang="en-US" sz="2400" b="0" i="0" dirty="0">
                <a:solidFill>
                  <a:srgbClr val="0D0D0D"/>
                </a:solidFill>
                <a:effectLst/>
              </a:rPr>
              <a:t> "The top informative features for each class provide insights into the factors influencing the classification decisions."</a:t>
            </a:r>
          </a:p>
          <a:p>
            <a:pPr marL="457200" indent="-457200" algn="l">
              <a:buFont typeface="+mj-lt"/>
              <a:buAutoNum type="arabicPeriod"/>
            </a:pPr>
            <a:r>
              <a:rPr lang="en-US" sz="2400" b="1" i="0" u="sng" dirty="0">
                <a:solidFill>
                  <a:srgbClr val="0D0D0D"/>
                </a:solidFill>
                <a:effectLst/>
              </a:rPr>
              <a:t>Understanding: </a:t>
            </a:r>
            <a:r>
              <a:rPr lang="en-US" sz="2400" b="0" i="0" dirty="0">
                <a:solidFill>
                  <a:srgbClr val="0D0D0D"/>
                </a:solidFill>
                <a:effectLst/>
              </a:rPr>
              <a:t>"Understanding the model's interpretation enhances trust and confidence in its predictions."</a:t>
            </a:r>
          </a:p>
        </p:txBody>
      </p:sp>
      <p:pic>
        <p:nvPicPr>
          <p:cNvPr id="7" name="Picture 6">
            <a:extLst>
              <a:ext uri="{FF2B5EF4-FFF2-40B4-BE49-F238E27FC236}">
                <a16:creationId xmlns:a16="http://schemas.microsoft.com/office/drawing/2014/main" id="{596B22A0-CDE7-C034-FCA4-A286776D5C90}"/>
              </a:ext>
            </a:extLst>
          </p:cNvPr>
          <p:cNvPicPr>
            <a:picLocks noChangeAspect="1"/>
          </p:cNvPicPr>
          <p:nvPr/>
        </p:nvPicPr>
        <p:blipFill>
          <a:blip r:embed="rId2"/>
          <a:stretch>
            <a:fillRect/>
          </a:stretch>
        </p:blipFill>
        <p:spPr>
          <a:xfrm>
            <a:off x="5683045" y="1170039"/>
            <a:ext cx="6086168" cy="5245509"/>
          </a:xfrm>
          <a:prstGeom prst="rect">
            <a:avLst/>
          </a:prstGeom>
        </p:spPr>
      </p:pic>
    </p:spTree>
    <p:extLst>
      <p:ext uri="{BB962C8B-B14F-4D97-AF65-F5344CB8AC3E}">
        <p14:creationId xmlns:p14="http://schemas.microsoft.com/office/powerpoint/2010/main" val="788894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BF0B8-260C-D485-7364-0FD81BF83946}"/>
              </a:ext>
            </a:extLst>
          </p:cNvPr>
          <p:cNvSpPr txBox="1"/>
          <p:nvPr/>
        </p:nvSpPr>
        <p:spPr>
          <a:xfrm>
            <a:off x="3785420" y="285135"/>
            <a:ext cx="4759444" cy="584775"/>
          </a:xfrm>
          <a:prstGeom prst="rect">
            <a:avLst/>
          </a:prstGeom>
          <a:noFill/>
        </p:spPr>
        <p:txBody>
          <a:bodyPr wrap="none" rtlCol="0">
            <a:spAutoFit/>
          </a:bodyPr>
          <a:lstStyle/>
          <a:p>
            <a:r>
              <a:rPr lang="en-IN" sz="3200" b="1" u="sng" dirty="0">
                <a:solidFill>
                  <a:schemeClr val="accent1">
                    <a:lumMod val="75000"/>
                  </a:schemeClr>
                </a:solidFill>
                <a:latin typeface="Times New Roman" panose="02020603050405020304" pitchFamily="18" charset="0"/>
                <a:cs typeface="Times New Roman" panose="02020603050405020304" pitchFamily="18" charset="0"/>
              </a:rPr>
              <a:t>MODEL DEPLOYMENT</a:t>
            </a:r>
          </a:p>
        </p:txBody>
      </p:sp>
      <p:sp>
        <p:nvSpPr>
          <p:cNvPr id="4" name="TextBox 3">
            <a:extLst>
              <a:ext uri="{FF2B5EF4-FFF2-40B4-BE49-F238E27FC236}">
                <a16:creationId xmlns:a16="http://schemas.microsoft.com/office/drawing/2014/main" id="{BC1BDA76-24D2-3D10-DA8A-2298FDC8012D}"/>
              </a:ext>
            </a:extLst>
          </p:cNvPr>
          <p:cNvSpPr txBox="1"/>
          <p:nvPr/>
        </p:nvSpPr>
        <p:spPr>
          <a:xfrm>
            <a:off x="1084082" y="1390514"/>
            <a:ext cx="9564252" cy="2246769"/>
          </a:xfrm>
          <a:prstGeom prst="rect">
            <a:avLst/>
          </a:prstGeom>
          <a:noFill/>
        </p:spPr>
        <p:txBody>
          <a:bodyPr wrap="square">
            <a:spAutoFit/>
          </a:bodyPr>
          <a:lstStyle/>
          <a:p>
            <a:pPr marL="514350" indent="-514350" algn="l">
              <a:buFont typeface="+mj-lt"/>
              <a:buAutoNum type="arabicPeriod"/>
            </a:pPr>
            <a:r>
              <a:rPr lang="en-US" sz="2800" b="1" i="0" u="sng" dirty="0" err="1">
                <a:solidFill>
                  <a:srgbClr val="0D0D0D"/>
                </a:solidFill>
                <a:effectLst/>
              </a:rPr>
              <a:t>Streamlit</a:t>
            </a:r>
            <a:r>
              <a:rPr lang="en-US" sz="2800" b="1" i="0" u="sng" dirty="0">
                <a:solidFill>
                  <a:srgbClr val="0D0D0D"/>
                </a:solidFill>
                <a:effectLst/>
              </a:rPr>
              <a:t>:</a:t>
            </a:r>
            <a:r>
              <a:rPr lang="en-US" sz="2800" b="0" i="0" dirty="0">
                <a:solidFill>
                  <a:srgbClr val="0D0D0D"/>
                </a:solidFill>
                <a:effectLst/>
              </a:rPr>
              <a:t> "The model is deployed using </a:t>
            </a:r>
            <a:r>
              <a:rPr lang="en-US" sz="2800" b="0" i="0" dirty="0" err="1">
                <a:solidFill>
                  <a:srgbClr val="0D0D0D"/>
                </a:solidFill>
                <a:effectLst/>
              </a:rPr>
              <a:t>Streamlit</a:t>
            </a:r>
            <a:r>
              <a:rPr lang="en-US" sz="2800" b="0" i="0" dirty="0">
                <a:solidFill>
                  <a:srgbClr val="0D0D0D"/>
                </a:solidFill>
                <a:effectLst/>
              </a:rPr>
              <a:t>, enabling easy access and usage for real-world applications.“</a:t>
            </a:r>
          </a:p>
          <a:p>
            <a:pPr marL="514350" indent="-514350" algn="l">
              <a:buFont typeface="+mj-lt"/>
              <a:buAutoNum type="arabicPeriod"/>
            </a:pPr>
            <a:endParaRPr lang="en-US" sz="2800" b="0" i="0" dirty="0">
              <a:solidFill>
                <a:srgbClr val="0D0D0D"/>
              </a:solidFill>
              <a:effectLst/>
            </a:endParaRPr>
          </a:p>
          <a:p>
            <a:pPr marL="514350" indent="-514350" algn="l">
              <a:buFont typeface="+mj-lt"/>
              <a:buAutoNum type="arabicPeriod"/>
            </a:pPr>
            <a:r>
              <a:rPr lang="en-US" sz="2800" b="1" i="0" u="sng" dirty="0">
                <a:solidFill>
                  <a:srgbClr val="0D0D0D"/>
                </a:solidFill>
                <a:effectLst/>
              </a:rPr>
              <a:t>Benefits:</a:t>
            </a:r>
            <a:r>
              <a:rPr lang="en-US" sz="2800" b="0" i="0" dirty="0">
                <a:solidFill>
                  <a:srgbClr val="0D0D0D"/>
                </a:solidFill>
                <a:effectLst/>
              </a:rPr>
              <a:t> "Automating the resume classification process streamlines HR operations, saving time and resources."</a:t>
            </a:r>
          </a:p>
        </p:txBody>
      </p:sp>
    </p:spTree>
    <p:extLst>
      <p:ext uri="{BB962C8B-B14F-4D97-AF65-F5344CB8AC3E}">
        <p14:creationId xmlns:p14="http://schemas.microsoft.com/office/powerpoint/2010/main" val="349090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0A5045-8405-51A1-335F-55931F51D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1" y="208280"/>
            <a:ext cx="5140959" cy="6441440"/>
          </a:xfrm>
          <a:prstGeom prst="rect">
            <a:avLst/>
          </a:prstGeom>
        </p:spPr>
      </p:pic>
      <p:sp>
        <p:nvSpPr>
          <p:cNvPr id="2" name="TextBox 1">
            <a:extLst>
              <a:ext uri="{FF2B5EF4-FFF2-40B4-BE49-F238E27FC236}">
                <a16:creationId xmlns:a16="http://schemas.microsoft.com/office/drawing/2014/main" id="{91E302DB-D6C4-BF9D-217D-AEB3570043F5}"/>
              </a:ext>
            </a:extLst>
          </p:cNvPr>
          <p:cNvSpPr txBox="1"/>
          <p:nvPr/>
        </p:nvSpPr>
        <p:spPr>
          <a:xfrm>
            <a:off x="6644640" y="1249680"/>
            <a:ext cx="5344160" cy="3970318"/>
          </a:xfrm>
          <a:prstGeom prst="rect">
            <a:avLst/>
          </a:prstGeom>
          <a:noFill/>
        </p:spPr>
        <p:txBody>
          <a:bodyPr wrap="square" rtlCol="0">
            <a:spAutoFit/>
          </a:bodyPr>
          <a:lstStyle/>
          <a:p>
            <a:r>
              <a:rPr lang="en-IN" sz="2800" dirty="0"/>
              <a:t>Here We are using the </a:t>
            </a:r>
            <a:r>
              <a:rPr lang="en-IN" sz="2800" dirty="0" err="1"/>
              <a:t>Streamlit</a:t>
            </a:r>
            <a:r>
              <a:rPr lang="en-IN" sz="2800" dirty="0"/>
              <a:t> Platform for deployment of our project.</a:t>
            </a:r>
          </a:p>
          <a:p>
            <a:endParaRPr lang="en-IN" sz="2800" dirty="0"/>
          </a:p>
          <a:p>
            <a:r>
              <a:rPr lang="en-IN" sz="2800" dirty="0"/>
              <a:t>After deployment we get this type of web page in which we select the file are wee got to know the type of resume file and skills in that resume file.</a:t>
            </a:r>
          </a:p>
        </p:txBody>
      </p:sp>
    </p:spTree>
    <p:extLst>
      <p:ext uri="{BB962C8B-B14F-4D97-AF65-F5344CB8AC3E}">
        <p14:creationId xmlns:p14="http://schemas.microsoft.com/office/powerpoint/2010/main" val="406274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3DB3B7-7D58-43BF-203B-70A6B2A9BB89}"/>
              </a:ext>
            </a:extLst>
          </p:cNvPr>
          <p:cNvSpPr txBox="1"/>
          <p:nvPr/>
        </p:nvSpPr>
        <p:spPr>
          <a:xfrm>
            <a:off x="2143760" y="2407920"/>
            <a:ext cx="8402320" cy="1862048"/>
          </a:xfrm>
          <a:prstGeom prst="rect">
            <a:avLst/>
          </a:prstGeom>
          <a:noFill/>
        </p:spPr>
        <p:txBody>
          <a:bodyPr wrap="square" rtlCol="0">
            <a:spAutoFit/>
          </a:bodyPr>
          <a:lstStyle/>
          <a:p>
            <a:r>
              <a:rPr lang="en-IN" sz="11500" b="1" i="1" dirty="0"/>
              <a:t>Thank You….</a:t>
            </a:r>
          </a:p>
        </p:txBody>
      </p:sp>
    </p:spTree>
    <p:extLst>
      <p:ext uri="{BB962C8B-B14F-4D97-AF65-F5344CB8AC3E}">
        <p14:creationId xmlns:p14="http://schemas.microsoft.com/office/powerpoint/2010/main" val="231019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0271" y="511277"/>
            <a:ext cx="11225489" cy="4817344"/>
          </a:xfrm>
          <a:prstGeom prst="rect">
            <a:avLst/>
          </a:prstGeom>
          <a:noFill/>
        </p:spPr>
        <p:txBody>
          <a:bodyPr wrap="square">
            <a:spAutoFit/>
          </a:bodyPr>
          <a:lstStyle/>
          <a:p>
            <a:pPr algn="ctr">
              <a:lnSpc>
                <a:spcPct val="150000"/>
              </a:lnSpc>
            </a:pPr>
            <a:r>
              <a:rPr lang="en-IN" sz="4000" b="1" u="sng" dirty="0">
                <a:solidFill>
                  <a:schemeClr val="accent1">
                    <a:lumMod val="75000"/>
                  </a:schemeClr>
                </a:solidFill>
                <a:latin typeface="Bookman Old Style" panose="02050604050505020204" pitchFamily="18" charset="0"/>
              </a:rPr>
              <a:t>Group Members</a:t>
            </a:r>
          </a:p>
          <a:p>
            <a:pPr algn="ctr">
              <a:lnSpc>
                <a:spcPct val="150000"/>
              </a:lnSpc>
            </a:pPr>
            <a:endParaRPr lang="en-IN" sz="4000" b="1" u="sng" dirty="0">
              <a:latin typeface="Bookman Old Style" panose="02050604050505020204" pitchFamily="18" charset="0"/>
            </a:endParaRPr>
          </a:p>
          <a:p>
            <a:pPr marL="342900" indent="-342900">
              <a:lnSpc>
                <a:spcPct val="150000"/>
              </a:lnSpc>
              <a:buAutoNum type="arabicParenR"/>
            </a:pPr>
            <a:r>
              <a:rPr lang="en-IN" sz="3200" dirty="0">
                <a:cs typeface="Bookman Old Style" panose="02050604050505020204" pitchFamily="18" charset="0"/>
              </a:rPr>
              <a:t>MR. Suraj Laxman Kadam</a:t>
            </a:r>
          </a:p>
          <a:p>
            <a:pPr marL="342900" indent="-342900">
              <a:lnSpc>
                <a:spcPct val="150000"/>
              </a:lnSpc>
              <a:buAutoNum type="arabicParenR"/>
            </a:pPr>
            <a:r>
              <a:rPr lang="en-IN" sz="3200" dirty="0">
                <a:cs typeface="Bookman Old Style" panose="02050604050505020204" pitchFamily="18" charset="0"/>
              </a:rPr>
              <a:t>Ms. </a:t>
            </a:r>
            <a:r>
              <a:rPr lang="en-IN" sz="3200" dirty="0" err="1">
                <a:cs typeface="Bookman Old Style" panose="02050604050505020204" pitchFamily="18" charset="0"/>
              </a:rPr>
              <a:t>Rashika</a:t>
            </a:r>
            <a:r>
              <a:rPr lang="en-IN" sz="3200" dirty="0">
                <a:cs typeface="Bookman Old Style" panose="02050604050505020204" pitchFamily="18" charset="0"/>
              </a:rPr>
              <a:t> </a:t>
            </a:r>
            <a:r>
              <a:rPr lang="en-IN" sz="3200" dirty="0" err="1">
                <a:cs typeface="Bookman Old Style" panose="02050604050505020204" pitchFamily="18" charset="0"/>
              </a:rPr>
              <a:t>Anantrao</a:t>
            </a:r>
            <a:r>
              <a:rPr lang="en-IN" sz="3200" dirty="0">
                <a:cs typeface="Bookman Old Style" panose="02050604050505020204" pitchFamily="18" charset="0"/>
              </a:rPr>
              <a:t> </a:t>
            </a:r>
            <a:r>
              <a:rPr lang="en-IN" sz="3200" dirty="0" err="1">
                <a:cs typeface="Bookman Old Style" panose="02050604050505020204" pitchFamily="18" charset="0"/>
              </a:rPr>
              <a:t>Shrirame</a:t>
            </a:r>
            <a:endParaRPr lang="en-IN" sz="3200" dirty="0">
              <a:cs typeface="Bookman Old Style" panose="02050604050505020204" pitchFamily="18" charset="0"/>
            </a:endParaRPr>
          </a:p>
          <a:p>
            <a:pPr marL="342900" indent="-342900">
              <a:lnSpc>
                <a:spcPct val="150000"/>
              </a:lnSpc>
              <a:buAutoNum type="arabicParenR"/>
            </a:pPr>
            <a:r>
              <a:rPr lang="en-IN" sz="3200" dirty="0" err="1">
                <a:cs typeface="Bookman Old Style" panose="02050604050505020204" pitchFamily="18" charset="0"/>
              </a:rPr>
              <a:t>Arukala</a:t>
            </a:r>
            <a:r>
              <a:rPr lang="en-IN" sz="3200" dirty="0">
                <a:cs typeface="Bookman Old Style" panose="02050604050505020204" pitchFamily="18" charset="0"/>
              </a:rPr>
              <a:t> Kavya</a:t>
            </a:r>
          </a:p>
          <a:p>
            <a:pPr marL="342900" indent="-342900">
              <a:lnSpc>
                <a:spcPct val="150000"/>
              </a:lnSpc>
              <a:buAutoNum type="arabicParenR"/>
            </a:pPr>
            <a:r>
              <a:rPr lang="en-IN" sz="3200" dirty="0">
                <a:cs typeface="Bookman Old Style" panose="02050604050505020204" pitchFamily="18" charset="0"/>
              </a:rPr>
              <a:t>Ms. Saloni Kailas Malpani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0357" y="553245"/>
            <a:ext cx="4076247" cy="646331"/>
          </a:xfrm>
          <a:prstGeom prst="rect">
            <a:avLst/>
          </a:prstGeom>
          <a:noFill/>
        </p:spPr>
        <p:txBody>
          <a:bodyPr wrap="square" rtlCol="0">
            <a:spAutoFit/>
          </a:bodyPr>
          <a:lstStyle/>
          <a:p>
            <a:pPr algn="ctr"/>
            <a:r>
              <a:rPr lang="en-IN" sz="3600" b="1" u="sng" dirty="0">
                <a:solidFill>
                  <a:schemeClr val="accent1">
                    <a:lumMod val="75000"/>
                  </a:schemeClr>
                </a:solidFill>
                <a:latin typeface="Times New Roman" panose="02020603050405020304" pitchFamily="18" charset="0"/>
                <a:cs typeface="Times New Roman" panose="02020603050405020304" pitchFamily="18" charset="0"/>
              </a:rPr>
              <a:t>INDEX</a:t>
            </a:r>
          </a:p>
        </p:txBody>
      </p:sp>
      <p:sp>
        <p:nvSpPr>
          <p:cNvPr id="4" name="TextBox 3"/>
          <p:cNvSpPr txBox="1"/>
          <p:nvPr/>
        </p:nvSpPr>
        <p:spPr>
          <a:xfrm>
            <a:off x="658762" y="1474839"/>
            <a:ext cx="5978012" cy="3969385"/>
          </a:xfrm>
          <a:prstGeom prst="rect">
            <a:avLst/>
          </a:prstGeom>
          <a:noFill/>
        </p:spPr>
        <p:txBody>
          <a:bodyPr wrap="square" rtlCol="0">
            <a:spAutoFit/>
          </a:bodyPr>
          <a:lstStyle/>
          <a:p>
            <a:pPr marL="342900" indent="-342900">
              <a:buFont typeface="+mj-lt"/>
              <a:buAutoNum type="arabicPeriod"/>
            </a:pPr>
            <a:r>
              <a:rPr lang="en-IN" sz="2800" dirty="0">
                <a:cs typeface="Bookman Old Style" panose="02050604050505020204" pitchFamily="18" charset="0"/>
              </a:rPr>
              <a:t>Introduction</a:t>
            </a:r>
          </a:p>
          <a:p>
            <a:pPr marL="342900" indent="-342900">
              <a:buFont typeface="+mj-lt"/>
              <a:buAutoNum type="arabicPeriod"/>
            </a:pPr>
            <a:r>
              <a:rPr lang="en-IN" sz="2800" dirty="0">
                <a:cs typeface="Bookman Old Style" panose="02050604050505020204" pitchFamily="18" charset="0"/>
              </a:rPr>
              <a:t>Code Overview</a:t>
            </a:r>
          </a:p>
          <a:p>
            <a:pPr marL="342900" indent="-342900">
              <a:buFont typeface="+mj-lt"/>
              <a:buAutoNum type="arabicPeriod"/>
            </a:pPr>
            <a:r>
              <a:rPr lang="en-IN" sz="2800" dirty="0">
                <a:cs typeface="Bookman Old Style" panose="02050604050505020204" pitchFamily="18" charset="0"/>
              </a:rPr>
              <a:t>Data Pre-processing</a:t>
            </a:r>
          </a:p>
          <a:p>
            <a:pPr marL="342900" indent="-342900">
              <a:buFont typeface="+mj-lt"/>
              <a:buAutoNum type="arabicPeriod"/>
            </a:pPr>
            <a:r>
              <a:rPr lang="en-IN" sz="2800" dirty="0">
                <a:cs typeface="Bookman Old Style" panose="02050604050505020204" pitchFamily="18" charset="0"/>
              </a:rPr>
              <a:t>Exploratory Data Analysis</a:t>
            </a:r>
          </a:p>
          <a:p>
            <a:pPr marL="342900" indent="-342900">
              <a:buFont typeface="+mj-lt"/>
              <a:buAutoNum type="arabicPeriod"/>
            </a:pPr>
            <a:r>
              <a:rPr lang="en-IN" sz="2800" dirty="0">
                <a:cs typeface="Bookman Old Style" panose="02050604050505020204" pitchFamily="18" charset="0"/>
              </a:rPr>
              <a:t>Model Building</a:t>
            </a:r>
          </a:p>
          <a:p>
            <a:pPr marL="342900" indent="-342900">
              <a:buFont typeface="+mj-lt"/>
              <a:buAutoNum type="arabicPeriod"/>
            </a:pPr>
            <a:r>
              <a:rPr lang="en-IN" sz="2800" dirty="0">
                <a:cs typeface="Bookman Old Style" panose="02050604050505020204" pitchFamily="18" charset="0"/>
              </a:rPr>
              <a:t>Hyperparameter Tuning</a:t>
            </a:r>
          </a:p>
          <a:p>
            <a:pPr marL="342900" indent="-342900">
              <a:buFont typeface="+mj-lt"/>
              <a:buAutoNum type="arabicPeriod"/>
            </a:pPr>
            <a:r>
              <a:rPr lang="en-IN" sz="2800" dirty="0">
                <a:cs typeface="Bookman Old Style" panose="02050604050505020204" pitchFamily="18" charset="0"/>
              </a:rPr>
              <a:t>Model Interpretation</a:t>
            </a:r>
          </a:p>
          <a:p>
            <a:pPr marL="342900" indent="-342900">
              <a:buFont typeface="+mj-lt"/>
              <a:buAutoNum type="arabicPeriod"/>
            </a:pPr>
            <a:r>
              <a:rPr lang="en-IN" sz="2800">
                <a:cs typeface="Bookman Old Style" panose="02050604050505020204" pitchFamily="18" charset="0"/>
              </a:rPr>
              <a:t>Model Deployment</a:t>
            </a:r>
            <a:endParaRPr lang="en-IN" sz="2800" dirty="0">
              <a:cs typeface="Bookman Old Style" panose="02050604050505020204" pitchFamily="18" charset="0"/>
            </a:endParaRPr>
          </a:p>
          <a:p>
            <a:pPr marL="342900" indent="-342900">
              <a:buFont typeface="+mj-lt"/>
              <a:buAutoNum type="arabicPeriod"/>
            </a:pPr>
            <a:endParaRPr lang="en-IN" sz="2800" dirty="0">
              <a:latin typeface="Bookman Old Style" panose="02050604050505020204" pitchFamily="18" charset="0"/>
              <a:cs typeface="Bookman Old Style" panose="0205060405050502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0117" y="521109"/>
            <a:ext cx="4817806" cy="769441"/>
          </a:xfrm>
          <a:prstGeom prst="rect">
            <a:avLst/>
          </a:prstGeom>
          <a:noFill/>
        </p:spPr>
        <p:txBody>
          <a:bodyPr wrap="square" rtlCol="0">
            <a:spAutoFit/>
          </a:bodyPr>
          <a:lstStyle/>
          <a:p>
            <a:r>
              <a:rPr lang="en-IN" sz="4400" b="1" u="sng"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599768" y="1582994"/>
            <a:ext cx="11346426" cy="4677410"/>
          </a:xfrm>
          <a:prstGeom prst="rect">
            <a:avLst/>
          </a:prstGeom>
          <a:noFill/>
        </p:spPr>
        <p:txBody>
          <a:bodyPr wrap="square" rtlCol="0">
            <a:spAutoFit/>
          </a:bodyPr>
          <a:lstStyle/>
          <a:p>
            <a:pPr marL="342900" indent="-342900" algn="l">
              <a:buFont typeface="+mj-lt"/>
              <a:buAutoNum type="arabicPeriod"/>
            </a:pPr>
            <a:r>
              <a:rPr lang="en-US" sz="2800" b="1" i="0" dirty="0">
                <a:solidFill>
                  <a:srgbClr val="0D0D0D"/>
                </a:solidFill>
                <a:effectLst/>
                <a:cs typeface="Times New Roman" panose="02020603050405020304" pitchFamily="18" charset="0"/>
              </a:rPr>
              <a:t>Introduction to the project:</a:t>
            </a:r>
            <a:r>
              <a:rPr lang="en-US" sz="2800" b="0" i="0" dirty="0">
                <a:solidFill>
                  <a:srgbClr val="0D0D0D"/>
                </a:solidFill>
                <a:effectLst/>
                <a:cs typeface="Times New Roman" panose="02020603050405020304" pitchFamily="18" charset="0"/>
              </a:rPr>
              <a:t> "Automating the process of resume classification is crucial for efficient HR and recruitment processes.“</a:t>
            </a:r>
          </a:p>
          <a:p>
            <a:pPr marL="342900" indent="-342900" algn="l">
              <a:buFont typeface="+mj-lt"/>
              <a:buAutoNum type="arabicPeriod"/>
            </a:pPr>
            <a:endParaRPr lang="en-US" sz="2800" b="0" i="0" dirty="0">
              <a:solidFill>
                <a:srgbClr val="0D0D0D"/>
              </a:solidFill>
              <a:effectLst/>
              <a:cs typeface="Times New Roman" panose="02020603050405020304" pitchFamily="18" charset="0"/>
            </a:endParaRPr>
          </a:p>
          <a:p>
            <a:pPr marL="342900" indent="-342900" algn="l">
              <a:buFont typeface="+mj-lt"/>
              <a:buAutoNum type="arabicPeriod"/>
            </a:pPr>
            <a:r>
              <a:rPr lang="en-US" sz="2800" b="1" i="0" dirty="0">
                <a:solidFill>
                  <a:srgbClr val="0D0D0D"/>
                </a:solidFill>
                <a:effectLst/>
                <a:cs typeface="Times New Roman" panose="02020603050405020304" pitchFamily="18" charset="0"/>
              </a:rPr>
              <a:t>Importance:</a:t>
            </a:r>
            <a:r>
              <a:rPr lang="en-US" sz="2800" b="0" i="0" dirty="0">
                <a:solidFill>
                  <a:srgbClr val="0D0D0D"/>
                </a:solidFill>
                <a:effectLst/>
                <a:cs typeface="Times New Roman" panose="02020603050405020304" pitchFamily="18" charset="0"/>
              </a:rPr>
              <a:t> "Manual resume screening can be time-consuming and error-prone, leading to inefficiencies in hiring.“</a:t>
            </a:r>
          </a:p>
          <a:p>
            <a:pPr marL="342900" indent="-342900" algn="l">
              <a:buFont typeface="+mj-lt"/>
              <a:buAutoNum type="arabicPeriod"/>
            </a:pPr>
            <a:endParaRPr lang="en-US" sz="2800" b="0" i="0" dirty="0">
              <a:solidFill>
                <a:srgbClr val="0D0D0D"/>
              </a:solidFill>
              <a:effectLst/>
              <a:cs typeface="Times New Roman" panose="02020603050405020304" pitchFamily="18" charset="0"/>
            </a:endParaRPr>
          </a:p>
          <a:p>
            <a:pPr marL="342900" indent="-342900" algn="l">
              <a:buFont typeface="+mj-lt"/>
              <a:buAutoNum type="arabicPeriod"/>
            </a:pPr>
            <a:r>
              <a:rPr lang="en-US" sz="2800" b="1" i="0" dirty="0">
                <a:solidFill>
                  <a:srgbClr val="0D0D0D"/>
                </a:solidFill>
                <a:effectLst/>
                <a:cs typeface="Times New Roman" panose="02020603050405020304" pitchFamily="18" charset="0"/>
              </a:rPr>
              <a:t>Objective:</a:t>
            </a:r>
            <a:r>
              <a:rPr lang="en-US" sz="2800" b="0" i="0" dirty="0">
                <a:solidFill>
                  <a:srgbClr val="0D0D0D"/>
                </a:solidFill>
                <a:effectLst/>
                <a:cs typeface="Times New Roman" panose="02020603050405020304" pitchFamily="18" charset="0"/>
              </a:rPr>
              <a:t> "The objective of this project is to develop a system that automates the extraction of text from resumes and classifies them into relevant categories using Natural Language Processing (NLP) and Machine Learning (ML) techniques."</a:t>
            </a:r>
            <a:endParaRPr lang="en-US" sz="2800" b="0" i="0" dirty="0">
              <a:solidFill>
                <a:srgbClr val="0D0D0D"/>
              </a:solidFill>
              <a:effectLst/>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960317" y="432619"/>
            <a:ext cx="4082469" cy="769441"/>
          </a:xfrm>
          <a:prstGeom prst="rect">
            <a:avLst/>
          </a:prstGeom>
          <a:noFill/>
        </p:spPr>
        <p:txBody>
          <a:bodyPr wrap="square" rtlCol="0">
            <a:spAutoFit/>
          </a:bodyPr>
          <a:lstStyle/>
          <a:p>
            <a:r>
              <a:rPr lang="en-IN" sz="4400" b="1" u="sng" dirty="0">
                <a:solidFill>
                  <a:schemeClr val="accent1">
                    <a:lumMod val="75000"/>
                  </a:schemeClr>
                </a:solidFill>
                <a:latin typeface="Times New Roman" panose="02020603050405020304" pitchFamily="18" charset="0"/>
                <a:cs typeface="Times New Roman" panose="02020603050405020304" pitchFamily="18" charset="0"/>
              </a:rPr>
              <a:t>Code Overview</a:t>
            </a:r>
          </a:p>
        </p:txBody>
      </p:sp>
      <p:sp>
        <p:nvSpPr>
          <p:cNvPr id="3" name="TextBox 2"/>
          <p:cNvSpPr txBox="1"/>
          <p:nvPr/>
        </p:nvSpPr>
        <p:spPr>
          <a:xfrm>
            <a:off x="914399" y="1406012"/>
            <a:ext cx="10795820" cy="4678204"/>
          </a:xfrm>
          <a:prstGeom prst="rect">
            <a:avLst/>
          </a:prstGeom>
          <a:noFill/>
        </p:spPr>
        <p:txBody>
          <a:bodyPr wrap="square" rtlCol="0">
            <a:spAutoFit/>
          </a:bodyPr>
          <a:lstStyle/>
          <a:p>
            <a:pPr marL="514350" indent="-514350" algn="l">
              <a:buFont typeface="+mj-lt"/>
              <a:buAutoNum type="arabicPeriod"/>
            </a:pPr>
            <a:r>
              <a:rPr lang="en-US" sz="2800" b="1" i="0" dirty="0">
                <a:solidFill>
                  <a:srgbClr val="0D0D0D"/>
                </a:solidFill>
                <a:effectLst/>
                <a:cs typeface="Bookman Old Style" panose="02050604050505020204" pitchFamily="18" charset="0"/>
              </a:rPr>
              <a:t>Overview:</a:t>
            </a:r>
            <a:r>
              <a:rPr lang="en-US" sz="2800" b="0" i="0" dirty="0">
                <a:solidFill>
                  <a:srgbClr val="0D0D0D"/>
                </a:solidFill>
                <a:effectLst/>
                <a:cs typeface="Bookman Old Style" panose="02050604050505020204" pitchFamily="18" charset="0"/>
              </a:rPr>
              <a:t> "The code implements various NLP and ML techniques to preprocess resumes, extract relevant information, and classify them into predefined categories.“</a:t>
            </a:r>
          </a:p>
          <a:p>
            <a:pPr marL="514350" indent="-514350" algn="l">
              <a:buFont typeface="+mj-lt"/>
              <a:buAutoNum type="arabicPeriod"/>
            </a:pPr>
            <a:endParaRPr lang="en-US" sz="2800" b="0" i="0" dirty="0">
              <a:solidFill>
                <a:srgbClr val="0D0D0D"/>
              </a:solidFill>
              <a:effectLst/>
              <a:cs typeface="Bookman Old Style" panose="02050604050505020204" pitchFamily="18" charset="0"/>
            </a:endParaRPr>
          </a:p>
          <a:p>
            <a:pPr marL="514350" indent="-514350" algn="l">
              <a:buFont typeface="+mj-lt"/>
              <a:buAutoNum type="arabicPeriod"/>
            </a:pPr>
            <a:r>
              <a:rPr lang="en-US" sz="2800" b="1" i="0" dirty="0">
                <a:solidFill>
                  <a:srgbClr val="0D0D0D"/>
                </a:solidFill>
                <a:effectLst/>
                <a:cs typeface="Bookman Old Style" panose="02050604050505020204" pitchFamily="18" charset="0"/>
              </a:rPr>
              <a:t>Libraries Used: </a:t>
            </a:r>
            <a:r>
              <a:rPr lang="en-US" sz="2800" b="0" i="0" dirty="0">
                <a:solidFill>
                  <a:srgbClr val="0D0D0D"/>
                </a:solidFill>
                <a:effectLst/>
                <a:cs typeface="Bookman Old Style" panose="02050604050505020204" pitchFamily="18" charset="0"/>
              </a:rPr>
              <a:t>"The code utilizes libraries such as pandas, </a:t>
            </a:r>
            <a:r>
              <a:rPr lang="en-US" sz="2800" b="0" i="0" dirty="0" err="1">
                <a:solidFill>
                  <a:srgbClr val="0D0D0D"/>
                </a:solidFill>
                <a:effectLst/>
                <a:cs typeface="Bookman Old Style" panose="02050604050505020204" pitchFamily="18" charset="0"/>
              </a:rPr>
              <a:t>nltk</a:t>
            </a:r>
            <a:r>
              <a:rPr lang="en-US" sz="2800" b="0" i="0" dirty="0">
                <a:solidFill>
                  <a:srgbClr val="0D0D0D"/>
                </a:solidFill>
                <a:effectLst/>
                <a:cs typeface="Bookman Old Style" panose="02050604050505020204" pitchFamily="18" charset="0"/>
              </a:rPr>
              <a:t>, </a:t>
            </a:r>
            <a:r>
              <a:rPr lang="en-US" sz="2800" b="0" i="0" dirty="0" err="1">
                <a:solidFill>
                  <a:srgbClr val="0D0D0D"/>
                </a:solidFill>
                <a:effectLst/>
                <a:cs typeface="Bookman Old Style" panose="02050604050505020204" pitchFamily="18" charset="0"/>
              </a:rPr>
              <a:t>sklearn</a:t>
            </a:r>
            <a:r>
              <a:rPr lang="en-US" sz="2800" b="0" i="0" dirty="0">
                <a:solidFill>
                  <a:srgbClr val="0D0D0D"/>
                </a:solidFill>
                <a:effectLst/>
                <a:cs typeface="Bookman Old Style" panose="02050604050505020204" pitchFamily="18" charset="0"/>
              </a:rPr>
              <a:t> for data processing, analysis, and model building.“</a:t>
            </a:r>
          </a:p>
          <a:p>
            <a:pPr marL="514350" indent="-514350" algn="l">
              <a:buFont typeface="+mj-lt"/>
              <a:buAutoNum type="arabicPeriod"/>
            </a:pPr>
            <a:endParaRPr lang="en-US" sz="2800" b="0" i="0" dirty="0">
              <a:solidFill>
                <a:srgbClr val="0D0D0D"/>
              </a:solidFill>
              <a:effectLst/>
              <a:cs typeface="Bookman Old Style" panose="02050604050505020204" pitchFamily="18" charset="0"/>
            </a:endParaRPr>
          </a:p>
          <a:p>
            <a:pPr marL="514350" indent="-514350" algn="l">
              <a:buFont typeface="+mj-lt"/>
              <a:buAutoNum type="arabicPeriod"/>
            </a:pPr>
            <a:r>
              <a:rPr lang="en-US" sz="2800" b="1" i="0" dirty="0">
                <a:solidFill>
                  <a:srgbClr val="0D0D0D"/>
                </a:solidFill>
                <a:effectLst/>
                <a:cs typeface="Bookman Old Style" panose="02050604050505020204" pitchFamily="18" charset="0"/>
              </a:rPr>
              <a:t>Functionality: </a:t>
            </a:r>
            <a:r>
              <a:rPr lang="en-US" sz="2800" b="0" i="0" dirty="0">
                <a:solidFill>
                  <a:srgbClr val="0D0D0D"/>
                </a:solidFill>
                <a:effectLst/>
                <a:cs typeface="Bookman Old Style" panose="02050604050505020204" pitchFamily="18" charset="0"/>
              </a:rPr>
              <a:t>"It automates tasks such as text extraction, cleaning, tokenization, and classification, streamlining the resume screening process."</a:t>
            </a:r>
          </a:p>
          <a:p>
            <a:endParaRPr lang="en-IN" dirty="0">
              <a:latin typeface="Bookman Old Style" panose="02050604050505020204" pitchFamily="18" charset="0"/>
              <a:cs typeface="Bookman Old Style" panose="0205060405050502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3C283-9B67-6131-C8FA-AA1CB3DFF8D8}"/>
              </a:ext>
            </a:extLst>
          </p:cNvPr>
          <p:cNvSpPr txBox="1"/>
          <p:nvPr/>
        </p:nvSpPr>
        <p:spPr>
          <a:xfrm>
            <a:off x="274320" y="254000"/>
            <a:ext cx="11358880" cy="769441"/>
          </a:xfrm>
          <a:prstGeom prst="rect">
            <a:avLst/>
          </a:prstGeom>
          <a:noFill/>
        </p:spPr>
        <p:txBody>
          <a:bodyPr wrap="square" rtlCol="0">
            <a:spAutoFit/>
          </a:bodyPr>
          <a:lstStyle/>
          <a:p>
            <a:pPr algn="ctr"/>
            <a:r>
              <a:rPr lang="en-IN" sz="4400" b="1" u="sng" dirty="0">
                <a:solidFill>
                  <a:schemeClr val="accent1">
                    <a:lumMod val="75000"/>
                  </a:schemeClr>
                </a:solidFill>
                <a:latin typeface="Times New Roman" panose="02020603050405020304" pitchFamily="18" charset="0"/>
                <a:cs typeface="Times New Roman" panose="02020603050405020304" pitchFamily="18" charset="0"/>
              </a:rPr>
              <a:t>Original </a:t>
            </a:r>
            <a:r>
              <a:rPr lang="en-IN" u="sng" dirty="0">
                <a:solidFill>
                  <a:schemeClr val="accent1">
                    <a:lumMod val="75000"/>
                  </a:schemeClr>
                </a:solidFill>
              </a:rPr>
              <a:t> </a:t>
            </a:r>
            <a:r>
              <a:rPr lang="en-IN" sz="4400" b="1" u="sng" dirty="0">
                <a:solidFill>
                  <a:schemeClr val="accent1">
                    <a:lumMod val="75000"/>
                  </a:schemeClr>
                </a:solidFill>
                <a:latin typeface="Times New Roman" panose="02020603050405020304" pitchFamily="18" charset="0"/>
                <a:cs typeface="Times New Roman" panose="02020603050405020304" pitchFamily="18" charset="0"/>
              </a:rPr>
              <a:t>Dataset</a:t>
            </a:r>
            <a:endParaRPr lang="en-IN" dirty="0"/>
          </a:p>
        </p:txBody>
      </p:sp>
      <p:pic>
        <p:nvPicPr>
          <p:cNvPr id="5" name="Picture 4">
            <a:extLst>
              <a:ext uri="{FF2B5EF4-FFF2-40B4-BE49-F238E27FC236}">
                <a16:creationId xmlns:a16="http://schemas.microsoft.com/office/drawing/2014/main" id="{3135B22B-3032-140E-C178-72C22A657166}"/>
              </a:ext>
            </a:extLst>
          </p:cNvPr>
          <p:cNvPicPr>
            <a:picLocks noChangeAspect="1"/>
          </p:cNvPicPr>
          <p:nvPr/>
        </p:nvPicPr>
        <p:blipFill>
          <a:blip r:embed="rId2"/>
          <a:stretch>
            <a:fillRect/>
          </a:stretch>
        </p:blipFill>
        <p:spPr>
          <a:xfrm>
            <a:off x="6645898" y="3228158"/>
            <a:ext cx="4553670" cy="2951636"/>
          </a:xfrm>
          <a:prstGeom prst="rect">
            <a:avLst/>
          </a:prstGeom>
        </p:spPr>
      </p:pic>
      <p:pic>
        <p:nvPicPr>
          <p:cNvPr id="7" name="Picture 6">
            <a:extLst>
              <a:ext uri="{FF2B5EF4-FFF2-40B4-BE49-F238E27FC236}">
                <a16:creationId xmlns:a16="http://schemas.microsoft.com/office/drawing/2014/main" id="{6B8F803B-3BB2-1411-1A80-A6375EF9C7BE}"/>
              </a:ext>
            </a:extLst>
          </p:cNvPr>
          <p:cNvPicPr>
            <a:picLocks noChangeAspect="1"/>
          </p:cNvPicPr>
          <p:nvPr/>
        </p:nvPicPr>
        <p:blipFill>
          <a:blip r:embed="rId3"/>
          <a:stretch>
            <a:fillRect/>
          </a:stretch>
        </p:blipFill>
        <p:spPr>
          <a:xfrm>
            <a:off x="1114982" y="3261081"/>
            <a:ext cx="4673076" cy="2951636"/>
          </a:xfrm>
          <a:prstGeom prst="rect">
            <a:avLst/>
          </a:prstGeom>
        </p:spPr>
      </p:pic>
      <p:sp>
        <p:nvSpPr>
          <p:cNvPr id="8" name="TextBox 7">
            <a:extLst>
              <a:ext uri="{FF2B5EF4-FFF2-40B4-BE49-F238E27FC236}">
                <a16:creationId xmlns:a16="http://schemas.microsoft.com/office/drawing/2014/main" id="{B45B3DAE-AB01-FC1D-F014-1E698EA95729}"/>
              </a:ext>
            </a:extLst>
          </p:cNvPr>
          <p:cNvSpPr txBox="1"/>
          <p:nvPr/>
        </p:nvSpPr>
        <p:spPr>
          <a:xfrm>
            <a:off x="1217629" y="1293673"/>
            <a:ext cx="9756741" cy="1323439"/>
          </a:xfrm>
          <a:prstGeom prst="rect">
            <a:avLst/>
          </a:prstGeom>
          <a:noFill/>
        </p:spPr>
        <p:txBody>
          <a:bodyPr wrap="square" rtlCol="0">
            <a:spAutoFit/>
          </a:bodyPr>
          <a:lstStyle/>
          <a:p>
            <a:r>
              <a:rPr lang="en-IN" sz="2000" dirty="0"/>
              <a:t>As We see in original Dataset we have improper structure like </a:t>
            </a:r>
          </a:p>
          <a:p>
            <a:r>
              <a:rPr lang="en-IN" sz="2000" dirty="0"/>
              <a:t>In this we saw some hyper links,\n,\t, some letters are in capital some are in small. </a:t>
            </a:r>
          </a:p>
          <a:p>
            <a:r>
              <a:rPr lang="en-IN" sz="2000" dirty="0"/>
              <a:t>So for converting this type of improper structure data into proper structure data we are go through the “Data Pre-Processing”</a:t>
            </a:r>
          </a:p>
        </p:txBody>
      </p:sp>
    </p:spTree>
    <p:extLst>
      <p:ext uri="{BB962C8B-B14F-4D97-AF65-F5344CB8AC3E}">
        <p14:creationId xmlns:p14="http://schemas.microsoft.com/office/powerpoint/2010/main" val="367485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0116" y="511277"/>
            <a:ext cx="5093110" cy="769441"/>
          </a:xfrm>
          <a:prstGeom prst="rect">
            <a:avLst/>
          </a:prstGeom>
          <a:noFill/>
        </p:spPr>
        <p:txBody>
          <a:bodyPr wrap="square" rtlCol="0">
            <a:spAutoFit/>
          </a:bodyPr>
          <a:lstStyle/>
          <a:p>
            <a:r>
              <a:rPr lang="en-IN" sz="4400" b="1" u="sng" dirty="0">
                <a:solidFill>
                  <a:schemeClr val="accent1">
                    <a:lumMod val="75000"/>
                  </a:schemeClr>
                </a:solidFill>
                <a:latin typeface="Times New Roman" panose="02020603050405020304" pitchFamily="18" charset="0"/>
                <a:cs typeface="Times New Roman" panose="02020603050405020304" pitchFamily="18" charset="0"/>
              </a:rPr>
              <a:t>Data Pre-Processing</a:t>
            </a:r>
          </a:p>
        </p:txBody>
      </p:sp>
      <p:sp>
        <p:nvSpPr>
          <p:cNvPr id="3" name="TextBox 2"/>
          <p:cNvSpPr txBox="1"/>
          <p:nvPr/>
        </p:nvSpPr>
        <p:spPr>
          <a:xfrm>
            <a:off x="697865" y="1543685"/>
            <a:ext cx="5898515" cy="4669790"/>
          </a:xfrm>
          <a:prstGeom prst="rect">
            <a:avLst/>
          </a:prstGeom>
          <a:noFill/>
        </p:spPr>
        <p:txBody>
          <a:bodyPr wrap="square" rtlCol="0">
            <a:noAutofit/>
          </a:bodyPr>
          <a:lstStyle/>
          <a:p>
            <a:pPr marL="514350" indent="-514350" algn="l">
              <a:buFont typeface="+mj-lt"/>
              <a:buAutoNum type="arabicPeriod"/>
            </a:pPr>
            <a:r>
              <a:rPr lang="en-US" sz="2800" b="0" i="0" dirty="0">
                <a:solidFill>
                  <a:srgbClr val="0D0D0D"/>
                </a:solidFill>
                <a:effectLst/>
                <a:latin typeface="Bookman Old Style" panose="02050604050505020204" pitchFamily="18" charset="0"/>
                <a:cs typeface="Bookman Old Style" panose="02050604050505020204" pitchFamily="18" charset="0"/>
              </a:rPr>
              <a:t>"</a:t>
            </a:r>
            <a:r>
              <a:rPr lang="en-US" sz="2400" b="0" i="0" dirty="0">
                <a:solidFill>
                  <a:srgbClr val="0D0D0D"/>
                </a:solidFill>
                <a:effectLst/>
                <a:latin typeface="Bookman Old Style" panose="02050604050505020204" pitchFamily="18" charset="0"/>
                <a:cs typeface="Bookman Old Style" panose="02050604050505020204" pitchFamily="18" charset="0"/>
              </a:rPr>
              <a:t>Data preprocessing involves cleaning the text, tokenization, </a:t>
            </a:r>
            <a:r>
              <a:rPr lang="en-US" sz="2400" b="0" i="0" dirty="0" err="1">
                <a:solidFill>
                  <a:srgbClr val="0D0D0D"/>
                </a:solidFill>
                <a:effectLst/>
                <a:latin typeface="Bookman Old Style" panose="02050604050505020204" pitchFamily="18" charset="0"/>
                <a:cs typeface="Bookman Old Style" panose="02050604050505020204" pitchFamily="18" charset="0"/>
              </a:rPr>
              <a:t>stopwords</a:t>
            </a:r>
            <a:r>
              <a:rPr lang="en-US" sz="2400" b="0" i="0" dirty="0">
                <a:solidFill>
                  <a:srgbClr val="0D0D0D"/>
                </a:solidFill>
                <a:effectLst/>
                <a:latin typeface="Bookman Old Style" panose="02050604050505020204" pitchFamily="18" charset="0"/>
                <a:cs typeface="Bookman Old Style" panose="02050604050505020204" pitchFamily="18" charset="0"/>
              </a:rPr>
              <a:t> removal, and lemmatization to prepare the data for classification.“</a:t>
            </a:r>
          </a:p>
          <a:p>
            <a:pPr marL="514350" indent="-514350" algn="l">
              <a:buFont typeface="+mj-lt"/>
              <a:buAutoNum type="arabicPeriod"/>
            </a:pPr>
            <a:endParaRPr lang="en-US" sz="2400" b="0" i="0" dirty="0">
              <a:solidFill>
                <a:srgbClr val="0D0D0D"/>
              </a:solidFill>
              <a:effectLst/>
              <a:latin typeface="Bookman Old Style" panose="02050604050505020204" pitchFamily="18" charset="0"/>
              <a:cs typeface="Bookman Old Style" panose="02050604050505020204" pitchFamily="18" charset="0"/>
            </a:endParaRPr>
          </a:p>
          <a:p>
            <a:pPr marL="514350" indent="-514350" algn="l">
              <a:buFont typeface="+mj-lt"/>
              <a:buAutoNum type="arabicPeriod"/>
            </a:pPr>
            <a:r>
              <a:rPr lang="en-US" sz="2400" b="0" i="0" dirty="0">
                <a:solidFill>
                  <a:srgbClr val="0D0D0D"/>
                </a:solidFill>
                <a:effectLst/>
                <a:latin typeface="Bookman Old Style" panose="02050604050505020204" pitchFamily="18" charset="0"/>
                <a:cs typeface="Bookman Old Style" panose="02050604050505020204" pitchFamily="18" charset="0"/>
              </a:rPr>
              <a:t>Techniques Used: "Text normalization techniques ensure consistency and accuracy in the extracted information, improving the performance of the classification model.</a:t>
            </a:r>
            <a:r>
              <a:rPr lang="en-US" sz="2800" b="0" i="0" dirty="0">
                <a:solidFill>
                  <a:srgbClr val="0D0D0D"/>
                </a:solidFill>
                <a:effectLst/>
                <a:latin typeface="Bookman Old Style" panose="02050604050505020204" pitchFamily="18" charset="0"/>
                <a:cs typeface="Bookman Old Style" panose="02050604050505020204" pitchFamily="18" charset="0"/>
              </a:rPr>
              <a:t>"</a:t>
            </a:r>
          </a:p>
        </p:txBody>
      </p:sp>
      <p:pic>
        <p:nvPicPr>
          <p:cNvPr id="4" name="Picture 3"/>
          <p:cNvPicPr>
            <a:picLocks noChangeAspect="1"/>
          </p:cNvPicPr>
          <p:nvPr/>
        </p:nvPicPr>
        <p:blipFill>
          <a:blip r:embed="rId3"/>
          <a:stretch>
            <a:fillRect/>
          </a:stretch>
        </p:blipFill>
        <p:spPr>
          <a:xfrm>
            <a:off x="6870444" y="1543685"/>
            <a:ext cx="4905375" cy="4460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42E13-95A0-1BF2-CBA6-3FC1B6B292BE}"/>
              </a:ext>
            </a:extLst>
          </p:cNvPr>
          <p:cNvSpPr txBox="1"/>
          <p:nvPr/>
        </p:nvSpPr>
        <p:spPr>
          <a:xfrm>
            <a:off x="2733368" y="530941"/>
            <a:ext cx="6715432" cy="769441"/>
          </a:xfrm>
          <a:prstGeom prst="rect">
            <a:avLst/>
          </a:prstGeom>
          <a:noFill/>
        </p:spPr>
        <p:txBody>
          <a:bodyPr wrap="square" rtlCol="0">
            <a:spAutoFit/>
          </a:bodyPr>
          <a:lstStyle/>
          <a:p>
            <a:r>
              <a:rPr lang="en-IN" sz="4400" b="1" u="sng" dirty="0">
                <a:solidFill>
                  <a:schemeClr val="accent1">
                    <a:lumMod val="75000"/>
                  </a:schemeClr>
                </a:solidFill>
                <a:latin typeface="Times New Roman" panose="02020603050405020304" pitchFamily="18" charset="0"/>
                <a:cs typeface="Times New Roman" panose="02020603050405020304" pitchFamily="18" charset="0"/>
              </a:rPr>
              <a:t>Exploratory Data Analysis</a:t>
            </a:r>
          </a:p>
        </p:txBody>
      </p:sp>
      <p:sp>
        <p:nvSpPr>
          <p:cNvPr id="4" name="TextBox 3">
            <a:extLst>
              <a:ext uri="{FF2B5EF4-FFF2-40B4-BE49-F238E27FC236}">
                <a16:creationId xmlns:a16="http://schemas.microsoft.com/office/drawing/2014/main" id="{3C6BEFA4-E774-77D3-0F7A-3F43A554D0D4}"/>
              </a:ext>
            </a:extLst>
          </p:cNvPr>
          <p:cNvSpPr txBox="1"/>
          <p:nvPr/>
        </p:nvSpPr>
        <p:spPr>
          <a:xfrm>
            <a:off x="540773" y="1691148"/>
            <a:ext cx="9871587" cy="3970318"/>
          </a:xfrm>
          <a:prstGeom prst="rect">
            <a:avLst/>
          </a:prstGeom>
          <a:noFill/>
        </p:spPr>
        <p:txBody>
          <a:bodyPr wrap="square" rtlCol="0">
            <a:spAutoFit/>
          </a:bodyPr>
          <a:lstStyle/>
          <a:p>
            <a:pPr marL="342900" indent="-342900">
              <a:buFont typeface="+mj-lt"/>
              <a:buAutoNum type="arabicPeriod"/>
            </a:pPr>
            <a:r>
              <a:rPr lang="en-IN" sz="2800" dirty="0"/>
              <a:t>We have extracted the information from the given resumes and performed data preprocessing using Natural Language Processing techniques .</a:t>
            </a:r>
          </a:p>
          <a:p>
            <a:pPr marL="342900" indent="-342900">
              <a:buFont typeface="+mj-lt"/>
              <a:buAutoNum type="arabicPeriod"/>
            </a:pPr>
            <a:endParaRPr lang="en-IN" sz="2800" dirty="0"/>
          </a:p>
          <a:p>
            <a:pPr marL="342900" indent="-342900">
              <a:buFont typeface="+mj-lt"/>
              <a:buAutoNum type="arabicPeriod"/>
            </a:pPr>
            <a:r>
              <a:rPr lang="en-IN" sz="2800" dirty="0"/>
              <a:t>After we got the cleaned dataset from it then we performed some EDA to get useful insights from the available information.</a:t>
            </a:r>
          </a:p>
          <a:p>
            <a:pPr marL="342900" indent="-342900">
              <a:buFont typeface="+mj-lt"/>
              <a:buAutoNum type="arabicPeriod"/>
            </a:pPr>
            <a:endParaRPr lang="en-IN" sz="2800" dirty="0"/>
          </a:p>
          <a:p>
            <a:pPr marL="342900" indent="-342900">
              <a:buFont typeface="+mj-lt"/>
              <a:buAutoNum type="arabicPeriod"/>
            </a:pPr>
            <a:r>
              <a:rPr lang="en-US" sz="2800" b="0" i="0" dirty="0">
                <a:solidFill>
                  <a:srgbClr val="0D0D0D"/>
                </a:solidFill>
                <a:effectLst/>
                <a:latin typeface="Söhne"/>
              </a:rPr>
              <a:t>EDA provides valuable insights into the distribution of job titles, skill word </a:t>
            </a:r>
            <a:r>
              <a:rPr lang="en-US" sz="2800" b="0" i="0" dirty="0" err="1">
                <a:solidFill>
                  <a:srgbClr val="0D0D0D"/>
                </a:solidFill>
                <a:effectLst/>
                <a:latin typeface="Söhne"/>
              </a:rPr>
              <a:t>frequencies,experiences</a:t>
            </a:r>
            <a:r>
              <a:rPr lang="en-US" sz="2800" b="0" i="0" dirty="0">
                <a:solidFill>
                  <a:srgbClr val="0D0D0D"/>
                </a:solidFill>
                <a:effectLst/>
                <a:latin typeface="Söhne"/>
              </a:rPr>
              <a:t> and text length of resumes.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895F26-0BFD-AF78-D952-637FE9C7F03F}"/>
              </a:ext>
            </a:extLst>
          </p:cNvPr>
          <p:cNvPicPr>
            <a:picLocks noChangeAspect="1"/>
          </p:cNvPicPr>
          <p:nvPr/>
        </p:nvPicPr>
        <p:blipFill>
          <a:blip r:embed="rId2"/>
          <a:stretch>
            <a:fillRect/>
          </a:stretch>
        </p:blipFill>
        <p:spPr>
          <a:xfrm>
            <a:off x="165399" y="1179871"/>
            <a:ext cx="11742121" cy="5481484"/>
          </a:xfrm>
          <a:prstGeom prst="rect">
            <a:avLst/>
          </a:prstGeom>
        </p:spPr>
      </p:pic>
      <p:sp>
        <p:nvSpPr>
          <p:cNvPr id="4" name="TextBox 3">
            <a:extLst>
              <a:ext uri="{FF2B5EF4-FFF2-40B4-BE49-F238E27FC236}">
                <a16:creationId xmlns:a16="http://schemas.microsoft.com/office/drawing/2014/main" id="{941A2D19-C398-9D03-9793-B553218CDAC0}"/>
              </a:ext>
            </a:extLst>
          </p:cNvPr>
          <p:cNvSpPr txBox="1"/>
          <p:nvPr/>
        </p:nvSpPr>
        <p:spPr>
          <a:xfrm>
            <a:off x="491613" y="196645"/>
            <a:ext cx="11415907" cy="584775"/>
          </a:xfrm>
          <a:prstGeom prst="rect">
            <a:avLst/>
          </a:prstGeom>
          <a:noFill/>
        </p:spPr>
        <p:txBody>
          <a:bodyPr wrap="square" rtlCol="0">
            <a:spAutoFit/>
          </a:bodyPr>
          <a:lstStyle/>
          <a:p>
            <a:pPr algn="ctr"/>
            <a:r>
              <a:rPr lang="en-IN" sz="3200" b="1" u="sng" dirty="0"/>
              <a:t>Skills in All Categories: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630</Words>
  <Application>Microsoft Office PowerPoint</Application>
  <PresentationFormat>Widescreen</PresentationFormat>
  <Paragraphs>68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Bookman Old Style</vt:lpstr>
      <vt:lpstr>Calibri</vt:lpstr>
      <vt:lpstr>Calibri Light</vt:lpstr>
      <vt:lpstr>Helvetica Neue</vt:lpstr>
      <vt:lpstr>Söhne</vt:lpstr>
      <vt:lpstr>Times New Roman</vt:lpstr>
      <vt:lpstr>Office Theme</vt:lpstr>
      <vt:lpstr>RESUME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kavya goud</dc:creator>
  <cp:lastModifiedBy>Dipen Malpani</cp:lastModifiedBy>
  <cp:revision>4</cp:revision>
  <dcterms:created xsi:type="dcterms:W3CDTF">2024-04-03T09:44:00Z</dcterms:created>
  <dcterms:modified xsi:type="dcterms:W3CDTF">2024-04-05T06:33:12Z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4625F9FFDF6F49E3AFAF077F1AD518EB_12</vt:lpwstr>
  </property>
  <property fmtid="{D5CDD505-2E9C-101B-9397-08002B2CF9AE}" pid="3" name="KSOProductBuildVer">
    <vt:lpwstr>1033-12.2.0.13489</vt:lpwstr>
  </property>
</Properties>
</file>