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5" r:id="rId5"/>
    <p:sldId id="316" r:id="rId6"/>
    <p:sldId id="317" r:id="rId7"/>
    <p:sldId id="327" r:id="rId8"/>
    <p:sldId id="328" r:id="rId9"/>
    <p:sldId id="329" r:id="rId10"/>
    <p:sldId id="321" r:id="rId11"/>
    <p:sldId id="323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80" d="100"/>
          <a:sy n="80" d="100"/>
        </p:scale>
        <p:origin x="782" y="-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1D8A0-677B-4128-BBA2-B2983EEAC009}" type="doc">
      <dgm:prSet loTypeId="urn:microsoft.com/office/officeart/2005/8/layout/radial3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0D5A058-2115-41F2-8B0E-BC2BC42610AA}">
      <dgm:prSet phldrT="[Text]"/>
      <dgm:spPr/>
      <dgm:t>
        <a:bodyPr/>
        <a:lstStyle/>
        <a:p>
          <a:r>
            <a:rPr lang="en-IN">
              <a:latin typeface="Cambria Math" panose="02040503050406030204" pitchFamily="18" charset="0"/>
              <a:ea typeface="Cambria Math" panose="02040503050406030204" pitchFamily="18" charset="0"/>
            </a:rPr>
            <a:t>Features of EasyList </a:t>
          </a:r>
          <a:endParaRPr lang="en-IN" dirty="0"/>
        </a:p>
      </dgm:t>
    </dgm:pt>
    <dgm:pt modelId="{46072189-3E91-4F81-8075-D5B80C5AFBE6}" type="parTrans" cxnId="{EFC7441F-986A-4F5E-A66A-02E5256336E0}">
      <dgm:prSet/>
      <dgm:spPr/>
      <dgm:t>
        <a:bodyPr/>
        <a:lstStyle/>
        <a:p>
          <a:endParaRPr lang="en-IN"/>
        </a:p>
      </dgm:t>
    </dgm:pt>
    <dgm:pt modelId="{FFA3A3CE-2F91-4E2B-A989-34142D5C378B}" type="sibTrans" cxnId="{EFC7441F-986A-4F5E-A66A-02E5256336E0}">
      <dgm:prSet/>
      <dgm:spPr/>
      <dgm:t>
        <a:bodyPr/>
        <a:lstStyle/>
        <a:p>
          <a:endParaRPr lang="en-IN"/>
        </a:p>
      </dgm:t>
    </dgm:pt>
    <dgm:pt modelId="{E65EAB13-B9BB-42DA-8077-A3322AA23BBF}">
      <dgm:prSet phldrT="[Text]"/>
      <dgm:spPr/>
      <dgm:t>
        <a:bodyPr/>
        <a:lstStyle/>
        <a:p>
          <a:r>
            <a:rPr lang="en-IN" dirty="0">
              <a:latin typeface="Bell MT" panose="02020503060305020303" pitchFamily="18" charset="0"/>
            </a:rPr>
            <a:t>Clean &amp; Minimalist Design</a:t>
          </a:r>
          <a:endParaRPr lang="en-IN" dirty="0"/>
        </a:p>
      </dgm:t>
    </dgm:pt>
    <dgm:pt modelId="{47E9BDCF-D676-4FF1-8786-3B477281D3A8}" type="parTrans" cxnId="{0D8DE385-DB4F-4A65-A083-79AA410D6436}">
      <dgm:prSet/>
      <dgm:spPr/>
      <dgm:t>
        <a:bodyPr/>
        <a:lstStyle/>
        <a:p>
          <a:endParaRPr lang="en-IN"/>
        </a:p>
      </dgm:t>
    </dgm:pt>
    <dgm:pt modelId="{A3506601-7BEC-4694-B052-784C80796762}" type="sibTrans" cxnId="{0D8DE385-DB4F-4A65-A083-79AA410D6436}">
      <dgm:prSet/>
      <dgm:spPr/>
      <dgm:t>
        <a:bodyPr/>
        <a:lstStyle/>
        <a:p>
          <a:endParaRPr lang="en-IN"/>
        </a:p>
      </dgm:t>
    </dgm:pt>
    <dgm:pt modelId="{3C77089F-E281-493B-9365-511F650571F9}">
      <dgm:prSet phldrT="[Text]"/>
      <dgm:spPr/>
      <dgm:t>
        <a:bodyPr/>
        <a:lstStyle/>
        <a:p>
          <a:r>
            <a:rPr lang="en-IN" dirty="0">
              <a:latin typeface="Bell MT" panose="02020503060305020303" pitchFamily="18" charset="0"/>
            </a:rPr>
            <a:t>Voice Control</a:t>
          </a:r>
          <a:endParaRPr lang="en-IN" dirty="0"/>
        </a:p>
      </dgm:t>
    </dgm:pt>
    <dgm:pt modelId="{E59AE801-0266-41AD-8564-3F49F668C408}" type="parTrans" cxnId="{83AE1593-A64F-4C37-B308-DF310B434A35}">
      <dgm:prSet/>
      <dgm:spPr/>
      <dgm:t>
        <a:bodyPr/>
        <a:lstStyle/>
        <a:p>
          <a:endParaRPr lang="en-IN"/>
        </a:p>
      </dgm:t>
    </dgm:pt>
    <dgm:pt modelId="{00FD16F2-9868-4210-A3DC-F9CFC11A4938}" type="sibTrans" cxnId="{83AE1593-A64F-4C37-B308-DF310B434A35}">
      <dgm:prSet/>
      <dgm:spPr/>
      <dgm:t>
        <a:bodyPr/>
        <a:lstStyle/>
        <a:p>
          <a:endParaRPr lang="en-IN"/>
        </a:p>
      </dgm:t>
    </dgm:pt>
    <dgm:pt modelId="{363CFE4B-DD8D-4D92-AC4B-EF683E86DA41}">
      <dgm:prSet phldrT="[Text]"/>
      <dgm:spPr/>
      <dgm:t>
        <a:bodyPr/>
        <a:lstStyle/>
        <a:p>
          <a:r>
            <a:rPr lang="en-IN">
              <a:latin typeface="Bell MT" panose="02020503060305020303" pitchFamily="18" charset="0"/>
            </a:rPr>
            <a:t>Categorize items &amp; Add Quantity</a:t>
          </a:r>
          <a:endParaRPr lang="en-IN" dirty="0"/>
        </a:p>
      </dgm:t>
    </dgm:pt>
    <dgm:pt modelId="{C5A019C5-E35A-4771-864C-9908999590C0}" type="parTrans" cxnId="{6CA2FC40-B187-456A-BF7A-D28ECE7BE4C9}">
      <dgm:prSet/>
      <dgm:spPr/>
      <dgm:t>
        <a:bodyPr/>
        <a:lstStyle/>
        <a:p>
          <a:endParaRPr lang="en-IN"/>
        </a:p>
      </dgm:t>
    </dgm:pt>
    <dgm:pt modelId="{2E62C25C-ED5D-46E2-9078-6F8A9E8B8133}" type="sibTrans" cxnId="{6CA2FC40-B187-456A-BF7A-D28ECE7BE4C9}">
      <dgm:prSet/>
      <dgm:spPr/>
      <dgm:t>
        <a:bodyPr/>
        <a:lstStyle/>
        <a:p>
          <a:endParaRPr lang="en-IN"/>
        </a:p>
      </dgm:t>
    </dgm:pt>
    <dgm:pt modelId="{E0C6E906-995C-425A-B42F-58A4DE100DDB}">
      <dgm:prSet phldrT="[Text]"/>
      <dgm:spPr/>
      <dgm:t>
        <a:bodyPr/>
        <a:lstStyle/>
        <a:p>
          <a:r>
            <a:rPr lang="en-IN" dirty="0">
              <a:latin typeface="Bell MT" panose="02020503060305020303" pitchFamily="18" charset="0"/>
            </a:rPr>
            <a:t>Add, Delete &amp; Edit items</a:t>
          </a:r>
          <a:endParaRPr lang="en-IN" dirty="0"/>
        </a:p>
      </dgm:t>
    </dgm:pt>
    <dgm:pt modelId="{4FEFF65C-20CF-4EA3-954A-9D38FDC366EF}" type="parTrans" cxnId="{31F1396F-5C4D-45B0-84B3-081CB532D932}">
      <dgm:prSet/>
      <dgm:spPr/>
      <dgm:t>
        <a:bodyPr/>
        <a:lstStyle/>
        <a:p>
          <a:endParaRPr lang="en-IN"/>
        </a:p>
      </dgm:t>
    </dgm:pt>
    <dgm:pt modelId="{A000540A-4B52-4F63-864F-9AC4D7C7B5F8}" type="sibTrans" cxnId="{31F1396F-5C4D-45B0-84B3-081CB532D932}">
      <dgm:prSet/>
      <dgm:spPr/>
      <dgm:t>
        <a:bodyPr/>
        <a:lstStyle/>
        <a:p>
          <a:endParaRPr lang="en-IN"/>
        </a:p>
      </dgm:t>
    </dgm:pt>
    <dgm:pt modelId="{FFD1B853-72BD-4800-AA8F-A4482E6E82D9}">
      <dgm:prSet/>
      <dgm:spPr/>
      <dgm:t>
        <a:bodyPr/>
        <a:lstStyle/>
        <a:p>
          <a:r>
            <a:rPr lang="en-IN">
              <a:latin typeface="Bell MT" panose="02020503060305020303" pitchFamily="18" charset="0"/>
            </a:rPr>
            <a:t>Share List With Others</a:t>
          </a:r>
          <a:endParaRPr lang="en-IN" dirty="0">
            <a:latin typeface="Bell MT" panose="02020503060305020303" pitchFamily="18" charset="0"/>
          </a:endParaRPr>
        </a:p>
      </dgm:t>
    </dgm:pt>
    <dgm:pt modelId="{AFB8F44F-A468-4752-8596-24A8D6C0D485}" type="parTrans" cxnId="{E1C606D0-8955-41EE-AECF-36AF731A7E73}">
      <dgm:prSet/>
      <dgm:spPr/>
      <dgm:t>
        <a:bodyPr/>
        <a:lstStyle/>
        <a:p>
          <a:endParaRPr lang="en-IN"/>
        </a:p>
      </dgm:t>
    </dgm:pt>
    <dgm:pt modelId="{D1737AD6-2255-4282-A29D-E454228C21F8}" type="sibTrans" cxnId="{E1C606D0-8955-41EE-AECF-36AF731A7E73}">
      <dgm:prSet/>
      <dgm:spPr/>
      <dgm:t>
        <a:bodyPr/>
        <a:lstStyle/>
        <a:p>
          <a:endParaRPr lang="en-IN"/>
        </a:p>
      </dgm:t>
    </dgm:pt>
    <dgm:pt modelId="{1A2B50DD-531E-4A4F-A9CC-C15D08151698}">
      <dgm:prSet/>
      <dgm:spPr/>
      <dgm:t>
        <a:bodyPr/>
        <a:lstStyle/>
        <a:p>
          <a:r>
            <a:rPr lang="en-IN">
              <a:latin typeface="Bell MT" panose="02020503060305020303" pitchFamily="18" charset="0"/>
            </a:rPr>
            <a:t>Optimized app speed </a:t>
          </a:r>
          <a:endParaRPr lang="en-IN" dirty="0">
            <a:latin typeface="Bell MT" panose="02020503060305020303" pitchFamily="18" charset="0"/>
          </a:endParaRPr>
        </a:p>
      </dgm:t>
    </dgm:pt>
    <dgm:pt modelId="{B2317146-E6C7-424F-8765-B424F97F3EF7}" type="parTrans" cxnId="{6BCF0707-2A92-47F9-9BEB-BCF22DBD3646}">
      <dgm:prSet/>
      <dgm:spPr/>
      <dgm:t>
        <a:bodyPr/>
        <a:lstStyle/>
        <a:p>
          <a:endParaRPr lang="en-IN"/>
        </a:p>
      </dgm:t>
    </dgm:pt>
    <dgm:pt modelId="{C9F22952-6DD3-4FB0-8E51-99B4E4DE5770}" type="sibTrans" cxnId="{6BCF0707-2A92-47F9-9BEB-BCF22DBD3646}">
      <dgm:prSet/>
      <dgm:spPr/>
      <dgm:t>
        <a:bodyPr/>
        <a:lstStyle/>
        <a:p>
          <a:endParaRPr lang="en-IN"/>
        </a:p>
      </dgm:t>
    </dgm:pt>
    <dgm:pt modelId="{898163A5-BB64-4E11-93B9-ACF4B7457798}" type="pres">
      <dgm:prSet presAssocID="{C8C1D8A0-677B-4128-BBA2-B2983EEAC009}" presName="composite" presStyleCnt="0">
        <dgm:presLayoutVars>
          <dgm:chMax val="1"/>
          <dgm:dir/>
          <dgm:resizeHandles val="exact"/>
        </dgm:presLayoutVars>
      </dgm:prSet>
      <dgm:spPr/>
    </dgm:pt>
    <dgm:pt modelId="{0B309F4D-629A-4262-B382-997393571BB3}" type="pres">
      <dgm:prSet presAssocID="{C8C1D8A0-677B-4128-BBA2-B2983EEAC009}" presName="radial" presStyleCnt="0">
        <dgm:presLayoutVars>
          <dgm:animLvl val="ctr"/>
        </dgm:presLayoutVars>
      </dgm:prSet>
      <dgm:spPr/>
    </dgm:pt>
    <dgm:pt modelId="{F33170DF-1B9E-4697-A293-9C4C5E0EBE02}" type="pres">
      <dgm:prSet presAssocID="{A0D5A058-2115-41F2-8B0E-BC2BC42610AA}" presName="centerShape" presStyleLbl="vennNode1" presStyleIdx="0" presStyleCnt="7"/>
      <dgm:spPr/>
    </dgm:pt>
    <dgm:pt modelId="{B74230AF-2DA5-484C-AFE6-F1547C460142}" type="pres">
      <dgm:prSet presAssocID="{E65EAB13-B9BB-42DA-8077-A3322AA23BBF}" presName="node" presStyleLbl="vennNode1" presStyleIdx="1" presStyleCnt="7">
        <dgm:presLayoutVars>
          <dgm:bulletEnabled val="1"/>
        </dgm:presLayoutVars>
      </dgm:prSet>
      <dgm:spPr/>
    </dgm:pt>
    <dgm:pt modelId="{8099A587-4989-4B80-86FF-30F63B1168FC}" type="pres">
      <dgm:prSet presAssocID="{3C77089F-E281-493B-9365-511F650571F9}" presName="node" presStyleLbl="vennNode1" presStyleIdx="2" presStyleCnt="7">
        <dgm:presLayoutVars>
          <dgm:bulletEnabled val="1"/>
        </dgm:presLayoutVars>
      </dgm:prSet>
      <dgm:spPr/>
    </dgm:pt>
    <dgm:pt modelId="{1F3E6057-F184-4126-93D7-C6C1FA9AFE7F}" type="pres">
      <dgm:prSet presAssocID="{1A2B50DD-531E-4A4F-A9CC-C15D08151698}" presName="node" presStyleLbl="vennNode1" presStyleIdx="3" presStyleCnt="7">
        <dgm:presLayoutVars>
          <dgm:bulletEnabled val="1"/>
        </dgm:presLayoutVars>
      </dgm:prSet>
      <dgm:spPr/>
    </dgm:pt>
    <dgm:pt modelId="{0838B98E-9293-4CBA-8766-C10D5DC1C9FC}" type="pres">
      <dgm:prSet presAssocID="{FFD1B853-72BD-4800-AA8F-A4482E6E82D9}" presName="node" presStyleLbl="vennNode1" presStyleIdx="4" presStyleCnt="7">
        <dgm:presLayoutVars>
          <dgm:bulletEnabled val="1"/>
        </dgm:presLayoutVars>
      </dgm:prSet>
      <dgm:spPr/>
    </dgm:pt>
    <dgm:pt modelId="{1A1FDE1A-9EB2-4166-AA14-8E54C696F6EC}" type="pres">
      <dgm:prSet presAssocID="{363CFE4B-DD8D-4D92-AC4B-EF683E86DA41}" presName="node" presStyleLbl="vennNode1" presStyleIdx="5" presStyleCnt="7">
        <dgm:presLayoutVars>
          <dgm:bulletEnabled val="1"/>
        </dgm:presLayoutVars>
      </dgm:prSet>
      <dgm:spPr/>
    </dgm:pt>
    <dgm:pt modelId="{EDA7E1C9-7F39-4A08-A855-1D0C61DD35A5}" type="pres">
      <dgm:prSet presAssocID="{E0C6E906-995C-425A-B42F-58A4DE100D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6BCF0707-2A92-47F9-9BEB-BCF22DBD3646}" srcId="{A0D5A058-2115-41F2-8B0E-BC2BC42610AA}" destId="{1A2B50DD-531E-4A4F-A9CC-C15D08151698}" srcOrd="2" destOrd="0" parTransId="{B2317146-E6C7-424F-8765-B424F97F3EF7}" sibTransId="{C9F22952-6DD3-4FB0-8E51-99B4E4DE5770}"/>
    <dgm:cxn modelId="{0257DE07-CDB9-47C3-910A-DC0C16A723DB}" type="presOf" srcId="{FFD1B853-72BD-4800-AA8F-A4482E6E82D9}" destId="{0838B98E-9293-4CBA-8766-C10D5DC1C9FC}" srcOrd="0" destOrd="0" presId="urn:microsoft.com/office/officeart/2005/8/layout/radial3"/>
    <dgm:cxn modelId="{EFC7441F-986A-4F5E-A66A-02E5256336E0}" srcId="{C8C1D8A0-677B-4128-BBA2-B2983EEAC009}" destId="{A0D5A058-2115-41F2-8B0E-BC2BC42610AA}" srcOrd="0" destOrd="0" parTransId="{46072189-3E91-4F81-8075-D5B80C5AFBE6}" sibTransId="{FFA3A3CE-2F91-4E2B-A989-34142D5C378B}"/>
    <dgm:cxn modelId="{D3C60132-0F96-4231-9393-A10BADDC2BDD}" type="presOf" srcId="{1A2B50DD-531E-4A4F-A9CC-C15D08151698}" destId="{1F3E6057-F184-4126-93D7-C6C1FA9AFE7F}" srcOrd="0" destOrd="0" presId="urn:microsoft.com/office/officeart/2005/8/layout/radial3"/>
    <dgm:cxn modelId="{47A6FC38-7EA6-4CF9-86E6-AAA8D9475BBA}" type="presOf" srcId="{C8C1D8A0-677B-4128-BBA2-B2983EEAC009}" destId="{898163A5-BB64-4E11-93B9-ACF4B7457798}" srcOrd="0" destOrd="0" presId="urn:microsoft.com/office/officeart/2005/8/layout/radial3"/>
    <dgm:cxn modelId="{6CA2FC40-B187-456A-BF7A-D28ECE7BE4C9}" srcId="{A0D5A058-2115-41F2-8B0E-BC2BC42610AA}" destId="{363CFE4B-DD8D-4D92-AC4B-EF683E86DA41}" srcOrd="4" destOrd="0" parTransId="{C5A019C5-E35A-4771-864C-9908999590C0}" sibTransId="{2E62C25C-ED5D-46E2-9078-6F8A9E8B8133}"/>
    <dgm:cxn modelId="{31F1396F-5C4D-45B0-84B3-081CB532D932}" srcId="{A0D5A058-2115-41F2-8B0E-BC2BC42610AA}" destId="{E0C6E906-995C-425A-B42F-58A4DE100DDB}" srcOrd="5" destOrd="0" parTransId="{4FEFF65C-20CF-4EA3-954A-9D38FDC366EF}" sibTransId="{A000540A-4B52-4F63-864F-9AC4D7C7B5F8}"/>
    <dgm:cxn modelId="{5C56797B-FCD9-4C51-91CA-D1FEAA964F03}" type="presOf" srcId="{A0D5A058-2115-41F2-8B0E-BC2BC42610AA}" destId="{F33170DF-1B9E-4697-A293-9C4C5E0EBE02}" srcOrd="0" destOrd="0" presId="urn:microsoft.com/office/officeart/2005/8/layout/radial3"/>
    <dgm:cxn modelId="{D4886B81-4464-4E97-91C5-94F36FF28A84}" type="presOf" srcId="{E65EAB13-B9BB-42DA-8077-A3322AA23BBF}" destId="{B74230AF-2DA5-484C-AFE6-F1547C460142}" srcOrd="0" destOrd="0" presId="urn:microsoft.com/office/officeart/2005/8/layout/radial3"/>
    <dgm:cxn modelId="{0D8DE385-DB4F-4A65-A083-79AA410D6436}" srcId="{A0D5A058-2115-41F2-8B0E-BC2BC42610AA}" destId="{E65EAB13-B9BB-42DA-8077-A3322AA23BBF}" srcOrd="0" destOrd="0" parTransId="{47E9BDCF-D676-4FF1-8786-3B477281D3A8}" sibTransId="{A3506601-7BEC-4694-B052-784C80796762}"/>
    <dgm:cxn modelId="{83AE1593-A64F-4C37-B308-DF310B434A35}" srcId="{A0D5A058-2115-41F2-8B0E-BC2BC42610AA}" destId="{3C77089F-E281-493B-9365-511F650571F9}" srcOrd="1" destOrd="0" parTransId="{E59AE801-0266-41AD-8564-3F49F668C408}" sibTransId="{00FD16F2-9868-4210-A3DC-F9CFC11A4938}"/>
    <dgm:cxn modelId="{E33A2AB1-6E1B-480E-BDB4-7647A80CE58B}" type="presOf" srcId="{363CFE4B-DD8D-4D92-AC4B-EF683E86DA41}" destId="{1A1FDE1A-9EB2-4166-AA14-8E54C696F6EC}" srcOrd="0" destOrd="0" presId="urn:microsoft.com/office/officeart/2005/8/layout/radial3"/>
    <dgm:cxn modelId="{2BCAF4C4-FED1-4026-8067-E4AF55E22D61}" type="presOf" srcId="{E0C6E906-995C-425A-B42F-58A4DE100DDB}" destId="{EDA7E1C9-7F39-4A08-A855-1D0C61DD35A5}" srcOrd="0" destOrd="0" presId="urn:microsoft.com/office/officeart/2005/8/layout/radial3"/>
    <dgm:cxn modelId="{E1C606D0-8955-41EE-AECF-36AF731A7E73}" srcId="{A0D5A058-2115-41F2-8B0E-BC2BC42610AA}" destId="{FFD1B853-72BD-4800-AA8F-A4482E6E82D9}" srcOrd="3" destOrd="0" parTransId="{AFB8F44F-A468-4752-8596-24A8D6C0D485}" sibTransId="{D1737AD6-2255-4282-A29D-E454228C21F8}"/>
    <dgm:cxn modelId="{BB5248E5-EDBE-4D74-A8D3-5860DDFD011B}" type="presOf" srcId="{3C77089F-E281-493B-9365-511F650571F9}" destId="{8099A587-4989-4B80-86FF-30F63B1168FC}" srcOrd="0" destOrd="0" presId="urn:microsoft.com/office/officeart/2005/8/layout/radial3"/>
    <dgm:cxn modelId="{DF67FA64-53F7-4DF2-A5D1-0DF6EF74A040}" type="presParOf" srcId="{898163A5-BB64-4E11-93B9-ACF4B7457798}" destId="{0B309F4D-629A-4262-B382-997393571BB3}" srcOrd="0" destOrd="0" presId="urn:microsoft.com/office/officeart/2005/8/layout/radial3"/>
    <dgm:cxn modelId="{8436BF05-4D59-48BD-AF5C-8B504A2CE4EB}" type="presParOf" srcId="{0B309F4D-629A-4262-B382-997393571BB3}" destId="{F33170DF-1B9E-4697-A293-9C4C5E0EBE02}" srcOrd="0" destOrd="0" presId="urn:microsoft.com/office/officeart/2005/8/layout/radial3"/>
    <dgm:cxn modelId="{E7A4801A-4873-443F-84F0-FEA5DE9395EF}" type="presParOf" srcId="{0B309F4D-629A-4262-B382-997393571BB3}" destId="{B74230AF-2DA5-484C-AFE6-F1547C460142}" srcOrd="1" destOrd="0" presId="urn:microsoft.com/office/officeart/2005/8/layout/radial3"/>
    <dgm:cxn modelId="{5E0C9234-384C-4394-97D4-9CD99EDC9FA4}" type="presParOf" srcId="{0B309F4D-629A-4262-B382-997393571BB3}" destId="{8099A587-4989-4B80-86FF-30F63B1168FC}" srcOrd="2" destOrd="0" presId="urn:microsoft.com/office/officeart/2005/8/layout/radial3"/>
    <dgm:cxn modelId="{27695128-0C8B-4FAD-B41B-CCF84D776021}" type="presParOf" srcId="{0B309F4D-629A-4262-B382-997393571BB3}" destId="{1F3E6057-F184-4126-93D7-C6C1FA9AFE7F}" srcOrd="3" destOrd="0" presId="urn:microsoft.com/office/officeart/2005/8/layout/radial3"/>
    <dgm:cxn modelId="{9A0DEA76-269C-4531-ACA4-E971C9DFEB19}" type="presParOf" srcId="{0B309F4D-629A-4262-B382-997393571BB3}" destId="{0838B98E-9293-4CBA-8766-C10D5DC1C9FC}" srcOrd="4" destOrd="0" presId="urn:microsoft.com/office/officeart/2005/8/layout/radial3"/>
    <dgm:cxn modelId="{3F27F287-5FFD-4D1E-B7DF-FA1F766CB3B1}" type="presParOf" srcId="{0B309F4D-629A-4262-B382-997393571BB3}" destId="{1A1FDE1A-9EB2-4166-AA14-8E54C696F6EC}" srcOrd="5" destOrd="0" presId="urn:microsoft.com/office/officeart/2005/8/layout/radial3"/>
    <dgm:cxn modelId="{8D352B95-10CA-45D6-B37A-DFFFCB384516}" type="presParOf" srcId="{0B309F4D-629A-4262-B382-997393571BB3}" destId="{EDA7E1C9-7F39-4A08-A855-1D0C61DD35A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1D8A0-677B-4128-BBA2-B2983EEAC009}" type="doc">
      <dgm:prSet loTypeId="urn:microsoft.com/office/officeart/2005/8/layout/radial3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0D5A058-2115-41F2-8B0E-BC2BC42610AA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Features of EasyList </a:t>
          </a:r>
          <a:endParaRPr lang="en-IN" dirty="0"/>
        </a:p>
      </dgm:t>
    </dgm:pt>
    <dgm:pt modelId="{46072189-3E91-4F81-8075-D5B80C5AFBE6}" type="parTrans" cxnId="{EFC7441F-986A-4F5E-A66A-02E5256336E0}">
      <dgm:prSet/>
      <dgm:spPr/>
      <dgm:t>
        <a:bodyPr/>
        <a:lstStyle/>
        <a:p>
          <a:endParaRPr lang="en-IN"/>
        </a:p>
      </dgm:t>
    </dgm:pt>
    <dgm:pt modelId="{FFA3A3CE-2F91-4E2B-A989-34142D5C378B}" type="sibTrans" cxnId="{EFC7441F-986A-4F5E-A66A-02E5256336E0}">
      <dgm:prSet/>
      <dgm:spPr/>
      <dgm:t>
        <a:bodyPr/>
        <a:lstStyle/>
        <a:p>
          <a:endParaRPr lang="en-IN"/>
        </a:p>
      </dgm:t>
    </dgm:pt>
    <dgm:pt modelId="{E65EAB13-B9BB-42DA-8077-A3322AA23BBF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  <a:latin typeface="Bell MT" panose="02020503060305020303" pitchFamily="18" charset="0"/>
            </a:rPr>
            <a:t>Customisation Option</a:t>
          </a:r>
          <a:endParaRPr lang="en-IN" sz="1800" dirty="0">
            <a:solidFill>
              <a:schemeClr val="tx1"/>
            </a:solidFill>
          </a:endParaRPr>
        </a:p>
      </dgm:t>
    </dgm:pt>
    <dgm:pt modelId="{47E9BDCF-D676-4FF1-8786-3B477281D3A8}" type="parTrans" cxnId="{0D8DE385-DB4F-4A65-A083-79AA410D6436}">
      <dgm:prSet/>
      <dgm:spPr/>
      <dgm:t>
        <a:bodyPr/>
        <a:lstStyle/>
        <a:p>
          <a:endParaRPr lang="en-IN"/>
        </a:p>
      </dgm:t>
    </dgm:pt>
    <dgm:pt modelId="{A3506601-7BEC-4694-B052-784C80796762}" type="sibTrans" cxnId="{0D8DE385-DB4F-4A65-A083-79AA410D6436}">
      <dgm:prSet/>
      <dgm:spPr/>
      <dgm:t>
        <a:bodyPr/>
        <a:lstStyle/>
        <a:p>
          <a:endParaRPr lang="en-IN"/>
        </a:p>
      </dgm:t>
    </dgm:pt>
    <dgm:pt modelId="{3C77089F-E281-493B-9365-511F650571F9}">
      <dgm:prSet phldrT="[Text]"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Integration</a:t>
          </a:r>
          <a:r>
            <a:rPr lang="en-IN" sz="12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with other apps</a:t>
          </a:r>
        </a:p>
      </dgm:t>
    </dgm:pt>
    <dgm:pt modelId="{E59AE801-0266-41AD-8564-3F49F668C408}" type="parTrans" cxnId="{83AE1593-A64F-4C37-B308-DF310B434A35}">
      <dgm:prSet/>
      <dgm:spPr/>
      <dgm:t>
        <a:bodyPr/>
        <a:lstStyle/>
        <a:p>
          <a:endParaRPr lang="en-IN"/>
        </a:p>
      </dgm:t>
    </dgm:pt>
    <dgm:pt modelId="{00FD16F2-9868-4210-A3DC-F9CFC11A4938}" type="sibTrans" cxnId="{83AE1593-A64F-4C37-B308-DF310B434A35}">
      <dgm:prSet/>
      <dgm:spPr/>
      <dgm:t>
        <a:bodyPr/>
        <a:lstStyle/>
        <a:p>
          <a:endParaRPr lang="en-IN"/>
        </a:p>
      </dgm:t>
    </dgm:pt>
    <dgm:pt modelId="{363CFE4B-DD8D-4D92-AC4B-EF683E86DA41}">
      <dgm:prSet phldrT="[Text]"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Data</a:t>
          </a:r>
          <a:r>
            <a:rPr lang="en-IN" sz="12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Synchronization</a:t>
          </a:r>
        </a:p>
      </dgm:t>
    </dgm:pt>
    <dgm:pt modelId="{C5A019C5-E35A-4771-864C-9908999590C0}" type="parTrans" cxnId="{6CA2FC40-B187-456A-BF7A-D28ECE7BE4C9}">
      <dgm:prSet/>
      <dgm:spPr/>
      <dgm:t>
        <a:bodyPr/>
        <a:lstStyle/>
        <a:p>
          <a:endParaRPr lang="en-IN"/>
        </a:p>
      </dgm:t>
    </dgm:pt>
    <dgm:pt modelId="{2E62C25C-ED5D-46E2-9078-6F8A9E8B8133}" type="sibTrans" cxnId="{6CA2FC40-B187-456A-BF7A-D28ECE7BE4C9}">
      <dgm:prSet/>
      <dgm:spPr/>
      <dgm:t>
        <a:bodyPr/>
        <a:lstStyle/>
        <a:p>
          <a:endParaRPr lang="en-IN"/>
        </a:p>
      </dgm:t>
    </dgm:pt>
    <dgm:pt modelId="{E0C6E906-995C-425A-B42F-58A4DE100DDB}">
      <dgm:prSet phldrT="[Text]" custT="1"/>
      <dgm:spPr/>
      <dgm:t>
        <a:bodyPr/>
        <a:lstStyle/>
        <a:p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Visual</a:t>
          </a:r>
          <a:r>
            <a:rPr lang="en-IN" sz="32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Cues</a:t>
          </a:r>
        </a:p>
      </dgm:t>
    </dgm:pt>
    <dgm:pt modelId="{4FEFF65C-20CF-4EA3-954A-9D38FDC366EF}" type="parTrans" cxnId="{31F1396F-5C4D-45B0-84B3-081CB532D932}">
      <dgm:prSet/>
      <dgm:spPr/>
      <dgm:t>
        <a:bodyPr/>
        <a:lstStyle/>
        <a:p>
          <a:endParaRPr lang="en-IN"/>
        </a:p>
      </dgm:t>
    </dgm:pt>
    <dgm:pt modelId="{A000540A-4B52-4F63-864F-9AC4D7C7B5F8}" type="sibTrans" cxnId="{31F1396F-5C4D-45B0-84B3-081CB532D932}">
      <dgm:prSet/>
      <dgm:spPr/>
      <dgm:t>
        <a:bodyPr/>
        <a:lstStyle/>
        <a:p>
          <a:endParaRPr lang="en-IN"/>
        </a:p>
      </dgm:t>
    </dgm:pt>
    <dgm:pt modelId="{FFD1B853-72BD-4800-AA8F-A4482E6E82D9}">
      <dgm:prSet custT="1"/>
      <dgm:spPr/>
      <dgm:t>
        <a:bodyPr/>
        <a:lstStyle/>
        <a:p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Regular</a:t>
          </a:r>
          <a:r>
            <a:rPr lang="en-IN" sz="18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Update</a:t>
          </a:r>
        </a:p>
      </dgm:t>
    </dgm:pt>
    <dgm:pt modelId="{AFB8F44F-A468-4752-8596-24A8D6C0D485}" type="parTrans" cxnId="{E1C606D0-8955-41EE-AECF-36AF731A7E73}">
      <dgm:prSet/>
      <dgm:spPr/>
      <dgm:t>
        <a:bodyPr/>
        <a:lstStyle/>
        <a:p>
          <a:endParaRPr lang="en-IN"/>
        </a:p>
      </dgm:t>
    </dgm:pt>
    <dgm:pt modelId="{D1737AD6-2255-4282-A29D-E454228C21F8}" type="sibTrans" cxnId="{E1C606D0-8955-41EE-AECF-36AF731A7E73}">
      <dgm:prSet/>
      <dgm:spPr/>
      <dgm:t>
        <a:bodyPr/>
        <a:lstStyle/>
        <a:p>
          <a:endParaRPr lang="en-IN"/>
        </a:p>
      </dgm:t>
    </dgm:pt>
    <dgm:pt modelId="{1A2B50DD-531E-4A4F-A9CC-C15D08151698}">
      <dgm:prSet custT="1"/>
      <dgm:spPr/>
      <dgm:t>
        <a:bodyPr/>
        <a:lstStyle/>
        <a:p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Offline Functionality</a:t>
          </a:r>
        </a:p>
      </dgm:t>
    </dgm:pt>
    <dgm:pt modelId="{B2317146-E6C7-424F-8765-B424F97F3EF7}" type="parTrans" cxnId="{6BCF0707-2A92-47F9-9BEB-BCF22DBD3646}">
      <dgm:prSet/>
      <dgm:spPr/>
      <dgm:t>
        <a:bodyPr/>
        <a:lstStyle/>
        <a:p>
          <a:endParaRPr lang="en-IN"/>
        </a:p>
      </dgm:t>
    </dgm:pt>
    <dgm:pt modelId="{C9F22952-6DD3-4FB0-8E51-99B4E4DE5770}" type="sibTrans" cxnId="{6BCF0707-2A92-47F9-9BEB-BCF22DBD3646}">
      <dgm:prSet/>
      <dgm:spPr/>
      <dgm:t>
        <a:bodyPr/>
        <a:lstStyle/>
        <a:p>
          <a:endParaRPr lang="en-IN"/>
        </a:p>
      </dgm:t>
    </dgm:pt>
    <dgm:pt modelId="{898163A5-BB64-4E11-93B9-ACF4B7457798}" type="pres">
      <dgm:prSet presAssocID="{C8C1D8A0-677B-4128-BBA2-B2983EEAC009}" presName="composite" presStyleCnt="0">
        <dgm:presLayoutVars>
          <dgm:chMax val="1"/>
          <dgm:dir/>
          <dgm:resizeHandles val="exact"/>
        </dgm:presLayoutVars>
      </dgm:prSet>
      <dgm:spPr/>
    </dgm:pt>
    <dgm:pt modelId="{0B309F4D-629A-4262-B382-997393571BB3}" type="pres">
      <dgm:prSet presAssocID="{C8C1D8A0-677B-4128-BBA2-B2983EEAC009}" presName="radial" presStyleCnt="0">
        <dgm:presLayoutVars>
          <dgm:animLvl val="ctr"/>
        </dgm:presLayoutVars>
      </dgm:prSet>
      <dgm:spPr/>
    </dgm:pt>
    <dgm:pt modelId="{F33170DF-1B9E-4697-A293-9C4C5E0EBE02}" type="pres">
      <dgm:prSet presAssocID="{A0D5A058-2115-41F2-8B0E-BC2BC42610AA}" presName="centerShape" presStyleLbl="vennNode1" presStyleIdx="0" presStyleCnt="7"/>
      <dgm:spPr/>
    </dgm:pt>
    <dgm:pt modelId="{B74230AF-2DA5-484C-AFE6-F1547C460142}" type="pres">
      <dgm:prSet presAssocID="{E65EAB13-B9BB-42DA-8077-A3322AA23BBF}" presName="node" presStyleLbl="vennNode1" presStyleIdx="1" presStyleCnt="7">
        <dgm:presLayoutVars>
          <dgm:bulletEnabled val="1"/>
        </dgm:presLayoutVars>
      </dgm:prSet>
      <dgm:spPr/>
    </dgm:pt>
    <dgm:pt modelId="{8099A587-4989-4B80-86FF-30F63B1168FC}" type="pres">
      <dgm:prSet presAssocID="{3C77089F-E281-493B-9365-511F650571F9}" presName="node" presStyleLbl="vennNode1" presStyleIdx="2" presStyleCnt="7">
        <dgm:presLayoutVars>
          <dgm:bulletEnabled val="1"/>
        </dgm:presLayoutVars>
      </dgm:prSet>
      <dgm:spPr/>
    </dgm:pt>
    <dgm:pt modelId="{1F3E6057-F184-4126-93D7-C6C1FA9AFE7F}" type="pres">
      <dgm:prSet presAssocID="{1A2B50DD-531E-4A4F-A9CC-C15D08151698}" presName="node" presStyleLbl="vennNode1" presStyleIdx="3" presStyleCnt="7">
        <dgm:presLayoutVars>
          <dgm:bulletEnabled val="1"/>
        </dgm:presLayoutVars>
      </dgm:prSet>
      <dgm:spPr/>
    </dgm:pt>
    <dgm:pt modelId="{0838B98E-9293-4CBA-8766-C10D5DC1C9FC}" type="pres">
      <dgm:prSet presAssocID="{FFD1B853-72BD-4800-AA8F-A4482E6E82D9}" presName="node" presStyleLbl="vennNode1" presStyleIdx="4" presStyleCnt="7">
        <dgm:presLayoutVars>
          <dgm:bulletEnabled val="1"/>
        </dgm:presLayoutVars>
      </dgm:prSet>
      <dgm:spPr/>
    </dgm:pt>
    <dgm:pt modelId="{1A1FDE1A-9EB2-4166-AA14-8E54C696F6EC}" type="pres">
      <dgm:prSet presAssocID="{363CFE4B-DD8D-4D92-AC4B-EF683E86DA41}" presName="node" presStyleLbl="vennNode1" presStyleIdx="5" presStyleCnt="7">
        <dgm:presLayoutVars>
          <dgm:bulletEnabled val="1"/>
        </dgm:presLayoutVars>
      </dgm:prSet>
      <dgm:spPr/>
    </dgm:pt>
    <dgm:pt modelId="{EDA7E1C9-7F39-4A08-A855-1D0C61DD35A5}" type="pres">
      <dgm:prSet presAssocID="{E0C6E906-995C-425A-B42F-58A4DE100D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6BCF0707-2A92-47F9-9BEB-BCF22DBD3646}" srcId="{A0D5A058-2115-41F2-8B0E-BC2BC42610AA}" destId="{1A2B50DD-531E-4A4F-A9CC-C15D08151698}" srcOrd="2" destOrd="0" parTransId="{B2317146-E6C7-424F-8765-B424F97F3EF7}" sibTransId="{C9F22952-6DD3-4FB0-8E51-99B4E4DE5770}"/>
    <dgm:cxn modelId="{0257DE07-CDB9-47C3-910A-DC0C16A723DB}" type="presOf" srcId="{FFD1B853-72BD-4800-AA8F-A4482E6E82D9}" destId="{0838B98E-9293-4CBA-8766-C10D5DC1C9FC}" srcOrd="0" destOrd="0" presId="urn:microsoft.com/office/officeart/2005/8/layout/radial3"/>
    <dgm:cxn modelId="{EFC7441F-986A-4F5E-A66A-02E5256336E0}" srcId="{C8C1D8A0-677B-4128-BBA2-B2983EEAC009}" destId="{A0D5A058-2115-41F2-8B0E-BC2BC42610AA}" srcOrd="0" destOrd="0" parTransId="{46072189-3E91-4F81-8075-D5B80C5AFBE6}" sibTransId="{FFA3A3CE-2F91-4E2B-A989-34142D5C378B}"/>
    <dgm:cxn modelId="{D3C60132-0F96-4231-9393-A10BADDC2BDD}" type="presOf" srcId="{1A2B50DD-531E-4A4F-A9CC-C15D08151698}" destId="{1F3E6057-F184-4126-93D7-C6C1FA9AFE7F}" srcOrd="0" destOrd="0" presId="urn:microsoft.com/office/officeart/2005/8/layout/radial3"/>
    <dgm:cxn modelId="{47A6FC38-7EA6-4CF9-86E6-AAA8D9475BBA}" type="presOf" srcId="{C8C1D8A0-677B-4128-BBA2-B2983EEAC009}" destId="{898163A5-BB64-4E11-93B9-ACF4B7457798}" srcOrd="0" destOrd="0" presId="urn:microsoft.com/office/officeart/2005/8/layout/radial3"/>
    <dgm:cxn modelId="{6CA2FC40-B187-456A-BF7A-D28ECE7BE4C9}" srcId="{A0D5A058-2115-41F2-8B0E-BC2BC42610AA}" destId="{363CFE4B-DD8D-4D92-AC4B-EF683E86DA41}" srcOrd="4" destOrd="0" parTransId="{C5A019C5-E35A-4771-864C-9908999590C0}" sibTransId="{2E62C25C-ED5D-46E2-9078-6F8A9E8B8133}"/>
    <dgm:cxn modelId="{31F1396F-5C4D-45B0-84B3-081CB532D932}" srcId="{A0D5A058-2115-41F2-8B0E-BC2BC42610AA}" destId="{E0C6E906-995C-425A-B42F-58A4DE100DDB}" srcOrd="5" destOrd="0" parTransId="{4FEFF65C-20CF-4EA3-954A-9D38FDC366EF}" sibTransId="{A000540A-4B52-4F63-864F-9AC4D7C7B5F8}"/>
    <dgm:cxn modelId="{5C56797B-FCD9-4C51-91CA-D1FEAA964F03}" type="presOf" srcId="{A0D5A058-2115-41F2-8B0E-BC2BC42610AA}" destId="{F33170DF-1B9E-4697-A293-9C4C5E0EBE02}" srcOrd="0" destOrd="0" presId="urn:microsoft.com/office/officeart/2005/8/layout/radial3"/>
    <dgm:cxn modelId="{D4886B81-4464-4E97-91C5-94F36FF28A84}" type="presOf" srcId="{E65EAB13-B9BB-42DA-8077-A3322AA23BBF}" destId="{B74230AF-2DA5-484C-AFE6-F1547C460142}" srcOrd="0" destOrd="0" presId="urn:microsoft.com/office/officeart/2005/8/layout/radial3"/>
    <dgm:cxn modelId="{0D8DE385-DB4F-4A65-A083-79AA410D6436}" srcId="{A0D5A058-2115-41F2-8B0E-BC2BC42610AA}" destId="{E65EAB13-B9BB-42DA-8077-A3322AA23BBF}" srcOrd="0" destOrd="0" parTransId="{47E9BDCF-D676-4FF1-8786-3B477281D3A8}" sibTransId="{A3506601-7BEC-4694-B052-784C80796762}"/>
    <dgm:cxn modelId="{83AE1593-A64F-4C37-B308-DF310B434A35}" srcId="{A0D5A058-2115-41F2-8B0E-BC2BC42610AA}" destId="{3C77089F-E281-493B-9365-511F650571F9}" srcOrd="1" destOrd="0" parTransId="{E59AE801-0266-41AD-8564-3F49F668C408}" sibTransId="{00FD16F2-9868-4210-A3DC-F9CFC11A4938}"/>
    <dgm:cxn modelId="{E33A2AB1-6E1B-480E-BDB4-7647A80CE58B}" type="presOf" srcId="{363CFE4B-DD8D-4D92-AC4B-EF683E86DA41}" destId="{1A1FDE1A-9EB2-4166-AA14-8E54C696F6EC}" srcOrd="0" destOrd="0" presId="urn:microsoft.com/office/officeart/2005/8/layout/radial3"/>
    <dgm:cxn modelId="{2BCAF4C4-FED1-4026-8067-E4AF55E22D61}" type="presOf" srcId="{E0C6E906-995C-425A-B42F-58A4DE100DDB}" destId="{EDA7E1C9-7F39-4A08-A855-1D0C61DD35A5}" srcOrd="0" destOrd="0" presId="urn:microsoft.com/office/officeart/2005/8/layout/radial3"/>
    <dgm:cxn modelId="{E1C606D0-8955-41EE-AECF-36AF731A7E73}" srcId="{A0D5A058-2115-41F2-8B0E-BC2BC42610AA}" destId="{FFD1B853-72BD-4800-AA8F-A4482E6E82D9}" srcOrd="3" destOrd="0" parTransId="{AFB8F44F-A468-4752-8596-24A8D6C0D485}" sibTransId="{D1737AD6-2255-4282-A29D-E454228C21F8}"/>
    <dgm:cxn modelId="{BB5248E5-EDBE-4D74-A8D3-5860DDFD011B}" type="presOf" srcId="{3C77089F-E281-493B-9365-511F650571F9}" destId="{8099A587-4989-4B80-86FF-30F63B1168FC}" srcOrd="0" destOrd="0" presId="urn:microsoft.com/office/officeart/2005/8/layout/radial3"/>
    <dgm:cxn modelId="{DF67FA64-53F7-4DF2-A5D1-0DF6EF74A040}" type="presParOf" srcId="{898163A5-BB64-4E11-93B9-ACF4B7457798}" destId="{0B309F4D-629A-4262-B382-997393571BB3}" srcOrd="0" destOrd="0" presId="urn:microsoft.com/office/officeart/2005/8/layout/radial3"/>
    <dgm:cxn modelId="{8436BF05-4D59-48BD-AF5C-8B504A2CE4EB}" type="presParOf" srcId="{0B309F4D-629A-4262-B382-997393571BB3}" destId="{F33170DF-1B9E-4697-A293-9C4C5E0EBE02}" srcOrd="0" destOrd="0" presId="urn:microsoft.com/office/officeart/2005/8/layout/radial3"/>
    <dgm:cxn modelId="{E7A4801A-4873-443F-84F0-FEA5DE9395EF}" type="presParOf" srcId="{0B309F4D-629A-4262-B382-997393571BB3}" destId="{B74230AF-2DA5-484C-AFE6-F1547C460142}" srcOrd="1" destOrd="0" presId="urn:microsoft.com/office/officeart/2005/8/layout/radial3"/>
    <dgm:cxn modelId="{5E0C9234-384C-4394-97D4-9CD99EDC9FA4}" type="presParOf" srcId="{0B309F4D-629A-4262-B382-997393571BB3}" destId="{8099A587-4989-4B80-86FF-30F63B1168FC}" srcOrd="2" destOrd="0" presId="urn:microsoft.com/office/officeart/2005/8/layout/radial3"/>
    <dgm:cxn modelId="{27695128-0C8B-4FAD-B41B-CCF84D776021}" type="presParOf" srcId="{0B309F4D-629A-4262-B382-997393571BB3}" destId="{1F3E6057-F184-4126-93D7-C6C1FA9AFE7F}" srcOrd="3" destOrd="0" presId="urn:microsoft.com/office/officeart/2005/8/layout/radial3"/>
    <dgm:cxn modelId="{9A0DEA76-269C-4531-ACA4-E971C9DFEB19}" type="presParOf" srcId="{0B309F4D-629A-4262-B382-997393571BB3}" destId="{0838B98E-9293-4CBA-8766-C10D5DC1C9FC}" srcOrd="4" destOrd="0" presId="urn:microsoft.com/office/officeart/2005/8/layout/radial3"/>
    <dgm:cxn modelId="{3F27F287-5FFD-4D1E-B7DF-FA1F766CB3B1}" type="presParOf" srcId="{0B309F4D-629A-4262-B382-997393571BB3}" destId="{1A1FDE1A-9EB2-4166-AA14-8E54C696F6EC}" srcOrd="5" destOrd="0" presId="urn:microsoft.com/office/officeart/2005/8/layout/radial3"/>
    <dgm:cxn modelId="{8D352B95-10CA-45D6-B37A-DFFFCB384516}" type="presParOf" srcId="{0B309F4D-629A-4262-B382-997393571BB3}" destId="{EDA7E1C9-7F39-4A08-A855-1D0C61DD35A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90508-2439-4EF9-801F-B32E29DF92F7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F3FE6AAA-9553-4CEC-A2A8-CCB9001D7607}">
      <dgm:prSet phldrT="[Text]" phldr="1"/>
      <dgm:spPr/>
      <dgm:t>
        <a:bodyPr/>
        <a:lstStyle/>
        <a:p>
          <a:endParaRPr lang="en-IN"/>
        </a:p>
      </dgm:t>
    </dgm:pt>
    <dgm:pt modelId="{1B9499F6-ECD6-43AB-8D62-4887901CFBDC}" type="parTrans" cxnId="{6FE4D25B-205F-45C2-93D2-9DBA6193C36C}">
      <dgm:prSet/>
      <dgm:spPr/>
      <dgm:t>
        <a:bodyPr/>
        <a:lstStyle/>
        <a:p>
          <a:endParaRPr lang="en-IN"/>
        </a:p>
      </dgm:t>
    </dgm:pt>
    <dgm:pt modelId="{B88BDF9C-FE1E-4666-A4C5-7A53B252F811}" type="sibTrans" cxnId="{6FE4D25B-205F-45C2-93D2-9DBA6193C36C}">
      <dgm:prSet/>
      <dgm:spPr/>
      <dgm:t>
        <a:bodyPr/>
        <a:lstStyle/>
        <a:p>
          <a:endParaRPr lang="en-IN"/>
        </a:p>
      </dgm:t>
    </dgm:pt>
    <dgm:pt modelId="{2CB5F85E-0C0C-42FC-8F25-AFA7168415BD}">
      <dgm:prSet phldrT="[Text]" phldr="1"/>
      <dgm:spPr/>
      <dgm:t>
        <a:bodyPr/>
        <a:lstStyle/>
        <a:p>
          <a:endParaRPr lang="en-IN"/>
        </a:p>
      </dgm:t>
    </dgm:pt>
    <dgm:pt modelId="{E2F37F5D-678C-4AB0-A71E-A8B224E38A16}" type="parTrans" cxnId="{B312F6E6-48EF-4041-BC1E-E78FDC3F612A}">
      <dgm:prSet/>
      <dgm:spPr/>
      <dgm:t>
        <a:bodyPr/>
        <a:lstStyle/>
        <a:p>
          <a:endParaRPr lang="en-IN"/>
        </a:p>
      </dgm:t>
    </dgm:pt>
    <dgm:pt modelId="{169FAAE0-A4EA-4C27-8DFA-71A5B3B521E0}" type="sibTrans" cxnId="{B312F6E6-48EF-4041-BC1E-E78FDC3F612A}">
      <dgm:prSet/>
      <dgm:spPr/>
      <dgm:t>
        <a:bodyPr/>
        <a:lstStyle/>
        <a:p>
          <a:endParaRPr lang="en-IN"/>
        </a:p>
      </dgm:t>
    </dgm:pt>
    <dgm:pt modelId="{3A993F39-CA11-4AE4-AB3A-747293C59D65}">
      <dgm:prSet phldrT="[Text]" phldr="1"/>
      <dgm:spPr/>
      <dgm:t>
        <a:bodyPr/>
        <a:lstStyle/>
        <a:p>
          <a:endParaRPr lang="en-IN" dirty="0"/>
        </a:p>
      </dgm:t>
    </dgm:pt>
    <dgm:pt modelId="{205C894D-D786-4C4F-A890-D015A25D2248}" type="parTrans" cxnId="{010C0658-0336-4DD0-A8A3-6A69B3C3DCF2}">
      <dgm:prSet/>
      <dgm:spPr/>
      <dgm:t>
        <a:bodyPr/>
        <a:lstStyle/>
        <a:p>
          <a:endParaRPr lang="en-IN"/>
        </a:p>
      </dgm:t>
    </dgm:pt>
    <dgm:pt modelId="{A4D6ADE3-B2B3-410E-81BD-21AAB34CA665}" type="sibTrans" cxnId="{010C0658-0336-4DD0-A8A3-6A69B3C3DCF2}">
      <dgm:prSet/>
      <dgm:spPr/>
      <dgm:t>
        <a:bodyPr/>
        <a:lstStyle/>
        <a:p>
          <a:endParaRPr lang="en-IN"/>
        </a:p>
      </dgm:t>
    </dgm:pt>
    <dgm:pt modelId="{EB665570-0283-4C46-A82C-834890726C1D}" type="pres">
      <dgm:prSet presAssocID="{01790508-2439-4EF9-801F-B32E29DF92F7}" presName="Name0" presStyleCnt="0">
        <dgm:presLayoutVars>
          <dgm:chMax val="8"/>
          <dgm:chPref val="8"/>
          <dgm:dir/>
        </dgm:presLayoutVars>
      </dgm:prSet>
      <dgm:spPr/>
    </dgm:pt>
    <dgm:pt modelId="{DABC81CF-9BD5-42E3-96D6-E4773D70E076}" type="pres">
      <dgm:prSet presAssocID="{F3FE6AAA-9553-4CEC-A2A8-CCB9001D7607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382F7D-1E17-44E5-B37C-E2C21A5A09A2}" type="pres">
      <dgm:prSet presAssocID="{F3FE6AAA-9553-4CEC-A2A8-CCB9001D7607}" presName="image_accent_1" presStyleCnt="0"/>
      <dgm:spPr/>
    </dgm:pt>
    <dgm:pt modelId="{F908E5FA-3290-42E3-8C6A-3614941A7201}" type="pres">
      <dgm:prSet presAssocID="{F3FE6AAA-9553-4CEC-A2A8-CCB9001D7607}" presName="imageAccentRepeatNode" presStyleLbl="alignNode1" presStyleIdx="0" presStyleCnt="6"/>
      <dgm:spPr/>
    </dgm:pt>
    <dgm:pt modelId="{888A354E-040A-4711-88CF-3D45A4990E2C}" type="pres">
      <dgm:prSet presAssocID="{F3FE6AAA-9553-4CEC-A2A8-CCB9001D7607}" presName="accent_1" presStyleLbl="alignNode1" presStyleIdx="1" presStyleCnt="6"/>
      <dgm:spPr/>
    </dgm:pt>
    <dgm:pt modelId="{9D817DE8-9B63-4033-8D25-2CA2B9A761E8}" type="pres">
      <dgm:prSet presAssocID="{B88BDF9C-FE1E-4666-A4C5-7A53B252F811}" presName="image_1" presStyleCnt="0"/>
      <dgm:spPr/>
    </dgm:pt>
    <dgm:pt modelId="{CB1EC520-2F58-4CE2-B586-B48E34652F24}" type="pres">
      <dgm:prSet presAssocID="{B88BDF9C-FE1E-4666-A4C5-7A53B252F811}" presName="imageRepeatNode" presStyleLbl="fgImgPlace1" presStyleIdx="0" presStyleCnt="3"/>
      <dgm:spPr/>
    </dgm:pt>
    <dgm:pt modelId="{5B04FE8C-FC36-4623-A4E8-A235AA6D3161}" type="pres">
      <dgm:prSet presAssocID="{2CB5F85E-0C0C-42FC-8F25-AFA7168415BD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DD6CBC7-0DFE-4979-92B4-588CB63F71E1}" type="pres">
      <dgm:prSet presAssocID="{2CB5F85E-0C0C-42FC-8F25-AFA7168415BD}" presName="image_accent_2" presStyleCnt="0"/>
      <dgm:spPr/>
    </dgm:pt>
    <dgm:pt modelId="{3F429BFE-02C9-4862-89B8-7182D17184D5}" type="pres">
      <dgm:prSet presAssocID="{2CB5F85E-0C0C-42FC-8F25-AFA7168415BD}" presName="imageAccentRepeatNode" presStyleLbl="alignNode1" presStyleIdx="2" presStyleCnt="6"/>
      <dgm:spPr/>
    </dgm:pt>
    <dgm:pt modelId="{5EFBA3FE-7173-44BD-ABE7-3A6C55CD1EDA}" type="pres">
      <dgm:prSet presAssocID="{169FAAE0-A4EA-4C27-8DFA-71A5B3B521E0}" presName="image_2" presStyleCnt="0"/>
      <dgm:spPr/>
    </dgm:pt>
    <dgm:pt modelId="{23F68B04-2EB8-472B-B69D-84D9EBAC9B93}" type="pres">
      <dgm:prSet presAssocID="{169FAAE0-A4EA-4C27-8DFA-71A5B3B521E0}" presName="imageRepeatNode" presStyleLbl="fgImgPlace1" presStyleIdx="1" presStyleCnt="3"/>
      <dgm:spPr/>
    </dgm:pt>
    <dgm:pt modelId="{731118E5-E94D-4BBD-B74C-8A4F089D4F5F}" type="pres">
      <dgm:prSet presAssocID="{3A993F39-CA11-4AE4-AB3A-747293C59D65}" presName="image_accent_3" presStyleCnt="0"/>
      <dgm:spPr/>
    </dgm:pt>
    <dgm:pt modelId="{3C652B65-8AAD-4449-8C0E-75F4EE4916FB}" type="pres">
      <dgm:prSet presAssocID="{3A993F39-CA11-4AE4-AB3A-747293C59D65}" presName="imageAccentRepeatNode" presStyleLbl="alignNode1" presStyleIdx="3" presStyleCnt="6"/>
      <dgm:spPr/>
    </dgm:pt>
    <dgm:pt modelId="{D21BEA89-FB91-4EF9-97BC-2A3DB85D60CD}" type="pres">
      <dgm:prSet presAssocID="{3A993F39-CA11-4AE4-AB3A-747293C59D65}" presName="parent_text_3" presStyleLbl="revTx" presStyleIdx="2" presStyleCnt="3" custScaleX="59572" custScaleY="37022">
        <dgm:presLayoutVars>
          <dgm:chMax val="0"/>
          <dgm:chPref val="0"/>
          <dgm:bulletEnabled val="1"/>
        </dgm:presLayoutVars>
      </dgm:prSet>
      <dgm:spPr/>
    </dgm:pt>
    <dgm:pt modelId="{9B825D7B-CAB1-499D-8C98-4D6805F925B4}" type="pres">
      <dgm:prSet presAssocID="{3A993F39-CA11-4AE4-AB3A-747293C59D65}" presName="accent_2" presStyleLbl="alignNode1" presStyleIdx="4" presStyleCnt="6"/>
      <dgm:spPr/>
    </dgm:pt>
    <dgm:pt modelId="{8E885BCB-4716-4B41-99F6-CD724E1812FE}" type="pres">
      <dgm:prSet presAssocID="{3A993F39-CA11-4AE4-AB3A-747293C59D65}" presName="accent_3" presStyleLbl="alignNode1" presStyleIdx="5" presStyleCnt="6"/>
      <dgm:spPr/>
    </dgm:pt>
    <dgm:pt modelId="{BD310130-16AD-4C5C-9823-1638800C4F23}" type="pres">
      <dgm:prSet presAssocID="{A4D6ADE3-B2B3-410E-81BD-21AAB34CA665}" presName="image_3" presStyleCnt="0"/>
      <dgm:spPr/>
    </dgm:pt>
    <dgm:pt modelId="{76DCF44D-168B-484F-A0AE-B644FCB8FD6B}" type="pres">
      <dgm:prSet presAssocID="{A4D6ADE3-B2B3-410E-81BD-21AAB34CA665}" presName="imageRepeatNode" presStyleLbl="fgImgPlace1" presStyleIdx="2" presStyleCnt="3"/>
      <dgm:spPr/>
    </dgm:pt>
  </dgm:ptLst>
  <dgm:cxnLst>
    <dgm:cxn modelId="{D41BAC00-2DE0-4F8B-9B4F-05149D6B4166}" type="presOf" srcId="{01790508-2439-4EF9-801F-B32E29DF92F7}" destId="{EB665570-0283-4C46-A82C-834890726C1D}" srcOrd="0" destOrd="0" presId="urn:microsoft.com/office/officeart/2008/layout/BubblePictureList"/>
    <dgm:cxn modelId="{13AD9603-BDFE-4AC8-B83C-AA6C0E78E5F7}" type="presOf" srcId="{2CB5F85E-0C0C-42FC-8F25-AFA7168415BD}" destId="{5B04FE8C-FC36-4623-A4E8-A235AA6D3161}" srcOrd="0" destOrd="0" presId="urn:microsoft.com/office/officeart/2008/layout/BubblePictureList"/>
    <dgm:cxn modelId="{D780840D-5758-446F-8B97-C1004C05018F}" type="presOf" srcId="{F3FE6AAA-9553-4CEC-A2A8-CCB9001D7607}" destId="{DABC81CF-9BD5-42E3-96D6-E4773D70E076}" srcOrd="0" destOrd="0" presId="urn:microsoft.com/office/officeart/2008/layout/BubblePictureList"/>
    <dgm:cxn modelId="{6FE4D25B-205F-45C2-93D2-9DBA6193C36C}" srcId="{01790508-2439-4EF9-801F-B32E29DF92F7}" destId="{F3FE6AAA-9553-4CEC-A2A8-CCB9001D7607}" srcOrd="0" destOrd="0" parTransId="{1B9499F6-ECD6-43AB-8D62-4887901CFBDC}" sibTransId="{B88BDF9C-FE1E-4666-A4C5-7A53B252F811}"/>
    <dgm:cxn modelId="{010C0658-0336-4DD0-A8A3-6A69B3C3DCF2}" srcId="{01790508-2439-4EF9-801F-B32E29DF92F7}" destId="{3A993F39-CA11-4AE4-AB3A-747293C59D65}" srcOrd="2" destOrd="0" parTransId="{205C894D-D786-4C4F-A890-D015A25D2248}" sibTransId="{A4D6ADE3-B2B3-410E-81BD-21AAB34CA665}"/>
    <dgm:cxn modelId="{341FDC95-2763-43DF-B79C-2F32230BD3B4}" type="presOf" srcId="{3A993F39-CA11-4AE4-AB3A-747293C59D65}" destId="{D21BEA89-FB91-4EF9-97BC-2A3DB85D60CD}" srcOrd="0" destOrd="0" presId="urn:microsoft.com/office/officeart/2008/layout/BubblePictureList"/>
    <dgm:cxn modelId="{8EECFE97-824D-4703-A4B3-2EAFB867956A}" type="presOf" srcId="{A4D6ADE3-B2B3-410E-81BD-21AAB34CA665}" destId="{76DCF44D-168B-484F-A0AE-B644FCB8FD6B}" srcOrd="0" destOrd="0" presId="urn:microsoft.com/office/officeart/2008/layout/BubblePictureList"/>
    <dgm:cxn modelId="{DD8E53AA-C674-4D41-920F-8EC821AE7031}" type="presOf" srcId="{B88BDF9C-FE1E-4666-A4C5-7A53B252F811}" destId="{CB1EC520-2F58-4CE2-B586-B48E34652F24}" srcOrd="0" destOrd="0" presId="urn:microsoft.com/office/officeart/2008/layout/BubblePictureList"/>
    <dgm:cxn modelId="{4B27BBB9-DB49-4C32-95DA-74C3F7491584}" type="presOf" srcId="{169FAAE0-A4EA-4C27-8DFA-71A5B3B521E0}" destId="{23F68B04-2EB8-472B-B69D-84D9EBAC9B93}" srcOrd="0" destOrd="0" presId="urn:microsoft.com/office/officeart/2008/layout/BubblePictureList"/>
    <dgm:cxn modelId="{B312F6E6-48EF-4041-BC1E-E78FDC3F612A}" srcId="{01790508-2439-4EF9-801F-B32E29DF92F7}" destId="{2CB5F85E-0C0C-42FC-8F25-AFA7168415BD}" srcOrd="1" destOrd="0" parTransId="{E2F37F5D-678C-4AB0-A71E-A8B224E38A16}" sibTransId="{169FAAE0-A4EA-4C27-8DFA-71A5B3B521E0}"/>
    <dgm:cxn modelId="{3D87F9B4-129E-4A8C-A422-321E9B754DF0}" type="presParOf" srcId="{EB665570-0283-4C46-A82C-834890726C1D}" destId="{DABC81CF-9BD5-42E3-96D6-E4773D70E076}" srcOrd="0" destOrd="0" presId="urn:microsoft.com/office/officeart/2008/layout/BubblePictureList"/>
    <dgm:cxn modelId="{0FCBC939-2D60-465D-973B-4A800CB0B7AC}" type="presParOf" srcId="{EB665570-0283-4C46-A82C-834890726C1D}" destId="{2D382F7D-1E17-44E5-B37C-E2C21A5A09A2}" srcOrd="1" destOrd="0" presId="urn:microsoft.com/office/officeart/2008/layout/BubblePictureList"/>
    <dgm:cxn modelId="{0ED0C807-5197-4626-B934-EEB8E130EA19}" type="presParOf" srcId="{2D382F7D-1E17-44E5-B37C-E2C21A5A09A2}" destId="{F908E5FA-3290-42E3-8C6A-3614941A7201}" srcOrd="0" destOrd="0" presId="urn:microsoft.com/office/officeart/2008/layout/BubblePictureList"/>
    <dgm:cxn modelId="{9F059E9C-918C-4E4D-B97F-D0C5EBFF174A}" type="presParOf" srcId="{EB665570-0283-4C46-A82C-834890726C1D}" destId="{888A354E-040A-4711-88CF-3D45A4990E2C}" srcOrd="2" destOrd="0" presId="urn:microsoft.com/office/officeart/2008/layout/BubblePictureList"/>
    <dgm:cxn modelId="{22E70EC2-45C7-40C7-A69C-7B810A46DF75}" type="presParOf" srcId="{EB665570-0283-4C46-A82C-834890726C1D}" destId="{9D817DE8-9B63-4033-8D25-2CA2B9A761E8}" srcOrd="3" destOrd="0" presId="urn:microsoft.com/office/officeart/2008/layout/BubblePictureList"/>
    <dgm:cxn modelId="{730DC5F5-58FE-4A57-AED3-E13AEE48489F}" type="presParOf" srcId="{9D817DE8-9B63-4033-8D25-2CA2B9A761E8}" destId="{CB1EC520-2F58-4CE2-B586-B48E34652F24}" srcOrd="0" destOrd="0" presId="urn:microsoft.com/office/officeart/2008/layout/BubblePictureList"/>
    <dgm:cxn modelId="{478ECAE4-2AC4-45F6-B5B6-7A4279BC890A}" type="presParOf" srcId="{EB665570-0283-4C46-A82C-834890726C1D}" destId="{5B04FE8C-FC36-4623-A4E8-A235AA6D3161}" srcOrd="4" destOrd="0" presId="urn:microsoft.com/office/officeart/2008/layout/BubblePictureList"/>
    <dgm:cxn modelId="{26FEC005-99D6-467C-9AE6-F2EAA927F1EA}" type="presParOf" srcId="{EB665570-0283-4C46-A82C-834890726C1D}" destId="{0DD6CBC7-0DFE-4979-92B4-588CB63F71E1}" srcOrd="5" destOrd="0" presId="urn:microsoft.com/office/officeart/2008/layout/BubblePictureList"/>
    <dgm:cxn modelId="{524EB2A9-3F20-4A38-9F64-3CB3BCF59B3A}" type="presParOf" srcId="{0DD6CBC7-0DFE-4979-92B4-588CB63F71E1}" destId="{3F429BFE-02C9-4862-89B8-7182D17184D5}" srcOrd="0" destOrd="0" presId="urn:microsoft.com/office/officeart/2008/layout/BubblePictureList"/>
    <dgm:cxn modelId="{DB428D2A-9B7A-42D7-8569-5F799BB4646D}" type="presParOf" srcId="{EB665570-0283-4C46-A82C-834890726C1D}" destId="{5EFBA3FE-7173-44BD-ABE7-3A6C55CD1EDA}" srcOrd="6" destOrd="0" presId="urn:microsoft.com/office/officeart/2008/layout/BubblePictureList"/>
    <dgm:cxn modelId="{9805E382-1E2D-4F12-B9F0-61ECB86EAD5A}" type="presParOf" srcId="{5EFBA3FE-7173-44BD-ABE7-3A6C55CD1EDA}" destId="{23F68B04-2EB8-472B-B69D-84D9EBAC9B93}" srcOrd="0" destOrd="0" presId="urn:microsoft.com/office/officeart/2008/layout/BubblePictureList"/>
    <dgm:cxn modelId="{78532E5B-ED43-451E-B6A5-1912D0CAD46E}" type="presParOf" srcId="{EB665570-0283-4C46-A82C-834890726C1D}" destId="{731118E5-E94D-4BBD-B74C-8A4F089D4F5F}" srcOrd="7" destOrd="0" presId="urn:microsoft.com/office/officeart/2008/layout/BubblePictureList"/>
    <dgm:cxn modelId="{818AB252-78EA-4CA3-97D8-A498CA8D8AFC}" type="presParOf" srcId="{731118E5-E94D-4BBD-B74C-8A4F089D4F5F}" destId="{3C652B65-8AAD-4449-8C0E-75F4EE4916FB}" srcOrd="0" destOrd="0" presId="urn:microsoft.com/office/officeart/2008/layout/BubblePictureList"/>
    <dgm:cxn modelId="{3E00ED12-60BC-4209-B7F1-ADA201FF2CBF}" type="presParOf" srcId="{EB665570-0283-4C46-A82C-834890726C1D}" destId="{D21BEA89-FB91-4EF9-97BC-2A3DB85D60CD}" srcOrd="8" destOrd="0" presId="urn:microsoft.com/office/officeart/2008/layout/BubblePictureList"/>
    <dgm:cxn modelId="{FEE38F95-F210-4BEC-B50C-7C40EDFA71A2}" type="presParOf" srcId="{EB665570-0283-4C46-A82C-834890726C1D}" destId="{9B825D7B-CAB1-499D-8C98-4D6805F925B4}" srcOrd="9" destOrd="0" presId="urn:microsoft.com/office/officeart/2008/layout/BubblePictureList"/>
    <dgm:cxn modelId="{3B44963E-DFC7-4676-842E-17AD93A64CBE}" type="presParOf" srcId="{EB665570-0283-4C46-A82C-834890726C1D}" destId="{8E885BCB-4716-4B41-99F6-CD724E1812FE}" srcOrd="10" destOrd="0" presId="urn:microsoft.com/office/officeart/2008/layout/BubblePictureList"/>
    <dgm:cxn modelId="{1E1F7763-73B5-4E91-A739-89C0E004248B}" type="presParOf" srcId="{EB665570-0283-4C46-A82C-834890726C1D}" destId="{BD310130-16AD-4C5C-9823-1638800C4F23}" srcOrd="11" destOrd="0" presId="urn:microsoft.com/office/officeart/2008/layout/BubblePictureList"/>
    <dgm:cxn modelId="{0D7EE710-79A8-4E7D-AC32-E7A69A1754C0}" type="presParOf" srcId="{BD310130-16AD-4C5C-9823-1638800C4F23}" destId="{76DCF44D-168B-484F-A0AE-B644FCB8FD6B}" srcOrd="0" destOrd="0" presId="urn:microsoft.com/office/officeart/2008/layout/BubblePictur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70DF-1B9E-4697-A293-9C4C5E0EBE02}">
      <dsp:nvSpPr>
        <dsp:cNvPr id="0" name=""/>
        <dsp:cNvSpPr/>
      </dsp:nvSpPr>
      <dsp:spPr>
        <a:xfrm>
          <a:off x="2638982" y="1250935"/>
          <a:ext cx="3116365" cy="311636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latin typeface="Cambria Math" panose="02040503050406030204" pitchFamily="18" charset="0"/>
              <a:ea typeface="Cambria Math" panose="02040503050406030204" pitchFamily="18" charset="0"/>
            </a:rPr>
            <a:t>Features of EasyList </a:t>
          </a:r>
          <a:endParaRPr lang="en-IN" sz="4400" kern="1200" dirty="0"/>
        </a:p>
      </dsp:txBody>
      <dsp:txXfrm>
        <a:off x="3095363" y="1707316"/>
        <a:ext cx="2203603" cy="2203603"/>
      </dsp:txXfrm>
    </dsp:sp>
    <dsp:sp modelId="{B74230AF-2DA5-484C-AFE6-F1547C460142}">
      <dsp:nvSpPr>
        <dsp:cNvPr id="0" name=""/>
        <dsp:cNvSpPr/>
      </dsp:nvSpPr>
      <dsp:spPr>
        <a:xfrm>
          <a:off x="3418074" y="556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ell MT" panose="02020503060305020303" pitchFamily="18" charset="0"/>
            </a:rPr>
            <a:t>Clean &amp; Minimalist Design</a:t>
          </a:r>
          <a:endParaRPr lang="en-IN" sz="1800" kern="1200" dirty="0"/>
        </a:p>
      </dsp:txBody>
      <dsp:txXfrm>
        <a:off x="3646264" y="228746"/>
        <a:ext cx="1101802" cy="1101802"/>
      </dsp:txXfrm>
    </dsp:sp>
    <dsp:sp modelId="{8099A587-4989-4B80-86FF-30F63B1168FC}">
      <dsp:nvSpPr>
        <dsp:cNvPr id="0" name=""/>
        <dsp:cNvSpPr/>
      </dsp:nvSpPr>
      <dsp:spPr>
        <a:xfrm>
          <a:off x="5175647" y="101529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ell MT" panose="02020503060305020303" pitchFamily="18" charset="0"/>
            </a:rPr>
            <a:t>Voice Control</a:t>
          </a:r>
          <a:endParaRPr lang="en-IN" sz="1800" kern="1200" dirty="0"/>
        </a:p>
      </dsp:txBody>
      <dsp:txXfrm>
        <a:off x="5403837" y="1243481"/>
        <a:ext cx="1101802" cy="1101802"/>
      </dsp:txXfrm>
    </dsp:sp>
    <dsp:sp modelId="{1F3E6057-F184-4126-93D7-C6C1FA9AFE7F}">
      <dsp:nvSpPr>
        <dsp:cNvPr id="0" name=""/>
        <dsp:cNvSpPr/>
      </dsp:nvSpPr>
      <dsp:spPr>
        <a:xfrm>
          <a:off x="5175647" y="304476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Bell MT" panose="02020503060305020303" pitchFamily="18" charset="0"/>
            </a:rPr>
            <a:t>Optimized app speed </a:t>
          </a:r>
          <a:endParaRPr lang="en-IN" sz="1800" kern="1200" dirty="0">
            <a:latin typeface="Bell MT" panose="02020503060305020303" pitchFamily="18" charset="0"/>
          </a:endParaRPr>
        </a:p>
      </dsp:txBody>
      <dsp:txXfrm>
        <a:off x="5403837" y="3272951"/>
        <a:ext cx="1101802" cy="1101802"/>
      </dsp:txXfrm>
    </dsp:sp>
    <dsp:sp modelId="{0838B98E-9293-4CBA-8766-C10D5DC1C9FC}">
      <dsp:nvSpPr>
        <dsp:cNvPr id="0" name=""/>
        <dsp:cNvSpPr/>
      </dsp:nvSpPr>
      <dsp:spPr>
        <a:xfrm>
          <a:off x="3418074" y="4059497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Bell MT" panose="02020503060305020303" pitchFamily="18" charset="0"/>
            </a:rPr>
            <a:t>Share List With Others</a:t>
          </a:r>
          <a:endParaRPr lang="en-IN" sz="1800" kern="1200" dirty="0">
            <a:latin typeface="Bell MT" panose="02020503060305020303" pitchFamily="18" charset="0"/>
          </a:endParaRPr>
        </a:p>
      </dsp:txBody>
      <dsp:txXfrm>
        <a:off x="3646264" y="4287687"/>
        <a:ext cx="1101802" cy="1101802"/>
      </dsp:txXfrm>
    </dsp:sp>
    <dsp:sp modelId="{1A1FDE1A-9EB2-4166-AA14-8E54C696F6EC}">
      <dsp:nvSpPr>
        <dsp:cNvPr id="0" name=""/>
        <dsp:cNvSpPr/>
      </dsp:nvSpPr>
      <dsp:spPr>
        <a:xfrm>
          <a:off x="1660501" y="304476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Bell MT" panose="02020503060305020303" pitchFamily="18" charset="0"/>
            </a:rPr>
            <a:t>Categorize items &amp; Add Quantity</a:t>
          </a:r>
          <a:endParaRPr lang="en-IN" sz="1800" kern="1200" dirty="0"/>
        </a:p>
      </dsp:txBody>
      <dsp:txXfrm>
        <a:off x="1888691" y="3272951"/>
        <a:ext cx="1101802" cy="1101802"/>
      </dsp:txXfrm>
    </dsp:sp>
    <dsp:sp modelId="{EDA7E1C9-7F39-4A08-A855-1D0C61DD35A5}">
      <dsp:nvSpPr>
        <dsp:cNvPr id="0" name=""/>
        <dsp:cNvSpPr/>
      </dsp:nvSpPr>
      <dsp:spPr>
        <a:xfrm>
          <a:off x="1660501" y="101529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ell MT" panose="02020503060305020303" pitchFamily="18" charset="0"/>
            </a:rPr>
            <a:t>Add, Delete &amp; Edit items</a:t>
          </a:r>
          <a:endParaRPr lang="en-IN" sz="1800" kern="1200" dirty="0"/>
        </a:p>
      </dsp:txBody>
      <dsp:txXfrm>
        <a:off x="1888691" y="1243481"/>
        <a:ext cx="1101802" cy="110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70DF-1B9E-4697-A293-9C4C5E0EBE02}">
      <dsp:nvSpPr>
        <dsp:cNvPr id="0" name=""/>
        <dsp:cNvSpPr/>
      </dsp:nvSpPr>
      <dsp:spPr>
        <a:xfrm>
          <a:off x="2638982" y="1250935"/>
          <a:ext cx="3116365" cy="311636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Cambria Math" panose="02040503050406030204" pitchFamily="18" charset="0"/>
              <a:ea typeface="Cambria Math" panose="02040503050406030204" pitchFamily="18" charset="0"/>
            </a:rPr>
            <a:t>Features of EasyList </a:t>
          </a:r>
          <a:endParaRPr lang="en-IN" sz="4400" kern="1200" dirty="0"/>
        </a:p>
      </dsp:txBody>
      <dsp:txXfrm>
        <a:off x="3095363" y="1707316"/>
        <a:ext cx="2203603" cy="2203603"/>
      </dsp:txXfrm>
    </dsp:sp>
    <dsp:sp modelId="{B74230AF-2DA5-484C-AFE6-F1547C460142}">
      <dsp:nvSpPr>
        <dsp:cNvPr id="0" name=""/>
        <dsp:cNvSpPr/>
      </dsp:nvSpPr>
      <dsp:spPr>
        <a:xfrm>
          <a:off x="3418074" y="556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Bell MT" panose="02020503060305020303" pitchFamily="18" charset="0"/>
            </a:rPr>
            <a:t>Customisation Option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646264" y="228746"/>
        <a:ext cx="1101802" cy="1101802"/>
      </dsp:txXfrm>
    </dsp:sp>
    <dsp:sp modelId="{8099A587-4989-4B80-86FF-30F63B1168FC}">
      <dsp:nvSpPr>
        <dsp:cNvPr id="0" name=""/>
        <dsp:cNvSpPr/>
      </dsp:nvSpPr>
      <dsp:spPr>
        <a:xfrm>
          <a:off x="5175647" y="101529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Integration</a:t>
          </a:r>
          <a:r>
            <a:rPr lang="en-IN" sz="12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with other apps</a:t>
          </a:r>
        </a:p>
      </dsp:txBody>
      <dsp:txXfrm>
        <a:off x="5403837" y="1243481"/>
        <a:ext cx="1101802" cy="1101802"/>
      </dsp:txXfrm>
    </dsp:sp>
    <dsp:sp modelId="{1F3E6057-F184-4126-93D7-C6C1FA9AFE7F}">
      <dsp:nvSpPr>
        <dsp:cNvPr id="0" name=""/>
        <dsp:cNvSpPr/>
      </dsp:nvSpPr>
      <dsp:spPr>
        <a:xfrm>
          <a:off x="5175647" y="304476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Offline Functionality</a:t>
          </a:r>
        </a:p>
      </dsp:txBody>
      <dsp:txXfrm>
        <a:off x="5403837" y="3272951"/>
        <a:ext cx="1101802" cy="1101802"/>
      </dsp:txXfrm>
    </dsp:sp>
    <dsp:sp modelId="{0838B98E-9293-4CBA-8766-C10D5DC1C9FC}">
      <dsp:nvSpPr>
        <dsp:cNvPr id="0" name=""/>
        <dsp:cNvSpPr/>
      </dsp:nvSpPr>
      <dsp:spPr>
        <a:xfrm>
          <a:off x="3418074" y="4059497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Regular</a:t>
          </a:r>
          <a:r>
            <a:rPr lang="en-IN" sz="18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Update</a:t>
          </a:r>
        </a:p>
      </dsp:txBody>
      <dsp:txXfrm>
        <a:off x="3646264" y="4287687"/>
        <a:ext cx="1101802" cy="1101802"/>
      </dsp:txXfrm>
    </dsp:sp>
    <dsp:sp modelId="{1A1FDE1A-9EB2-4166-AA14-8E54C696F6EC}">
      <dsp:nvSpPr>
        <dsp:cNvPr id="0" name=""/>
        <dsp:cNvSpPr/>
      </dsp:nvSpPr>
      <dsp:spPr>
        <a:xfrm>
          <a:off x="1660501" y="304476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Data</a:t>
          </a:r>
          <a:r>
            <a:rPr lang="en-IN" sz="12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18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Synchronization</a:t>
          </a:r>
        </a:p>
      </dsp:txBody>
      <dsp:txXfrm>
        <a:off x="1888691" y="3272951"/>
        <a:ext cx="1101802" cy="1101802"/>
      </dsp:txXfrm>
    </dsp:sp>
    <dsp:sp modelId="{EDA7E1C9-7F39-4A08-A855-1D0C61DD35A5}">
      <dsp:nvSpPr>
        <dsp:cNvPr id="0" name=""/>
        <dsp:cNvSpPr/>
      </dsp:nvSpPr>
      <dsp:spPr>
        <a:xfrm>
          <a:off x="1660501" y="1015291"/>
          <a:ext cx="1558182" cy="155818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Visual</a:t>
          </a:r>
          <a:r>
            <a:rPr lang="en-IN" sz="3200" kern="1200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rPr>
            <a:t> </a:t>
          </a:r>
          <a:r>
            <a:rPr lang="en-IN" sz="2000" kern="1200" dirty="0">
              <a:solidFill>
                <a:prstClr val="black"/>
              </a:solidFill>
              <a:latin typeface="Bell MT" panose="02020503060305020303" pitchFamily="18" charset="0"/>
              <a:ea typeface="+mn-ea"/>
              <a:cs typeface="+mn-cs"/>
            </a:rPr>
            <a:t>Cues</a:t>
          </a:r>
        </a:p>
      </dsp:txBody>
      <dsp:txXfrm>
        <a:off x="1888691" y="1243481"/>
        <a:ext cx="1101802" cy="1101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8E5FA-3290-42E3-8C6A-3614941A7201}">
      <dsp:nvSpPr>
        <dsp:cNvPr id="0" name=""/>
        <dsp:cNvSpPr/>
      </dsp:nvSpPr>
      <dsp:spPr>
        <a:xfrm>
          <a:off x="1924710" y="2452841"/>
          <a:ext cx="1945843" cy="194616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8A354E-040A-4711-88CF-3D45A4990E2C}">
      <dsp:nvSpPr>
        <dsp:cNvPr id="0" name=""/>
        <dsp:cNvSpPr/>
      </dsp:nvSpPr>
      <dsp:spPr>
        <a:xfrm>
          <a:off x="3165855" y="1019661"/>
          <a:ext cx="577900" cy="577530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1">
                <a:shade val="80000"/>
                <a:hueOff val="-1599"/>
                <a:satOff val="1735"/>
                <a:lumOff val="23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599"/>
                <a:satOff val="1735"/>
                <a:lumOff val="23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599"/>
                <a:satOff val="1735"/>
                <a:lumOff val="23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1599"/>
              <a:satOff val="1735"/>
              <a:lumOff val="235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1EC520-2F58-4CE2-B586-B48E34652F24}">
      <dsp:nvSpPr>
        <dsp:cNvPr id="0" name=""/>
        <dsp:cNvSpPr/>
      </dsp:nvSpPr>
      <dsp:spPr>
        <a:xfrm>
          <a:off x="1999487" y="2527524"/>
          <a:ext cx="1797100" cy="17967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F429BFE-02C9-4862-89B8-7182D17184D5}">
      <dsp:nvSpPr>
        <dsp:cNvPr id="0" name=""/>
        <dsp:cNvSpPr/>
      </dsp:nvSpPr>
      <dsp:spPr>
        <a:xfrm>
          <a:off x="4011980" y="2820513"/>
          <a:ext cx="1018438" cy="101819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3198"/>
                <a:satOff val="3470"/>
                <a:lumOff val="47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198"/>
                <a:satOff val="3470"/>
                <a:lumOff val="47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198"/>
                <a:satOff val="3470"/>
                <a:lumOff val="47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3198"/>
              <a:satOff val="3470"/>
              <a:lumOff val="471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F68B04-2EB8-472B-B69D-84D9EBAC9B93}">
      <dsp:nvSpPr>
        <dsp:cNvPr id="0" name=""/>
        <dsp:cNvSpPr/>
      </dsp:nvSpPr>
      <dsp:spPr>
        <a:xfrm>
          <a:off x="4072127" y="2880666"/>
          <a:ext cx="898144" cy="898229"/>
        </a:xfrm>
        <a:prstGeom prst="ellipse">
          <a:avLst/>
        </a:prstGeom>
        <a:solidFill>
          <a:schemeClr val="accent1">
            <a:tint val="50000"/>
            <a:hueOff val="-3027"/>
            <a:satOff val="-181"/>
            <a:lumOff val="1549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C652B65-8AAD-4449-8C0E-75F4EE4916FB}">
      <dsp:nvSpPr>
        <dsp:cNvPr id="0" name=""/>
        <dsp:cNvSpPr/>
      </dsp:nvSpPr>
      <dsp:spPr>
        <a:xfrm>
          <a:off x="3613708" y="1383278"/>
          <a:ext cx="1305356" cy="130577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4796"/>
                <a:satOff val="5205"/>
                <a:lumOff val="70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4796"/>
                <a:satOff val="5205"/>
                <a:lumOff val="70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4796"/>
                <a:satOff val="5205"/>
                <a:lumOff val="70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4796"/>
              <a:satOff val="5205"/>
              <a:lumOff val="706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825D7B-CAB1-499D-8C98-4D6805F925B4}">
      <dsp:nvSpPr>
        <dsp:cNvPr id="0" name=""/>
        <dsp:cNvSpPr/>
      </dsp:nvSpPr>
      <dsp:spPr>
        <a:xfrm>
          <a:off x="4705299" y="1062578"/>
          <a:ext cx="427532" cy="427825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1">
                <a:shade val="80000"/>
                <a:hueOff val="-6395"/>
                <a:satOff val="6940"/>
                <a:lumOff val="94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395"/>
                <a:satOff val="6940"/>
                <a:lumOff val="94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395"/>
                <a:satOff val="6940"/>
                <a:lumOff val="94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6395"/>
              <a:satOff val="6940"/>
              <a:lumOff val="94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85BCB-4716-4B41-99F6-CD724E1812FE}">
      <dsp:nvSpPr>
        <dsp:cNvPr id="0" name=""/>
        <dsp:cNvSpPr/>
      </dsp:nvSpPr>
      <dsp:spPr>
        <a:xfrm>
          <a:off x="5133644" y="3843103"/>
          <a:ext cx="321056" cy="320699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1">
                <a:shade val="80000"/>
                <a:hueOff val="-7994"/>
                <a:satOff val="8675"/>
                <a:lumOff val="117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7994"/>
                <a:satOff val="8675"/>
                <a:lumOff val="117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7994"/>
                <a:satOff val="8675"/>
                <a:lumOff val="117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7994"/>
              <a:satOff val="8675"/>
              <a:lumOff val="1177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DCF44D-168B-484F-A0AE-B644FCB8FD6B}">
      <dsp:nvSpPr>
        <dsp:cNvPr id="0" name=""/>
        <dsp:cNvSpPr/>
      </dsp:nvSpPr>
      <dsp:spPr>
        <a:xfrm>
          <a:off x="3682796" y="1452217"/>
          <a:ext cx="1167993" cy="1167901"/>
        </a:xfrm>
        <a:prstGeom prst="ellipse">
          <a:avLst/>
        </a:prstGeom>
        <a:solidFill>
          <a:schemeClr val="accent1">
            <a:tint val="50000"/>
            <a:hueOff val="-6054"/>
            <a:satOff val="-363"/>
            <a:lumOff val="3098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ABC81CF-9BD5-42E3-96D6-E4773D70E076}">
      <dsp:nvSpPr>
        <dsp:cNvPr id="0" name=""/>
        <dsp:cNvSpPr/>
      </dsp:nvSpPr>
      <dsp:spPr>
        <a:xfrm>
          <a:off x="0" y="1452217"/>
          <a:ext cx="2887878" cy="93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" numCol="1" spcCol="1270" anchor="b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200" kern="1200"/>
        </a:p>
      </dsp:txBody>
      <dsp:txXfrm>
        <a:off x="0" y="1452217"/>
        <a:ext cx="2887878" cy="937768"/>
      </dsp:txXfrm>
    </dsp:sp>
    <dsp:sp modelId="{5B04FE8C-FC36-4623-A4E8-A235AA6D3161}">
      <dsp:nvSpPr>
        <dsp:cNvPr id="0" name=""/>
        <dsp:cNvSpPr/>
      </dsp:nvSpPr>
      <dsp:spPr>
        <a:xfrm>
          <a:off x="5240121" y="2880666"/>
          <a:ext cx="2887878" cy="89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500" kern="1200"/>
        </a:p>
      </dsp:txBody>
      <dsp:txXfrm>
        <a:off x="5240121" y="2880666"/>
        <a:ext cx="2887878" cy="898229"/>
      </dsp:txXfrm>
    </dsp:sp>
    <dsp:sp modelId="{D21BEA89-FB91-4EF9-97BC-2A3DB85D60CD}">
      <dsp:nvSpPr>
        <dsp:cNvPr id="0" name=""/>
        <dsp:cNvSpPr/>
      </dsp:nvSpPr>
      <dsp:spPr>
        <a:xfrm>
          <a:off x="5717400" y="1819977"/>
          <a:ext cx="1720366" cy="4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 dirty="0"/>
        </a:p>
      </dsp:txBody>
      <dsp:txXfrm>
        <a:off x="5717400" y="1819977"/>
        <a:ext cx="1720366" cy="43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8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1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cteezy.com/vector-art/10835736-cart-icon-logo-vector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hyperlink" Target="https://devopedia.org/firebase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hyperlink" Target="https://lamiradadelreplicante.com/2015/12/04/swift-el-lenguaje-de-programacion-de-apple-ya-es-libre/" TargetMode="Externa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7.jpg"/><Relationship Id="rId4" Type="http://schemas.openxmlformats.org/officeDocument/2006/relationships/diagramLayout" Target="../diagrams/layout3.xml"/><Relationship Id="rId9" Type="http://schemas.openxmlformats.org/officeDocument/2006/relationships/hyperlink" Target="https://slides.com/mariogl/pwa-madri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65B43-C9B5-5454-0ACA-97BF527201CB}"/>
              </a:ext>
            </a:extLst>
          </p:cNvPr>
          <p:cNvSpPr txBox="1"/>
          <p:nvPr/>
        </p:nvSpPr>
        <p:spPr>
          <a:xfrm>
            <a:off x="510045" y="2148806"/>
            <a:ext cx="663923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Your</a:t>
            </a:r>
            <a:r>
              <a:rPr lang="en-IN" sz="615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seamless</a:t>
            </a:r>
            <a:r>
              <a:rPr lang="en-IN" sz="615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Shopping</a:t>
            </a:r>
            <a:r>
              <a:rPr lang="en-IN" sz="615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companion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EC6A7A-2F17-0815-5AB6-635297840C2A}"/>
              </a:ext>
            </a:extLst>
          </p:cNvPr>
          <p:cNvGrpSpPr/>
          <p:nvPr/>
        </p:nvGrpSpPr>
        <p:grpSpPr>
          <a:xfrm>
            <a:off x="1480266" y="999330"/>
            <a:ext cx="4185059" cy="1038746"/>
            <a:chOff x="1545465" y="999330"/>
            <a:chExt cx="4185059" cy="1038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4F61C-1C26-CF07-5A97-87C5585DBA8C}"/>
                </a:ext>
              </a:extLst>
            </p:cNvPr>
            <p:cNvSpPr txBox="1"/>
            <p:nvPr/>
          </p:nvSpPr>
          <p:spPr>
            <a:xfrm>
              <a:off x="2333477" y="999330"/>
              <a:ext cx="3397047" cy="103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150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EasyCart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0082FA-785A-55E1-B495-B96B20826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8693" t="28706" r="24641" b="28862"/>
            <a:stretch/>
          </p:blipFill>
          <p:spPr>
            <a:xfrm>
              <a:off x="1545465" y="1110060"/>
              <a:ext cx="993059" cy="81728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C8BA31-9966-95D8-F5D7-3CE2409ADE4D}"/>
              </a:ext>
            </a:extLst>
          </p:cNvPr>
          <p:cNvSpPr txBox="1"/>
          <p:nvPr/>
        </p:nvSpPr>
        <p:spPr>
          <a:xfrm>
            <a:off x="450182" y="4325402"/>
            <a:ext cx="703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ell MT" panose="02020503060305020303" pitchFamily="18" charset="0"/>
              </a:rPr>
              <a:t>EasyCart is a revolutionary shopping app that streamlines your shopping trips, saves your time and money, and makes shopping a breeze.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465DCC-C75F-47BF-537A-0CB0FA6435F4}"/>
              </a:ext>
            </a:extLst>
          </p:cNvPr>
          <p:cNvSpPr txBox="1"/>
          <p:nvPr/>
        </p:nvSpPr>
        <p:spPr>
          <a:xfrm>
            <a:off x="3048000" y="35262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Existing</a:t>
            </a: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Apps 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645B86-2D91-640F-5DA5-3525A7BA2BF9}"/>
              </a:ext>
            </a:extLst>
          </p:cNvPr>
          <p:cNvGrpSpPr/>
          <p:nvPr/>
        </p:nvGrpSpPr>
        <p:grpSpPr>
          <a:xfrm>
            <a:off x="1996540" y="1549665"/>
            <a:ext cx="8602443" cy="4769031"/>
            <a:chOff x="1888385" y="1638156"/>
            <a:chExt cx="8602443" cy="47690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36F49E-1F3E-B61A-802C-43A4A5416C0D}"/>
                </a:ext>
              </a:extLst>
            </p:cNvPr>
            <p:cNvGrpSpPr/>
            <p:nvPr/>
          </p:nvGrpSpPr>
          <p:grpSpPr>
            <a:xfrm>
              <a:off x="1888385" y="1638156"/>
              <a:ext cx="8602443" cy="4307366"/>
              <a:chOff x="1809727" y="2113474"/>
              <a:chExt cx="8602443" cy="43073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D987F-3BF3-8166-0EAE-593D92E99667}"/>
                  </a:ext>
                </a:extLst>
              </p:cNvPr>
              <p:cNvSpPr/>
              <p:nvPr/>
            </p:nvSpPr>
            <p:spPr>
              <a:xfrm>
                <a:off x="7807213" y="2301025"/>
                <a:ext cx="2418512" cy="1677745"/>
              </a:xfrm>
              <a:prstGeom prst="rect">
                <a:avLst/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B370D8E-C949-3CEB-02E3-842E40C6479C}"/>
                  </a:ext>
                </a:extLst>
              </p:cNvPr>
              <p:cNvSpPr/>
              <p:nvPr/>
            </p:nvSpPr>
            <p:spPr>
              <a:xfrm>
                <a:off x="4808470" y="3649153"/>
                <a:ext cx="2414341" cy="275915"/>
              </a:xfrm>
              <a:custGeom>
                <a:avLst/>
                <a:gdLst>
                  <a:gd name="connsiteX0" fmla="*/ 0 w 2384502"/>
                  <a:gd name="connsiteY0" fmla="*/ 0 h 252382"/>
                  <a:gd name="connsiteX1" fmla="*/ 2384502 w 2384502"/>
                  <a:gd name="connsiteY1" fmla="*/ 0 h 252382"/>
                  <a:gd name="connsiteX2" fmla="*/ 2384502 w 2384502"/>
                  <a:gd name="connsiteY2" fmla="*/ 252382 h 252382"/>
                  <a:gd name="connsiteX3" fmla="*/ 0 w 2384502"/>
                  <a:gd name="connsiteY3" fmla="*/ 252382 h 252382"/>
                  <a:gd name="connsiteX4" fmla="*/ 0 w 2384502"/>
                  <a:gd name="connsiteY4" fmla="*/ 0 h 25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502" h="252382">
                    <a:moveTo>
                      <a:pt x="0" y="0"/>
                    </a:moveTo>
                    <a:lnTo>
                      <a:pt x="2384502" y="0"/>
                    </a:lnTo>
                    <a:lnTo>
                      <a:pt x="2384502" y="252382"/>
                    </a:lnTo>
                    <a:lnTo>
                      <a:pt x="0" y="2523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0" rIns="68580" bIns="0" numCol="1" spcCol="1270" anchor="b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800" kern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8AAE27-BF21-0104-4C0B-53BB312B96DA}"/>
                  </a:ext>
                </a:extLst>
              </p:cNvPr>
              <p:cNvSpPr/>
              <p:nvPr/>
            </p:nvSpPr>
            <p:spPr>
              <a:xfrm>
                <a:off x="1809728" y="2301025"/>
                <a:ext cx="2418512" cy="1677745"/>
              </a:xfrm>
              <a:prstGeom prst="rect">
                <a:avLst/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3961D78-416D-E551-9360-6184EA621F2F}"/>
                  </a:ext>
                </a:extLst>
              </p:cNvPr>
              <p:cNvSpPr/>
              <p:nvPr/>
            </p:nvSpPr>
            <p:spPr>
              <a:xfrm>
                <a:off x="7992875" y="2113937"/>
                <a:ext cx="2419295" cy="1612490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E997BFB-CBDD-41C1-757B-376840A08101}"/>
                  </a:ext>
                </a:extLst>
              </p:cNvPr>
              <p:cNvSpPr/>
              <p:nvPr/>
            </p:nvSpPr>
            <p:spPr>
              <a:xfrm>
                <a:off x="4994132" y="2113937"/>
                <a:ext cx="2419295" cy="1612490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1DCAEFC-C673-C114-813B-09D7FBC43949}"/>
                  </a:ext>
                </a:extLst>
              </p:cNvPr>
              <p:cNvSpPr/>
              <p:nvPr/>
            </p:nvSpPr>
            <p:spPr>
              <a:xfrm>
                <a:off x="1995389" y="2113937"/>
                <a:ext cx="2419295" cy="1612490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FF30C56-1F95-DC94-898A-05171A6B048D}"/>
                  </a:ext>
                </a:extLst>
              </p:cNvPr>
              <p:cNvSpPr/>
              <p:nvPr/>
            </p:nvSpPr>
            <p:spPr>
              <a:xfrm>
                <a:off x="1809727" y="3649153"/>
                <a:ext cx="2414341" cy="275915"/>
              </a:xfrm>
              <a:custGeom>
                <a:avLst/>
                <a:gdLst>
                  <a:gd name="connsiteX0" fmla="*/ 0 w 2384502"/>
                  <a:gd name="connsiteY0" fmla="*/ 0 h 252382"/>
                  <a:gd name="connsiteX1" fmla="*/ 2384502 w 2384502"/>
                  <a:gd name="connsiteY1" fmla="*/ 0 h 252382"/>
                  <a:gd name="connsiteX2" fmla="*/ 2384502 w 2384502"/>
                  <a:gd name="connsiteY2" fmla="*/ 252382 h 252382"/>
                  <a:gd name="connsiteX3" fmla="*/ 0 w 2384502"/>
                  <a:gd name="connsiteY3" fmla="*/ 252382 h 252382"/>
                  <a:gd name="connsiteX4" fmla="*/ 0 w 2384502"/>
                  <a:gd name="connsiteY4" fmla="*/ 0 h 25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502" h="252382">
                    <a:moveTo>
                      <a:pt x="0" y="0"/>
                    </a:moveTo>
                    <a:lnTo>
                      <a:pt x="2384502" y="0"/>
                    </a:lnTo>
                    <a:lnTo>
                      <a:pt x="2384502" y="252382"/>
                    </a:lnTo>
                    <a:lnTo>
                      <a:pt x="0" y="2523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0" rIns="68580" bIns="0" numCol="1" spcCol="1270" anchor="b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8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5014C11-9D3F-9FCF-2D04-2A4813DDC7EB}"/>
                  </a:ext>
                </a:extLst>
              </p:cNvPr>
              <p:cNvSpPr/>
              <p:nvPr/>
            </p:nvSpPr>
            <p:spPr>
              <a:xfrm>
                <a:off x="4808471" y="2301025"/>
                <a:ext cx="2418512" cy="1677745"/>
              </a:xfrm>
              <a:prstGeom prst="rect">
                <a:avLst/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787FD70-B396-D8FF-B22F-5472FC8358EE}"/>
                  </a:ext>
                </a:extLst>
              </p:cNvPr>
              <p:cNvSpPr/>
              <p:nvPr/>
            </p:nvSpPr>
            <p:spPr>
              <a:xfrm>
                <a:off x="7807212" y="3649153"/>
                <a:ext cx="2414341" cy="275915"/>
              </a:xfrm>
              <a:custGeom>
                <a:avLst/>
                <a:gdLst>
                  <a:gd name="connsiteX0" fmla="*/ 0 w 2384502"/>
                  <a:gd name="connsiteY0" fmla="*/ 0 h 252382"/>
                  <a:gd name="connsiteX1" fmla="*/ 2384502 w 2384502"/>
                  <a:gd name="connsiteY1" fmla="*/ 0 h 252382"/>
                  <a:gd name="connsiteX2" fmla="*/ 2384502 w 2384502"/>
                  <a:gd name="connsiteY2" fmla="*/ 252382 h 252382"/>
                  <a:gd name="connsiteX3" fmla="*/ 0 w 2384502"/>
                  <a:gd name="connsiteY3" fmla="*/ 252382 h 252382"/>
                  <a:gd name="connsiteX4" fmla="*/ 0 w 2384502"/>
                  <a:gd name="connsiteY4" fmla="*/ 0 h 25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502" h="252382">
                    <a:moveTo>
                      <a:pt x="0" y="0"/>
                    </a:moveTo>
                    <a:lnTo>
                      <a:pt x="2384502" y="0"/>
                    </a:lnTo>
                    <a:lnTo>
                      <a:pt x="2384502" y="252382"/>
                    </a:lnTo>
                    <a:lnTo>
                      <a:pt x="0" y="2523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0" rIns="68580" bIns="0" numCol="1" spcCol="1270" anchor="b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800" kern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44B3A9A-FC1A-94CF-261F-7D3D8AB598A3}"/>
                  </a:ext>
                </a:extLst>
              </p:cNvPr>
              <p:cNvSpPr/>
              <p:nvPr/>
            </p:nvSpPr>
            <p:spPr>
              <a:xfrm>
                <a:off x="4808470" y="5631759"/>
                <a:ext cx="2414341" cy="275915"/>
              </a:xfrm>
              <a:custGeom>
                <a:avLst/>
                <a:gdLst>
                  <a:gd name="connsiteX0" fmla="*/ 0 w 2384502"/>
                  <a:gd name="connsiteY0" fmla="*/ 0 h 252382"/>
                  <a:gd name="connsiteX1" fmla="*/ 2384502 w 2384502"/>
                  <a:gd name="connsiteY1" fmla="*/ 0 h 252382"/>
                  <a:gd name="connsiteX2" fmla="*/ 2384502 w 2384502"/>
                  <a:gd name="connsiteY2" fmla="*/ 252382 h 252382"/>
                  <a:gd name="connsiteX3" fmla="*/ 0 w 2384502"/>
                  <a:gd name="connsiteY3" fmla="*/ 252382 h 252382"/>
                  <a:gd name="connsiteX4" fmla="*/ 0 w 2384502"/>
                  <a:gd name="connsiteY4" fmla="*/ 0 h 25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502" h="252382">
                    <a:moveTo>
                      <a:pt x="0" y="0"/>
                    </a:moveTo>
                    <a:lnTo>
                      <a:pt x="2384502" y="0"/>
                    </a:lnTo>
                    <a:lnTo>
                      <a:pt x="2384502" y="252382"/>
                    </a:lnTo>
                    <a:lnTo>
                      <a:pt x="0" y="2523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0" rIns="68580" bIns="0" numCol="1" spcCol="1270" anchor="b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1800" kern="1200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024B79B-8D51-FE36-DCFB-118F1272B84E}"/>
                  </a:ext>
                </a:extLst>
              </p:cNvPr>
              <p:cNvGrpSpPr/>
              <p:nvPr/>
            </p:nvGrpSpPr>
            <p:grpSpPr>
              <a:xfrm>
                <a:off x="4793521" y="4556007"/>
                <a:ext cx="2604956" cy="1864833"/>
                <a:chOff x="4808471" y="4096543"/>
                <a:chExt cx="2604956" cy="1864833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DDBA2BE-B5E2-23CE-1EB3-2EC0169EE5F4}"/>
                    </a:ext>
                  </a:extLst>
                </p:cNvPr>
                <p:cNvSpPr/>
                <p:nvPr/>
              </p:nvSpPr>
              <p:spPr>
                <a:xfrm>
                  <a:off x="4808471" y="4283631"/>
                  <a:ext cx="2418512" cy="16777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DF8FEDB-C1BC-5E8C-25DC-E4920F8DDF06}"/>
                    </a:ext>
                  </a:extLst>
                </p:cNvPr>
                <p:cNvSpPr/>
                <p:nvPr/>
              </p:nvSpPr>
              <p:spPr>
                <a:xfrm>
                  <a:off x="4994132" y="4096543"/>
                  <a:ext cx="2419295" cy="1612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 dirty="0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9A9F8ED-7148-FBD7-16C1-C50C50796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6436" y="2113937"/>
                <a:ext cx="2438248" cy="161249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432F4B-147C-0EAB-1BE5-25084032E2C4}"/>
                  </a:ext>
                </a:extLst>
              </p:cNvPr>
              <p:cNvSpPr txBox="1"/>
              <p:nvPr/>
            </p:nvSpPr>
            <p:spPr>
              <a:xfrm>
                <a:off x="2441710" y="4096543"/>
                <a:ext cx="11503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Anylist</a:t>
                </a:r>
                <a:endParaRPr lang="en-IN" sz="2000" b="1" dirty="0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6BAEB450-F51D-AEE4-9592-85C7088FD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9085" y="2113937"/>
                <a:ext cx="2438249" cy="1552575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CD2A6E3-1158-E75A-AED6-A6185D13FE58}"/>
                  </a:ext>
                </a:extLst>
              </p:cNvPr>
              <p:cNvSpPr txBox="1"/>
              <p:nvPr/>
            </p:nvSpPr>
            <p:spPr>
              <a:xfrm>
                <a:off x="5628592" y="4034418"/>
                <a:ext cx="1303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Listonic</a:t>
                </a:r>
                <a:endParaRPr lang="en-IN" sz="20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253BF8-C777-52EE-1501-D603BBDDEC80}"/>
                  </a:ext>
                </a:extLst>
              </p:cNvPr>
              <p:cNvSpPr txBox="1"/>
              <p:nvPr/>
            </p:nvSpPr>
            <p:spPr>
              <a:xfrm>
                <a:off x="8550947" y="4096543"/>
                <a:ext cx="1303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BigOven</a:t>
                </a:r>
                <a:endParaRPr lang="en-IN" sz="2000" b="1" dirty="0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2EAA4E6C-7BBE-1A43-6413-E185FAA401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5028" t="17599" r="35065" b="19810"/>
              <a:stretch/>
            </p:blipFill>
            <p:spPr>
              <a:xfrm>
                <a:off x="8017565" y="2113474"/>
                <a:ext cx="2364708" cy="161249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C86D551-32FC-181A-20CE-9A6E26261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5036" y="4586624"/>
                <a:ext cx="1486706" cy="1486706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5314FF-691D-475B-E9C4-AC51D195E79C}"/>
                </a:ext>
              </a:extLst>
            </p:cNvPr>
            <p:cNvSpPr txBox="1"/>
            <p:nvPr/>
          </p:nvSpPr>
          <p:spPr>
            <a:xfrm>
              <a:off x="5374825" y="5945522"/>
              <a:ext cx="17844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Remainder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CC53407-8474-FA81-216E-C7FB92ECEC50}"/>
              </a:ext>
            </a:extLst>
          </p:cNvPr>
          <p:cNvSpPr txBox="1"/>
          <p:nvPr/>
        </p:nvSpPr>
        <p:spPr>
          <a:xfrm>
            <a:off x="4605949" y="366255"/>
            <a:ext cx="2261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87F94C-32BA-AC12-1202-36F997C7D0B5}"/>
              </a:ext>
            </a:extLst>
          </p:cNvPr>
          <p:cNvGrpSpPr/>
          <p:nvPr/>
        </p:nvGrpSpPr>
        <p:grpSpPr>
          <a:xfrm>
            <a:off x="602007" y="1551319"/>
            <a:ext cx="10561495" cy="4320041"/>
            <a:chOff x="891739" y="1721949"/>
            <a:chExt cx="10561495" cy="43200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70DAE3-85E2-A935-5CC7-E8CD0E91FA50}"/>
                </a:ext>
              </a:extLst>
            </p:cNvPr>
            <p:cNvGrpSpPr/>
            <p:nvPr/>
          </p:nvGrpSpPr>
          <p:grpSpPr>
            <a:xfrm>
              <a:off x="8825681" y="3786934"/>
              <a:ext cx="2627553" cy="743361"/>
              <a:chOff x="9274173" y="1966992"/>
              <a:chExt cx="2627552" cy="919889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4E3277-5578-9248-4999-D21AF7E4ACC6}"/>
                  </a:ext>
                </a:extLst>
              </p:cNvPr>
              <p:cNvSpPr/>
              <p:nvPr/>
            </p:nvSpPr>
            <p:spPr>
              <a:xfrm>
                <a:off x="9427147" y="2113576"/>
                <a:ext cx="2474578" cy="773305"/>
              </a:xfrm>
              <a:custGeom>
                <a:avLst/>
                <a:gdLst>
                  <a:gd name="connsiteX0" fmla="*/ 0 w 2474578"/>
                  <a:gd name="connsiteY0" fmla="*/ 0 h 773305"/>
                  <a:gd name="connsiteX1" fmla="*/ 2474578 w 2474578"/>
                  <a:gd name="connsiteY1" fmla="*/ 0 h 773305"/>
                  <a:gd name="connsiteX2" fmla="*/ 2474578 w 2474578"/>
                  <a:gd name="connsiteY2" fmla="*/ 773305 h 773305"/>
                  <a:gd name="connsiteX3" fmla="*/ 0 w 2474578"/>
                  <a:gd name="connsiteY3" fmla="*/ 773305 h 773305"/>
                  <a:gd name="connsiteX4" fmla="*/ 0 w 2474578"/>
                  <a:gd name="connsiteY4" fmla="*/ 0 h 773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578" h="773305">
                    <a:moveTo>
                      <a:pt x="0" y="0"/>
                    </a:moveTo>
                    <a:lnTo>
                      <a:pt x="2474578" y="0"/>
                    </a:lnTo>
                    <a:lnTo>
                      <a:pt x="2474578" y="773305"/>
                    </a:lnTo>
                    <a:lnTo>
                      <a:pt x="0" y="7733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523786" tIns="133350" rIns="133350" bIns="133350" numCol="1" spcCol="1270" anchor="ctr" anchorCtr="0">
                <a:noAutofit/>
              </a:bodyPr>
              <a:lstStyle/>
              <a:p>
                <a:pPr marL="0" lvl="0" indent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kern="1200" dirty="0">
                    <a:latin typeface="Bell MT" panose="02020503060305020303" pitchFamily="18" charset="0"/>
                  </a:rPr>
                  <a:t>Outdated Design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FB3449-7AF0-1EED-14A3-94E997C392DB}"/>
                  </a:ext>
                </a:extLst>
              </p:cNvPr>
              <p:cNvSpPr/>
              <p:nvPr/>
            </p:nvSpPr>
            <p:spPr>
              <a:xfrm>
                <a:off x="9274173" y="1966992"/>
                <a:ext cx="541313" cy="81197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FBAA66B-899B-2642-D267-2BA3EF5E393B}"/>
                </a:ext>
              </a:extLst>
            </p:cNvPr>
            <p:cNvGrpSpPr/>
            <p:nvPr/>
          </p:nvGrpSpPr>
          <p:grpSpPr>
            <a:xfrm>
              <a:off x="4804805" y="5262045"/>
              <a:ext cx="2693140" cy="779945"/>
              <a:chOff x="9137294" y="3044238"/>
              <a:chExt cx="2620269" cy="89060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70CB82A-9CA5-FC2C-3478-B4F1D5E5CC1A}"/>
                  </a:ext>
                </a:extLst>
              </p:cNvPr>
              <p:cNvSpPr/>
              <p:nvPr/>
            </p:nvSpPr>
            <p:spPr>
              <a:xfrm>
                <a:off x="9282985" y="3161539"/>
                <a:ext cx="2474578" cy="773305"/>
              </a:xfrm>
              <a:custGeom>
                <a:avLst/>
                <a:gdLst>
                  <a:gd name="connsiteX0" fmla="*/ 0 w 2474578"/>
                  <a:gd name="connsiteY0" fmla="*/ 0 h 773305"/>
                  <a:gd name="connsiteX1" fmla="*/ 2474578 w 2474578"/>
                  <a:gd name="connsiteY1" fmla="*/ 0 h 773305"/>
                  <a:gd name="connsiteX2" fmla="*/ 2474578 w 2474578"/>
                  <a:gd name="connsiteY2" fmla="*/ 773305 h 773305"/>
                  <a:gd name="connsiteX3" fmla="*/ 0 w 2474578"/>
                  <a:gd name="connsiteY3" fmla="*/ 773305 h 773305"/>
                  <a:gd name="connsiteX4" fmla="*/ 0 w 2474578"/>
                  <a:gd name="connsiteY4" fmla="*/ 0 h 773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578" h="773305">
                    <a:moveTo>
                      <a:pt x="0" y="0"/>
                    </a:moveTo>
                    <a:lnTo>
                      <a:pt x="2474578" y="0"/>
                    </a:lnTo>
                    <a:lnTo>
                      <a:pt x="2474578" y="773305"/>
                    </a:lnTo>
                    <a:lnTo>
                      <a:pt x="0" y="7733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523786" tIns="133350" rIns="133350" bIns="133350" numCol="1" spcCol="1270" anchor="ctr" anchorCtr="0">
                <a:noAutofit/>
              </a:bodyPr>
              <a:lstStyle/>
              <a:p>
                <a:pPr marL="0" lvl="0" indent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kern="1200" dirty="0">
                    <a:latin typeface="Bell MT" panose="02020503060305020303" pitchFamily="18" charset="0"/>
                  </a:rPr>
                  <a:t>Require Login Credentials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A06164-B925-9D76-E3B7-F52993202A4F}"/>
                  </a:ext>
                </a:extLst>
              </p:cNvPr>
              <p:cNvSpPr/>
              <p:nvPr/>
            </p:nvSpPr>
            <p:spPr>
              <a:xfrm>
                <a:off x="9137294" y="3044238"/>
                <a:ext cx="536195" cy="81197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3B56765-2699-35F6-B70D-BE3A2DADB4E2}"/>
                </a:ext>
              </a:extLst>
            </p:cNvPr>
            <p:cNvGrpSpPr/>
            <p:nvPr/>
          </p:nvGrpSpPr>
          <p:grpSpPr>
            <a:xfrm>
              <a:off x="891739" y="1721949"/>
              <a:ext cx="10408521" cy="4130736"/>
              <a:chOff x="1006016" y="2066078"/>
              <a:chExt cx="10408521" cy="413073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6E3A681-5A70-301F-FD1B-33D6F5802EF9}"/>
                  </a:ext>
                </a:extLst>
              </p:cNvPr>
              <p:cNvGrpSpPr/>
              <p:nvPr/>
            </p:nvGrpSpPr>
            <p:grpSpPr>
              <a:xfrm>
                <a:off x="8836852" y="2164631"/>
                <a:ext cx="2577685" cy="818473"/>
                <a:chOff x="9336897" y="1420869"/>
                <a:chExt cx="2577685" cy="885005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7B662CB-A954-8DD1-0767-800F9F413F86}"/>
                    </a:ext>
                  </a:extLst>
                </p:cNvPr>
                <p:cNvSpPr/>
                <p:nvPr/>
              </p:nvSpPr>
              <p:spPr>
                <a:xfrm>
                  <a:off x="9440004" y="1532569"/>
                  <a:ext cx="2474578" cy="773305"/>
                </a:xfrm>
                <a:custGeom>
                  <a:avLst/>
                  <a:gdLst>
                    <a:gd name="connsiteX0" fmla="*/ 0 w 2474578"/>
                    <a:gd name="connsiteY0" fmla="*/ 0 h 773305"/>
                    <a:gd name="connsiteX1" fmla="*/ 2474578 w 2474578"/>
                    <a:gd name="connsiteY1" fmla="*/ 0 h 773305"/>
                    <a:gd name="connsiteX2" fmla="*/ 2474578 w 2474578"/>
                    <a:gd name="connsiteY2" fmla="*/ 773305 h 773305"/>
                    <a:gd name="connsiteX3" fmla="*/ 0 w 2474578"/>
                    <a:gd name="connsiteY3" fmla="*/ 773305 h 773305"/>
                    <a:gd name="connsiteX4" fmla="*/ 0 w 2474578"/>
                    <a:gd name="connsiteY4" fmla="*/ 0 h 773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4578" h="773305">
                      <a:moveTo>
                        <a:pt x="0" y="0"/>
                      </a:moveTo>
                      <a:lnTo>
                        <a:pt x="2474578" y="0"/>
                      </a:lnTo>
                      <a:lnTo>
                        <a:pt x="2474578" y="773305"/>
                      </a:lnTo>
                      <a:lnTo>
                        <a:pt x="0" y="773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523786" tIns="133350" rIns="133350" bIns="133350" numCol="1" spcCol="1270" anchor="ctr" anchorCtr="0">
                  <a:noAutofit/>
                </a:bodyPr>
                <a:lstStyle/>
                <a:p>
                  <a:pPr marL="0" lvl="0" indent="0" algn="l" defTabSz="1555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400" kern="1200" dirty="0">
                      <a:latin typeface="Bell MT" panose="02020503060305020303" pitchFamily="18" charset="0"/>
                    </a:rPr>
                    <a:t>Dependency on Internet Connection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0C0936B-686F-4F1F-83C5-DE981B665B83}"/>
                    </a:ext>
                  </a:extLst>
                </p:cNvPr>
                <p:cNvSpPr/>
                <p:nvPr/>
              </p:nvSpPr>
              <p:spPr>
                <a:xfrm>
                  <a:off x="9336897" y="1420869"/>
                  <a:ext cx="541313" cy="811970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2899080-425E-5B9A-2776-43F7CEA368BD}"/>
                  </a:ext>
                </a:extLst>
              </p:cNvPr>
              <p:cNvGrpSpPr/>
              <p:nvPr/>
            </p:nvGrpSpPr>
            <p:grpSpPr>
              <a:xfrm>
                <a:off x="1006016" y="2066078"/>
                <a:ext cx="2699199" cy="2809879"/>
                <a:chOff x="1006016" y="2066078"/>
                <a:chExt cx="2699199" cy="280987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5EF57D3-3788-F792-7528-484162E3815F}"/>
                    </a:ext>
                  </a:extLst>
                </p:cNvPr>
                <p:cNvGrpSpPr/>
                <p:nvPr/>
              </p:nvGrpSpPr>
              <p:grpSpPr>
                <a:xfrm>
                  <a:off x="1024423" y="2066078"/>
                  <a:ext cx="2577685" cy="844964"/>
                  <a:chOff x="6577813" y="1420869"/>
                  <a:chExt cx="2577685" cy="885005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EB44C7C8-03D7-DED5-1491-BD45D657A662}"/>
                      </a:ext>
                    </a:extLst>
                  </p:cNvPr>
                  <p:cNvSpPr/>
                  <p:nvPr/>
                </p:nvSpPr>
                <p:spPr>
                  <a:xfrm>
                    <a:off x="6680920" y="1532569"/>
                    <a:ext cx="2474578" cy="773305"/>
                  </a:xfrm>
                  <a:custGeom>
                    <a:avLst/>
                    <a:gdLst>
                      <a:gd name="connsiteX0" fmla="*/ 0 w 2474578"/>
                      <a:gd name="connsiteY0" fmla="*/ 0 h 773305"/>
                      <a:gd name="connsiteX1" fmla="*/ 2474578 w 2474578"/>
                      <a:gd name="connsiteY1" fmla="*/ 0 h 773305"/>
                      <a:gd name="connsiteX2" fmla="*/ 2474578 w 2474578"/>
                      <a:gd name="connsiteY2" fmla="*/ 773305 h 773305"/>
                      <a:gd name="connsiteX3" fmla="*/ 0 w 2474578"/>
                      <a:gd name="connsiteY3" fmla="*/ 773305 h 773305"/>
                      <a:gd name="connsiteX4" fmla="*/ 0 w 2474578"/>
                      <a:gd name="connsiteY4" fmla="*/ 0 h 773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4578" h="773305">
                        <a:moveTo>
                          <a:pt x="0" y="0"/>
                        </a:moveTo>
                        <a:lnTo>
                          <a:pt x="2474578" y="0"/>
                        </a:lnTo>
                        <a:lnTo>
                          <a:pt x="2474578" y="773305"/>
                        </a:lnTo>
                        <a:lnTo>
                          <a:pt x="0" y="773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523786" tIns="133350" rIns="133350" bIns="133350" numCol="1" spcCol="1270" anchor="ctr" anchorCtr="0">
                    <a:noAutofit/>
                  </a:bodyPr>
                  <a:lstStyle/>
                  <a:p>
                    <a:pPr marL="0" lvl="0" indent="0" algn="l" defTabSz="1555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kern="1200" dirty="0">
                        <a:latin typeface="Bell MT" panose="02020503060305020303" pitchFamily="18" charset="0"/>
                      </a:rPr>
                      <a:t>Premium</a:t>
                    </a:r>
                    <a:r>
                      <a:rPr lang="en-IN" sz="2000" kern="1200" dirty="0">
                        <a:latin typeface="Bell MT" panose="02020503060305020303" pitchFamily="18" charset="0"/>
                      </a:rPr>
                      <a:t> Features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DA5D9AF-CADC-3348-F4E8-18230D5B1CB5}"/>
                      </a:ext>
                    </a:extLst>
                  </p:cNvPr>
                  <p:cNvSpPr/>
                  <p:nvPr/>
                </p:nvSpPr>
                <p:spPr>
                  <a:xfrm>
                    <a:off x="6577813" y="1420869"/>
                    <a:ext cx="541313" cy="811970"/>
                  </a:xfrm>
                  <a:prstGeom prst="rect">
                    <a:avLst/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4D0B019-DDD1-A07A-3014-85A1E14376E9}"/>
                    </a:ext>
                  </a:extLst>
                </p:cNvPr>
                <p:cNvGrpSpPr/>
                <p:nvPr/>
              </p:nvGrpSpPr>
              <p:grpSpPr>
                <a:xfrm>
                  <a:off x="1127530" y="4024882"/>
                  <a:ext cx="2577685" cy="851075"/>
                  <a:chOff x="6577813" y="2394375"/>
                  <a:chExt cx="2577685" cy="885005"/>
                </a:xfrm>
              </p:grpSpPr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0B23AE9A-641B-8DE0-7D4C-AEAC3B14A3CA}"/>
                      </a:ext>
                    </a:extLst>
                  </p:cNvPr>
                  <p:cNvSpPr/>
                  <p:nvPr/>
                </p:nvSpPr>
                <p:spPr>
                  <a:xfrm>
                    <a:off x="6680920" y="2506075"/>
                    <a:ext cx="2474578" cy="773305"/>
                  </a:xfrm>
                  <a:custGeom>
                    <a:avLst/>
                    <a:gdLst>
                      <a:gd name="connsiteX0" fmla="*/ 0 w 2474578"/>
                      <a:gd name="connsiteY0" fmla="*/ 0 h 773305"/>
                      <a:gd name="connsiteX1" fmla="*/ 2474578 w 2474578"/>
                      <a:gd name="connsiteY1" fmla="*/ 0 h 773305"/>
                      <a:gd name="connsiteX2" fmla="*/ 2474578 w 2474578"/>
                      <a:gd name="connsiteY2" fmla="*/ 773305 h 773305"/>
                      <a:gd name="connsiteX3" fmla="*/ 0 w 2474578"/>
                      <a:gd name="connsiteY3" fmla="*/ 773305 h 773305"/>
                      <a:gd name="connsiteX4" fmla="*/ 0 w 2474578"/>
                      <a:gd name="connsiteY4" fmla="*/ 0 h 773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4578" h="773305">
                        <a:moveTo>
                          <a:pt x="0" y="0"/>
                        </a:moveTo>
                        <a:lnTo>
                          <a:pt x="2474578" y="0"/>
                        </a:lnTo>
                        <a:lnTo>
                          <a:pt x="2474578" y="773305"/>
                        </a:lnTo>
                        <a:lnTo>
                          <a:pt x="0" y="773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523786" tIns="133350" rIns="133350" bIns="133350" numCol="1" spcCol="1270" anchor="ctr" anchorCtr="0">
                    <a:noAutofit/>
                  </a:bodyPr>
                  <a:lstStyle/>
                  <a:p>
                    <a:pPr marL="0" lvl="0" indent="0" algn="l" defTabSz="1555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kern="1200" dirty="0">
                        <a:latin typeface="Bell MT" panose="02020503060305020303" pitchFamily="18" charset="0"/>
                      </a:rPr>
                      <a:t>Limited Customisation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AA8AB98-3291-93AF-1B4B-71624B3C512C}"/>
                      </a:ext>
                    </a:extLst>
                  </p:cNvPr>
                  <p:cNvSpPr/>
                  <p:nvPr/>
                </p:nvSpPr>
                <p:spPr>
                  <a:xfrm>
                    <a:off x="6577813" y="2394375"/>
                    <a:ext cx="541313" cy="811970"/>
                  </a:xfrm>
                  <a:prstGeom prst="rect">
                    <a:avLst/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</p:grpSp>
            <p:pic>
              <p:nvPicPr>
                <p:cNvPr id="35" name="Graphic 34" descr="Gears with solid fill">
                  <a:extLst>
                    <a:ext uri="{FF2B5EF4-FFF2-40B4-BE49-F238E27FC236}">
                      <a16:creationId xmlns:a16="http://schemas.microsoft.com/office/drawing/2014/main" id="{DFAEBC52-5C14-959F-7133-193E6D26E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6016" y="2164631"/>
                  <a:ext cx="578126" cy="578126"/>
                </a:xfrm>
                <a:prstGeom prst="rect">
                  <a:avLst/>
                </a:prstGeom>
              </p:spPr>
            </p:pic>
            <p:pic>
              <p:nvPicPr>
                <p:cNvPr id="36" name="Graphic 35" descr="Palette with solid fill">
                  <a:extLst>
                    <a:ext uri="{FF2B5EF4-FFF2-40B4-BE49-F238E27FC236}">
                      <a16:creationId xmlns:a16="http://schemas.microsoft.com/office/drawing/2014/main" id="{6D1955BC-4A88-A7F9-974E-27934A005D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223" y="4202872"/>
                  <a:ext cx="479926" cy="479926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7DFEAD9-E09E-F60A-2FED-1F65F4E7FB55}"/>
                  </a:ext>
                </a:extLst>
              </p:cNvPr>
              <p:cNvGrpSpPr/>
              <p:nvPr/>
            </p:nvGrpSpPr>
            <p:grpSpPr>
              <a:xfrm>
                <a:off x="4986853" y="2134054"/>
                <a:ext cx="2595168" cy="4062760"/>
                <a:chOff x="4986853" y="2134054"/>
                <a:chExt cx="2595168" cy="406276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B22DCF4-D0B2-F33E-B391-436B2FD6FFC8}"/>
                    </a:ext>
                  </a:extLst>
                </p:cNvPr>
                <p:cNvGrpSpPr/>
                <p:nvPr/>
              </p:nvGrpSpPr>
              <p:grpSpPr>
                <a:xfrm>
                  <a:off x="5014168" y="2134054"/>
                  <a:ext cx="2567853" cy="885005"/>
                  <a:chOff x="6577813" y="3367881"/>
                  <a:chExt cx="2567853" cy="885005"/>
                </a:xfrm>
              </p:grpSpPr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FC5CB822-42F8-5103-E931-22C51320FFB8}"/>
                      </a:ext>
                    </a:extLst>
                  </p:cNvPr>
                  <p:cNvSpPr/>
                  <p:nvPr/>
                </p:nvSpPr>
                <p:spPr>
                  <a:xfrm>
                    <a:off x="6671088" y="3479581"/>
                    <a:ext cx="2474578" cy="773305"/>
                  </a:xfrm>
                  <a:custGeom>
                    <a:avLst/>
                    <a:gdLst>
                      <a:gd name="connsiteX0" fmla="*/ 0 w 2474578"/>
                      <a:gd name="connsiteY0" fmla="*/ 0 h 773305"/>
                      <a:gd name="connsiteX1" fmla="*/ 2474578 w 2474578"/>
                      <a:gd name="connsiteY1" fmla="*/ 0 h 773305"/>
                      <a:gd name="connsiteX2" fmla="*/ 2474578 w 2474578"/>
                      <a:gd name="connsiteY2" fmla="*/ 773305 h 773305"/>
                      <a:gd name="connsiteX3" fmla="*/ 0 w 2474578"/>
                      <a:gd name="connsiteY3" fmla="*/ 773305 h 773305"/>
                      <a:gd name="connsiteX4" fmla="*/ 0 w 2474578"/>
                      <a:gd name="connsiteY4" fmla="*/ 0 h 773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4578" h="773305">
                        <a:moveTo>
                          <a:pt x="0" y="0"/>
                        </a:moveTo>
                        <a:lnTo>
                          <a:pt x="2474578" y="0"/>
                        </a:lnTo>
                        <a:lnTo>
                          <a:pt x="2474578" y="773305"/>
                        </a:lnTo>
                        <a:lnTo>
                          <a:pt x="0" y="773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523786" tIns="133350" rIns="133350" bIns="133350" numCol="1" spcCol="1270" anchor="ctr" anchorCtr="0">
                    <a:noAutofit/>
                  </a:bodyPr>
                  <a:lstStyle/>
                  <a:p>
                    <a:pPr marL="0" lvl="0" indent="0" algn="l" defTabSz="1555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kern="1200" dirty="0">
                        <a:latin typeface="Bell MT" panose="02020503060305020303" pitchFamily="18" charset="0"/>
                      </a:rPr>
                      <a:t>Distracting Button</a:t>
                    </a:r>
                  </a:p>
                  <a:p>
                    <a:pPr marL="0" lvl="0" indent="0" algn="l" defTabSz="1555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400" dirty="0">
                        <a:latin typeface="Bell MT" panose="02020503060305020303" pitchFamily="18" charset="0"/>
                      </a:rPr>
                      <a:t>(Order pick &amp; Delivery</a:t>
                    </a:r>
                    <a:endParaRPr lang="en-IN" sz="1400" kern="1200" dirty="0"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4DEA2F1-8540-E9B0-E7C7-A8CBE1C2054C}"/>
                      </a:ext>
                    </a:extLst>
                  </p:cNvPr>
                  <p:cNvSpPr/>
                  <p:nvPr/>
                </p:nvSpPr>
                <p:spPr>
                  <a:xfrm>
                    <a:off x="6577813" y="3367881"/>
                    <a:ext cx="541313" cy="811970"/>
                  </a:xfrm>
                  <a:prstGeom prst="rect">
                    <a:avLst/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29909C2-6AFB-669E-554B-72F480520A9B}"/>
                    </a:ext>
                  </a:extLst>
                </p:cNvPr>
                <p:cNvGrpSpPr/>
                <p:nvPr/>
              </p:nvGrpSpPr>
              <p:grpSpPr>
                <a:xfrm>
                  <a:off x="5009958" y="4060633"/>
                  <a:ext cx="2567853" cy="886990"/>
                  <a:chOff x="6624450" y="4380052"/>
                  <a:chExt cx="2567853" cy="885005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54E9FC1B-DD50-76DC-C8DF-FD3A45A15265}"/>
                      </a:ext>
                    </a:extLst>
                  </p:cNvPr>
                  <p:cNvSpPr/>
                  <p:nvPr/>
                </p:nvSpPr>
                <p:spPr>
                  <a:xfrm>
                    <a:off x="6717725" y="4491752"/>
                    <a:ext cx="2474578" cy="773305"/>
                  </a:xfrm>
                  <a:custGeom>
                    <a:avLst/>
                    <a:gdLst>
                      <a:gd name="connsiteX0" fmla="*/ 0 w 2474578"/>
                      <a:gd name="connsiteY0" fmla="*/ 0 h 773305"/>
                      <a:gd name="connsiteX1" fmla="*/ 2474578 w 2474578"/>
                      <a:gd name="connsiteY1" fmla="*/ 0 h 773305"/>
                      <a:gd name="connsiteX2" fmla="*/ 2474578 w 2474578"/>
                      <a:gd name="connsiteY2" fmla="*/ 773305 h 773305"/>
                      <a:gd name="connsiteX3" fmla="*/ 0 w 2474578"/>
                      <a:gd name="connsiteY3" fmla="*/ 773305 h 773305"/>
                      <a:gd name="connsiteX4" fmla="*/ 0 w 2474578"/>
                      <a:gd name="connsiteY4" fmla="*/ 0 h 773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4578" h="773305">
                        <a:moveTo>
                          <a:pt x="0" y="0"/>
                        </a:moveTo>
                        <a:lnTo>
                          <a:pt x="2474578" y="0"/>
                        </a:lnTo>
                        <a:lnTo>
                          <a:pt x="2474578" y="773305"/>
                        </a:lnTo>
                        <a:lnTo>
                          <a:pt x="0" y="773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523786" tIns="133350" rIns="133350" bIns="133350" numCol="1" spcCol="1270" anchor="ctr" anchorCtr="0">
                    <a:noAutofit/>
                  </a:bodyPr>
                  <a:lstStyle/>
                  <a:p>
                    <a:pPr marL="0" lvl="0" indent="0" algn="l" defTabSz="1555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kern="1200" dirty="0">
                        <a:latin typeface="Bell MT" panose="02020503060305020303" pitchFamily="18" charset="0"/>
                      </a:rPr>
                      <a:t>No voice Recognition Search 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41D237A-F448-FDE8-251E-0CA05BDDA8A1}"/>
                      </a:ext>
                    </a:extLst>
                  </p:cNvPr>
                  <p:cNvSpPr/>
                  <p:nvPr/>
                </p:nvSpPr>
                <p:spPr>
                  <a:xfrm>
                    <a:off x="6624450" y="4380052"/>
                    <a:ext cx="541313" cy="811970"/>
                  </a:xfrm>
                  <a:prstGeom prst="rect">
                    <a:avLst/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3">
                    <a:schemeClr val="accent1">
                      <a:tint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</p:grpSp>
            <p:pic>
              <p:nvPicPr>
                <p:cNvPr id="38" name="Graphic 37" descr="Cursor with solid fill">
                  <a:extLst>
                    <a:ext uri="{FF2B5EF4-FFF2-40B4-BE49-F238E27FC236}">
                      <a16:creationId xmlns:a16="http://schemas.microsoft.com/office/drawing/2014/main" id="{572A25A5-E2DC-D7C6-107F-05EF07067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5889" y="2344896"/>
                  <a:ext cx="444501" cy="444501"/>
                </a:xfrm>
                <a:prstGeom prst="rect">
                  <a:avLst/>
                </a:prstGeom>
              </p:spPr>
            </p:pic>
            <p:pic>
              <p:nvPicPr>
                <p:cNvPr id="39" name="Graphic 38" descr="Call center with solid fill">
                  <a:extLst>
                    <a:ext uri="{FF2B5EF4-FFF2-40B4-BE49-F238E27FC236}">
                      <a16:creationId xmlns:a16="http://schemas.microsoft.com/office/drawing/2014/main" id="{C4D522F3-CCFE-98AB-5217-B79C52EF1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1211" y="4249737"/>
                  <a:ext cx="418805" cy="418805"/>
                </a:xfrm>
                <a:prstGeom prst="rect">
                  <a:avLst/>
                </a:prstGeom>
              </p:spPr>
            </p:pic>
            <p:pic>
              <p:nvPicPr>
                <p:cNvPr id="45" name="Graphic 44" descr="Lock with solid fill">
                  <a:extLst>
                    <a:ext uri="{FF2B5EF4-FFF2-40B4-BE49-F238E27FC236}">
                      <a16:creationId xmlns:a16="http://schemas.microsoft.com/office/drawing/2014/main" id="{3CBE0DCB-C513-43C7-ED79-24766D6AE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6853" y="5781251"/>
                  <a:ext cx="415563" cy="41556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7" name="Graphic 36" descr="Internet with solid fill">
            <a:extLst>
              <a:ext uri="{FF2B5EF4-FFF2-40B4-BE49-F238E27FC236}">
                <a16:creationId xmlns:a16="http://schemas.microsoft.com/office/drawing/2014/main" id="{9E38F19A-0FCD-FA9E-FBD5-C75BA6918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88088" y="1811588"/>
            <a:ext cx="427384" cy="427384"/>
          </a:xfrm>
          <a:prstGeom prst="rect">
            <a:avLst/>
          </a:prstGeom>
        </p:spPr>
      </p:pic>
      <p:pic>
        <p:nvPicPr>
          <p:cNvPr id="44" name="Graphic 43" descr="Computer with solid fill">
            <a:extLst>
              <a:ext uri="{FF2B5EF4-FFF2-40B4-BE49-F238E27FC236}">
                <a16:creationId xmlns:a16="http://schemas.microsoft.com/office/drawing/2014/main" id="{B0741695-27AC-1412-A2BD-A45644618D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26199" y="3792971"/>
            <a:ext cx="360812" cy="3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5E5DE-5C54-028F-6664-B4A3BC23B4F0}"/>
              </a:ext>
            </a:extLst>
          </p:cNvPr>
          <p:cNvSpPr txBox="1"/>
          <p:nvPr/>
        </p:nvSpPr>
        <p:spPr>
          <a:xfrm>
            <a:off x="2694630" y="1670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Features of EasyList </a:t>
            </a: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D8CAE17C-9B05-164C-5B30-0793B4081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857446"/>
              </p:ext>
            </p:extLst>
          </p:nvPr>
        </p:nvGraphicFramePr>
        <p:xfrm>
          <a:off x="1545465" y="1072697"/>
          <a:ext cx="8394331" cy="561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819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5E5DE-5C54-028F-6664-B4A3BC23B4F0}"/>
              </a:ext>
            </a:extLst>
          </p:cNvPr>
          <p:cNvSpPr txBox="1"/>
          <p:nvPr/>
        </p:nvSpPr>
        <p:spPr>
          <a:xfrm>
            <a:off x="2694630" y="1670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Features of EasyList </a:t>
            </a: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D8CAE17C-9B05-164C-5B30-0793B4081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05907"/>
              </p:ext>
            </p:extLst>
          </p:nvPr>
        </p:nvGraphicFramePr>
        <p:xfrm>
          <a:off x="1545465" y="1072697"/>
          <a:ext cx="8394331" cy="561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16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A255A8-B6E7-11C7-328A-EFADCE608B86}"/>
              </a:ext>
            </a:extLst>
          </p:cNvPr>
          <p:cNvSpPr txBox="1"/>
          <p:nvPr/>
        </p:nvSpPr>
        <p:spPr>
          <a:xfrm>
            <a:off x="2961967" y="321452"/>
            <a:ext cx="6268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Technologies Used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CE7CD9F-C276-180D-4BC0-C5303CD93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12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4591827F-1B9F-901C-9231-8903478D9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85433" y="3578941"/>
            <a:ext cx="1172267" cy="11722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BE348A-BE40-56F6-603B-2E7B8BE7C71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6277" t="4361" r="11943" b="-1"/>
          <a:stretch/>
        </p:blipFill>
        <p:spPr>
          <a:xfrm>
            <a:off x="5892314" y="2401669"/>
            <a:ext cx="825290" cy="7348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125104-E6AD-A16F-FBEC-D847892F1FF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1558" t="28135" r="65565" b="29293"/>
          <a:stretch/>
        </p:blipFill>
        <p:spPr>
          <a:xfrm>
            <a:off x="6426236" y="3721511"/>
            <a:ext cx="416132" cy="646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FC1E93-701D-4AAD-FCFC-C9A1E7802BC7}"/>
              </a:ext>
            </a:extLst>
          </p:cNvPr>
          <p:cNvSpPr txBox="1"/>
          <p:nvPr/>
        </p:nvSpPr>
        <p:spPr>
          <a:xfrm>
            <a:off x="2449918" y="2856425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ll MT" panose="02020503060305020303" pitchFamily="18" charset="0"/>
              </a:rPr>
              <a:t>Xcode</a:t>
            </a:r>
            <a:endParaRPr lang="en-IN" sz="4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946E01-9062-F9AC-649A-24DED63086A4}"/>
              </a:ext>
            </a:extLst>
          </p:cNvPr>
          <p:cNvSpPr txBox="1"/>
          <p:nvPr/>
        </p:nvSpPr>
        <p:spPr>
          <a:xfrm>
            <a:off x="7134492" y="2397421"/>
            <a:ext cx="1383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ll MT" panose="02020503060305020303" pitchFamily="18" charset="0"/>
              </a:rPr>
              <a:t>Swift</a:t>
            </a:r>
            <a:endParaRPr lang="en-IN" sz="4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26E268-0101-3CBF-3E27-4DD18F0C5A3B}"/>
              </a:ext>
            </a:extLst>
          </p:cNvPr>
          <p:cNvSpPr txBox="1"/>
          <p:nvPr/>
        </p:nvSpPr>
        <p:spPr>
          <a:xfrm>
            <a:off x="7329434" y="3676479"/>
            <a:ext cx="214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ll MT" panose="02020503060305020303" pitchFamily="18" charset="0"/>
              </a:rPr>
              <a:t>Firebase</a:t>
            </a:r>
            <a:endParaRPr lang="en-IN" sz="4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F9C583-0D00-D19E-27B7-31E085B36E0A}"/>
              </a:ext>
            </a:extLst>
          </p:cNvPr>
          <p:cNvSpPr/>
          <p:nvPr/>
        </p:nvSpPr>
        <p:spPr>
          <a:xfrm>
            <a:off x="526024" y="3719014"/>
            <a:ext cx="2143432" cy="52662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Development Environment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E250EA-0453-ADC7-07B4-1C6B36A35495}"/>
              </a:ext>
            </a:extLst>
          </p:cNvPr>
          <p:cNvSpPr/>
          <p:nvPr/>
        </p:nvSpPr>
        <p:spPr>
          <a:xfrm>
            <a:off x="9522544" y="4970369"/>
            <a:ext cx="2143432" cy="52662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Database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0EC4EC-F740-8305-4F9D-F7D51F3403F6}"/>
              </a:ext>
            </a:extLst>
          </p:cNvPr>
          <p:cNvSpPr/>
          <p:nvPr/>
        </p:nvSpPr>
        <p:spPr>
          <a:xfrm>
            <a:off x="8399599" y="1492100"/>
            <a:ext cx="2143432" cy="52662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Programming Language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0B794F5-5FDA-3A08-6C88-863C2D93CBA4}"/>
              </a:ext>
            </a:extLst>
          </p:cNvPr>
          <p:cNvCxnSpPr/>
          <p:nvPr/>
        </p:nvCxnSpPr>
        <p:spPr>
          <a:xfrm>
            <a:off x="2660567" y="3968327"/>
            <a:ext cx="1096299" cy="74091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B04FB9-100A-D3BF-8B91-93EF89255F63}"/>
              </a:ext>
            </a:extLst>
          </p:cNvPr>
          <p:cNvCxnSpPr>
            <a:cxnSpLocks/>
          </p:cNvCxnSpPr>
          <p:nvPr/>
        </p:nvCxnSpPr>
        <p:spPr>
          <a:xfrm rot="5400000">
            <a:off x="7670161" y="1779359"/>
            <a:ext cx="755833" cy="7079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2AD12DE-07C8-0B40-824C-F9A2E3924DF0}"/>
              </a:ext>
            </a:extLst>
          </p:cNvPr>
          <p:cNvCxnSpPr>
            <a:cxnSpLocks/>
          </p:cNvCxnSpPr>
          <p:nvPr/>
        </p:nvCxnSpPr>
        <p:spPr>
          <a:xfrm rot="10800000">
            <a:off x="8399599" y="4381614"/>
            <a:ext cx="1125988" cy="7896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5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CAF832-105C-2247-522B-8F19EE37DE45}"/>
              </a:ext>
            </a:extLst>
          </p:cNvPr>
          <p:cNvSpPr txBox="1"/>
          <p:nvPr/>
        </p:nvSpPr>
        <p:spPr>
          <a:xfrm>
            <a:off x="4415442" y="277366"/>
            <a:ext cx="2721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Workflow 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F533D47-062A-8642-1DAD-462D0DCEC97C}"/>
              </a:ext>
            </a:extLst>
          </p:cNvPr>
          <p:cNvGrpSpPr/>
          <p:nvPr/>
        </p:nvGrpSpPr>
        <p:grpSpPr>
          <a:xfrm>
            <a:off x="2844376" y="1375833"/>
            <a:ext cx="6503247" cy="4241799"/>
            <a:chOff x="3239931" y="1123256"/>
            <a:chExt cx="5584029" cy="38422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5208490-15FC-19DF-D483-C491EC9AC428}"/>
                </a:ext>
              </a:extLst>
            </p:cNvPr>
            <p:cNvGrpSpPr/>
            <p:nvPr/>
          </p:nvGrpSpPr>
          <p:grpSpPr>
            <a:xfrm>
              <a:off x="3239931" y="1123256"/>
              <a:ext cx="1232039" cy="443695"/>
              <a:chOff x="3149123" y="1283244"/>
              <a:chExt cx="1232039" cy="487364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9EF5269-0886-3A11-A844-193A8B390F85}"/>
                  </a:ext>
                </a:extLst>
              </p:cNvPr>
              <p:cNvSpPr/>
              <p:nvPr/>
            </p:nvSpPr>
            <p:spPr>
              <a:xfrm>
                <a:off x="3149123" y="1283244"/>
                <a:ext cx="1232039" cy="487363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Start</a:t>
                </a:r>
                <a:endParaRPr lang="en-IN" dirty="0"/>
              </a:p>
            </p:txBody>
          </p:sp>
          <p:pic>
            <p:nvPicPr>
              <p:cNvPr id="43" name="Graphic 42" descr="Back with solid fill">
                <a:extLst>
                  <a:ext uri="{FF2B5EF4-FFF2-40B4-BE49-F238E27FC236}">
                    <a16:creationId xmlns:a16="http://schemas.microsoft.com/office/drawing/2014/main" id="{FD176512-A388-18FB-6A1A-1457ADD5C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4416" y="1373732"/>
                <a:ext cx="470868" cy="396876"/>
              </a:xfrm>
              <a:prstGeom prst="rect">
                <a:avLst/>
              </a:prstGeom>
            </p:spPr>
          </p:pic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EAC0688-2E51-5B7F-7A0B-F58B4B1ECC4D}"/>
                </a:ext>
              </a:extLst>
            </p:cNvPr>
            <p:cNvSpPr/>
            <p:nvPr/>
          </p:nvSpPr>
          <p:spPr>
            <a:xfrm>
              <a:off x="5227985" y="1123256"/>
              <a:ext cx="1105039" cy="45931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  <a:endParaRPr lang="en-IN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979160A-8A01-121C-7FE6-7EB2F2B6FB63}"/>
                </a:ext>
              </a:extLst>
            </p:cNvPr>
            <p:cNvSpPr/>
            <p:nvPr/>
          </p:nvSpPr>
          <p:spPr>
            <a:xfrm>
              <a:off x="4525365" y="2278446"/>
              <a:ext cx="1232039" cy="52607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Account</a:t>
              </a:r>
              <a:endParaRPr lang="en-IN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AA5F6A4-65EE-CB8A-7783-29333D82F32B}"/>
                </a:ext>
              </a:extLst>
            </p:cNvPr>
            <p:cNvSpPr/>
            <p:nvPr/>
          </p:nvSpPr>
          <p:spPr>
            <a:xfrm>
              <a:off x="5818578" y="2278445"/>
              <a:ext cx="1232039" cy="52607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Account</a:t>
              </a:r>
              <a:endParaRPr lang="en-IN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A2CB40B-FD4A-077E-BCD9-A7C426272CD8}"/>
                </a:ext>
              </a:extLst>
            </p:cNvPr>
            <p:cNvSpPr/>
            <p:nvPr/>
          </p:nvSpPr>
          <p:spPr>
            <a:xfrm>
              <a:off x="4697255" y="3357095"/>
              <a:ext cx="2120297" cy="69638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Add, Edit &amp; Update List </a:t>
              </a:r>
              <a:endParaRPr lang="en-IN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0FCB841-3F4A-0386-EA0D-66733ABDA018}"/>
                </a:ext>
              </a:extLst>
            </p:cNvPr>
            <p:cNvSpPr/>
            <p:nvPr/>
          </p:nvSpPr>
          <p:spPr>
            <a:xfrm>
              <a:off x="4975850" y="4500448"/>
              <a:ext cx="1609307" cy="45931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 &amp; Share</a:t>
              </a:r>
              <a:endParaRPr lang="en-IN" dirty="0"/>
            </a:p>
          </p:txBody>
        </p:sp>
        <p:pic>
          <p:nvPicPr>
            <p:cNvPr id="61" name="Graphic 60" descr="Back with solid fill">
              <a:extLst>
                <a:ext uri="{FF2B5EF4-FFF2-40B4-BE49-F238E27FC236}">
                  <a16:creationId xmlns:a16="http://schemas.microsoft.com/office/drawing/2014/main" id="{B2429072-98A2-B586-8D01-D798A79E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2118312">
              <a:off x="4467940" y="4501447"/>
              <a:ext cx="458628" cy="386561"/>
            </a:xfrm>
            <a:prstGeom prst="rect">
              <a:avLst/>
            </a:prstGeom>
          </p:spPr>
        </p:pic>
        <p:pic>
          <p:nvPicPr>
            <p:cNvPr id="62" name="Graphic 61" descr="Back with solid fill">
              <a:extLst>
                <a:ext uri="{FF2B5EF4-FFF2-40B4-BE49-F238E27FC236}">
                  <a16:creationId xmlns:a16="http://schemas.microsoft.com/office/drawing/2014/main" id="{2900986D-113B-926D-2FD7-3695C7D4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4078190" y="4185662"/>
              <a:ext cx="458628" cy="386561"/>
            </a:xfrm>
            <a:prstGeom prst="rect">
              <a:avLst/>
            </a:prstGeom>
          </p:spPr>
        </p:pic>
        <p:pic>
          <p:nvPicPr>
            <p:cNvPr id="63" name="Graphic 62" descr="Back with solid fill">
              <a:extLst>
                <a:ext uri="{FF2B5EF4-FFF2-40B4-BE49-F238E27FC236}">
                  <a16:creationId xmlns:a16="http://schemas.microsoft.com/office/drawing/2014/main" id="{F1B4D26F-F1C5-6025-3928-DD8693806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915354">
              <a:off x="4183838" y="3702673"/>
              <a:ext cx="458628" cy="386561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55FFC5-D265-17A3-E03F-224C4DCB62E7}"/>
                </a:ext>
              </a:extLst>
            </p:cNvPr>
            <p:cNvGrpSpPr/>
            <p:nvPr/>
          </p:nvGrpSpPr>
          <p:grpSpPr>
            <a:xfrm>
              <a:off x="7324386" y="4506155"/>
              <a:ext cx="1499574" cy="459318"/>
              <a:chOff x="7400586" y="3357095"/>
              <a:chExt cx="1354794" cy="69638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5D3F43A-3AED-65A4-A378-A5D4F02B98AE}"/>
                  </a:ext>
                </a:extLst>
              </p:cNvPr>
              <p:cNvSpPr/>
              <p:nvPr/>
            </p:nvSpPr>
            <p:spPr>
              <a:xfrm>
                <a:off x="7400586" y="3357095"/>
                <a:ext cx="1354794" cy="696385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Logout</a:t>
                </a:r>
                <a:endParaRPr lang="en-IN" dirty="0"/>
              </a:p>
            </p:txBody>
          </p:sp>
          <p:pic>
            <p:nvPicPr>
              <p:cNvPr id="65" name="Graphic 64" descr="Back with solid fill">
                <a:extLst>
                  <a:ext uri="{FF2B5EF4-FFF2-40B4-BE49-F238E27FC236}">
                    <a16:creationId xmlns:a16="http://schemas.microsoft.com/office/drawing/2014/main" id="{537415A8-C01C-BB92-C831-13B2A7622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830147">
                <a:off x="8215878" y="3549968"/>
                <a:ext cx="458628" cy="386561"/>
              </a:xfrm>
              <a:prstGeom prst="rect">
                <a:avLst/>
              </a:prstGeom>
            </p:spPr>
          </p:pic>
        </p:grp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0E2413C-6E3B-B70D-0A00-953B81CFD080}"/>
                </a:ext>
              </a:extLst>
            </p:cNvPr>
            <p:cNvCxnSpPr>
              <a:stCxn id="45" idx="2"/>
              <a:endCxn id="50" idx="0"/>
            </p:cNvCxnSpPr>
            <p:nvPr/>
          </p:nvCxnSpPr>
          <p:spPr>
            <a:xfrm rot="16200000" flipH="1">
              <a:off x="5759616" y="1603462"/>
              <a:ext cx="695871" cy="6540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E6302BC-66E3-FF93-2BC0-49FF5BA076A5}"/>
                </a:ext>
              </a:extLst>
            </p:cNvPr>
            <p:cNvCxnSpPr>
              <a:stCxn id="45" idx="2"/>
              <a:endCxn id="49" idx="0"/>
            </p:cNvCxnSpPr>
            <p:nvPr/>
          </p:nvCxnSpPr>
          <p:spPr>
            <a:xfrm rot="5400000">
              <a:off x="5113009" y="1610950"/>
              <a:ext cx="695872" cy="639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5C19FC5-7260-E2C7-CB3A-9E3EEECE4985}"/>
                </a:ext>
              </a:extLst>
            </p:cNvPr>
            <p:cNvCxnSpPr>
              <a:stCxn id="49" idx="2"/>
              <a:endCxn id="53" idx="0"/>
            </p:cNvCxnSpPr>
            <p:nvPr/>
          </p:nvCxnSpPr>
          <p:spPr>
            <a:xfrm rot="16200000" flipH="1">
              <a:off x="5173107" y="2772798"/>
              <a:ext cx="552574" cy="6160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0ADA6D1E-F9E8-3B4B-5C62-35F320D6DC00}"/>
                </a:ext>
              </a:extLst>
            </p:cNvPr>
            <p:cNvCxnSpPr>
              <a:stCxn id="50" idx="2"/>
              <a:endCxn id="53" idx="0"/>
            </p:cNvCxnSpPr>
            <p:nvPr/>
          </p:nvCxnSpPr>
          <p:spPr>
            <a:xfrm rot="5400000">
              <a:off x="5819714" y="2742210"/>
              <a:ext cx="552575" cy="6771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46DA6CC9-E8A8-B094-A777-91C320918A99}"/>
                </a:ext>
              </a:extLst>
            </p:cNvPr>
            <p:cNvCxnSpPr>
              <a:stCxn id="53" idx="2"/>
              <a:endCxn id="59" idx="0"/>
            </p:cNvCxnSpPr>
            <p:nvPr/>
          </p:nvCxnSpPr>
          <p:spPr>
            <a:xfrm rot="16200000" flipH="1">
              <a:off x="5545470" y="4265414"/>
              <a:ext cx="446968" cy="23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26A96CF-D3C0-AE77-99FE-CBD962385D57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>
              <a:off x="6585157" y="4730107"/>
              <a:ext cx="739229" cy="5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7588240-CBE3-AAC0-5214-7A90B80A0E42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>
            <a:off x="4279228" y="1620752"/>
            <a:ext cx="880467" cy="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AAC9C20C-9004-6771-8AD3-93DA02211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/>
          <a:stretch/>
        </p:blipFill>
        <p:spPr>
          <a:xfrm>
            <a:off x="0" y="0"/>
            <a:ext cx="12192000" cy="2835235"/>
          </a:xfrm>
          <a:prstGeom prst="rect">
            <a:avLst/>
          </a:prstGeom>
        </p:spPr>
      </p:pic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EC9B1395-D7B2-D948-BDD3-1601E989C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16" y="4059329"/>
            <a:ext cx="507120" cy="5071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05762A-E1A8-6963-D14B-AADBF0416CF0}"/>
              </a:ext>
            </a:extLst>
          </p:cNvPr>
          <p:cNvGrpSpPr/>
          <p:nvPr/>
        </p:nvGrpSpPr>
        <p:grpSpPr>
          <a:xfrm>
            <a:off x="1744067" y="4723760"/>
            <a:ext cx="7650557" cy="1224704"/>
            <a:chOff x="1677367" y="4172907"/>
            <a:chExt cx="7650557" cy="12247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7FBE4F-3172-A81A-C2E8-4F4D95EBB00A}"/>
                </a:ext>
              </a:extLst>
            </p:cNvPr>
            <p:cNvGrpSpPr/>
            <p:nvPr/>
          </p:nvGrpSpPr>
          <p:grpSpPr>
            <a:xfrm>
              <a:off x="1677367" y="4172907"/>
              <a:ext cx="3312645" cy="1224704"/>
              <a:chOff x="944260" y="4763456"/>
              <a:chExt cx="3312645" cy="122470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6EE0E9-3477-770E-BF8D-9BFE7C5FC811}"/>
                  </a:ext>
                </a:extLst>
              </p:cNvPr>
              <p:cNvSpPr txBox="1"/>
              <p:nvPr/>
            </p:nvSpPr>
            <p:spPr>
              <a:xfrm>
                <a:off x="944260" y="4763456"/>
                <a:ext cx="2900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>
                    <a:latin typeface="Bell MT" panose="02020503060305020303" pitchFamily="18" charset="0"/>
                  </a:rPr>
                  <a:t>Barcode Scanning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E7E7ED-919E-286D-65F2-9D4772C83B8A}"/>
                  </a:ext>
                </a:extLst>
              </p:cNvPr>
              <p:cNvSpPr txBox="1"/>
              <p:nvPr/>
            </p:nvSpPr>
            <p:spPr>
              <a:xfrm>
                <a:off x="944260" y="5341829"/>
                <a:ext cx="33126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3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To add a item automatically in your list with just one tap.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5E364F-9C4D-6CA0-0E09-788763E9C1BF}"/>
                </a:ext>
              </a:extLst>
            </p:cNvPr>
            <p:cNvGrpSpPr/>
            <p:nvPr/>
          </p:nvGrpSpPr>
          <p:grpSpPr>
            <a:xfrm>
              <a:off x="6015279" y="4172907"/>
              <a:ext cx="3312645" cy="1169443"/>
              <a:chOff x="5953252" y="4763564"/>
              <a:chExt cx="3312645" cy="116944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0DFED9-1495-1510-2D7E-7EF83EB73D82}"/>
                  </a:ext>
                </a:extLst>
              </p:cNvPr>
              <p:cNvSpPr txBox="1"/>
              <p:nvPr/>
            </p:nvSpPr>
            <p:spPr>
              <a:xfrm>
                <a:off x="6238749" y="4763564"/>
                <a:ext cx="1919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>
                    <a:latin typeface="Bell MT" panose="02020503060305020303" pitchFamily="18" charset="0"/>
                  </a:rPr>
                  <a:t>Remainders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564D75-0316-30FF-D176-6AD45DC3C595}"/>
                  </a:ext>
                </a:extLst>
              </p:cNvPr>
              <p:cNvSpPr txBox="1"/>
              <p:nvPr/>
            </p:nvSpPr>
            <p:spPr>
              <a:xfrm>
                <a:off x="5953252" y="5286676"/>
                <a:ext cx="33126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3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Send remainders to user about their list.</a:t>
                </a:r>
              </a:p>
            </p:txBody>
          </p:sp>
        </p:grpSp>
      </p:grpSp>
      <p:pic>
        <p:nvPicPr>
          <p:cNvPr id="22" name="Graphic 21" descr="Stopwatch with solid fill">
            <a:extLst>
              <a:ext uri="{FF2B5EF4-FFF2-40B4-BE49-F238E27FC236}">
                <a16:creationId xmlns:a16="http://schemas.microsoft.com/office/drawing/2014/main" id="{0FD4CFF5-1C84-BF3C-4B62-B1225E9FE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3315" y="4059329"/>
            <a:ext cx="568286" cy="568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3A18D7-9E3A-9283-578D-F7ED00679176}"/>
              </a:ext>
            </a:extLst>
          </p:cNvPr>
          <p:cNvSpPr txBox="1"/>
          <p:nvPr/>
        </p:nvSpPr>
        <p:spPr>
          <a:xfrm>
            <a:off x="2521346" y="29630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Future Enhancements  </a:t>
            </a:r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015" y="2685011"/>
            <a:ext cx="5057104" cy="9034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074" y="5231302"/>
            <a:ext cx="2257425" cy="627611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Saloni Singh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BE530916-0B2E-9F14-BFEC-61741F5C7CED}"/>
              </a:ext>
            </a:extLst>
          </p:cNvPr>
          <p:cNvSpPr txBox="1">
            <a:spLocks/>
          </p:cNvSpPr>
          <p:nvPr/>
        </p:nvSpPr>
        <p:spPr>
          <a:xfrm>
            <a:off x="9067800" y="5545108"/>
            <a:ext cx="3124200" cy="62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ell MT" panose="02020503060305020303" pitchFamily="18" charset="0"/>
              </a:rPr>
              <a:t>saloniisingh93@gmail.com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193</TotalTime>
  <Words>186</Words>
  <Application>Microsoft Office PowerPoint</Application>
  <PresentationFormat>Widescreen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Bell MT</vt:lpstr>
      <vt:lpstr>Calibri</vt:lpstr>
      <vt:lpstr>Cambria Math</vt:lpstr>
      <vt:lpstr>Tenorite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Saloni Singh</dc:creator>
  <cp:lastModifiedBy>Saloni Singh</cp:lastModifiedBy>
  <cp:revision>2</cp:revision>
  <dcterms:created xsi:type="dcterms:W3CDTF">2024-09-21T03:31:24Z</dcterms:created>
  <dcterms:modified xsi:type="dcterms:W3CDTF">2024-09-21T06:44:44Z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