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9BFC0F-555F-4221-A0C2-CEC3C59D20E3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C72EE9-5CE6-464E-8B32-3959B818BEA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300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6858000" cy="1470025"/>
          </a:xfrm>
        </p:spPr>
        <p:txBody>
          <a:bodyPr/>
          <a:lstStyle/>
          <a:p>
            <a:r>
              <a:rPr lang="en-US" b="1" i="1" u="sng" dirty="0" smtClean="0"/>
              <a:t>Computer  Network</a:t>
            </a: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6553200" cy="20574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Carrier Sense Multiple Access with Collision Detection(CSMA/CD).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Binary Back Off  Algorithm 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57400" y="1143000"/>
            <a:ext cx="3886200" cy="158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1905794" y="11422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5791994" y="11422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591594" y="12946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106194" y="12946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2200" y="1447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1447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8674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</a:p>
          <a:p>
            <a:pPr algn="ctr"/>
            <a:r>
              <a:rPr lang="en-US" sz="1600" dirty="0" smtClean="0"/>
              <a:t>2</a:t>
            </a:r>
          </a:p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819400" y="12954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028406" y="1294606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9144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86200" y="9144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3048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Transmission of packet 3 at node A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 =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CW = {0,1}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4572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Transmission of packet 1 at node B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 = 3 </a:t>
            </a:r>
            <a:r>
              <a:rPr lang="en-US" dirty="0" smtClean="0">
                <a:solidFill>
                  <a:srgbClr val="FFC000"/>
                </a:solidFill>
              </a:rPr>
              <a:t>( 2 packet under collision)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CW = {0,1,2,3,4,5,6,7}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Combination :-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640080"/>
          <a:ext cx="28194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85800"/>
                <a:gridCol w="1524000"/>
              </a:tblGrid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</a:t>
                      </a:r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  <a:tr h="334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Probability of node A = 13/16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Probability of node B = 1/16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 Probability of collision = 1/8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362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NOTES:-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Probability of collision is exponentially decreases.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If a station win collision  one time then its probability of winning successive collision is going to increase exponentially.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This is capture effect.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 above is exponential binary back off algorithm to get number of collision in Ethernet and CSMA/CD.  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8006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Edwardian Script ITC" pitchFamily="66" charset="0"/>
              </a:rPr>
              <a:t>That’s  </a:t>
            </a:r>
            <a:r>
              <a:rPr lang="en-US" sz="2800" dirty="0" smtClean="0">
                <a:latin typeface="Edwardian Script ITC" pitchFamily="66" charset="0"/>
              </a:rPr>
              <a:t>all </a:t>
            </a:r>
          </a:p>
          <a:p>
            <a:r>
              <a:rPr lang="en-US" sz="2800" dirty="0" smtClean="0">
                <a:latin typeface="Edwardian Script ITC" pitchFamily="66" charset="0"/>
              </a:rPr>
              <a:t>     	Thank  you</a:t>
            </a:r>
            <a:endParaRPr lang="en-US" sz="2800" dirty="0">
              <a:latin typeface="Edwardian Script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4611231"/>
            <a:ext cx="472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itchFamily="66" charset="0"/>
              </a:rPr>
              <a:t> Name :-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itchFamily="66" charset="0"/>
              </a:rPr>
              <a:t>Saloni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itchFamily="66" charset="0"/>
              </a:rPr>
              <a:t> 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itchFamily="66" charset="0"/>
              </a:rPr>
              <a:t>Sinha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dwardian Script ITC" pitchFamily="66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itchFamily="66" charset="0"/>
              </a:rPr>
              <a:t>Roll :- 54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itchFamily="66" charset="0"/>
              </a:rPr>
              <a:t>Session :- 2020-2023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dwardian Script ITC" pitchFamily="66" charset="0"/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Edwardian Script ITC" pitchFamily="66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8382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			</a:t>
            </a:r>
            <a:r>
              <a:rPr lang="en-US" sz="2800" b="1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CSMA/CD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Concept:-</a:t>
            </a:r>
          </a:p>
          <a:p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When the medium is not busy ,the node  send its data.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If it sense that the medium is busy then it will back off and wait for random period of time and try again.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Access method of  </a:t>
            </a:r>
            <a:r>
              <a:rPr lang="en-US" sz="2000" b="1" i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000" b="1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thernet :- CSMA/CD</a:t>
            </a:r>
          </a:p>
          <a:p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Step 1: Sense the carrier .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Step 2: If carrier is Idle ,then transmit data .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Step 3: Else if carrier is busy, then </a:t>
            </a:r>
          </a:p>
          <a:p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Step 4: (a) Wait for random period of time </a:t>
            </a:r>
          </a:p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(b)  Go to step1.  </a:t>
            </a:r>
          </a:p>
          <a:p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WhatsApp Image 2022-02-24 at 11.28.14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5353050" cy="378142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WhatsApp Image 2022-02-24 at 11.28.14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399" y="228600"/>
            <a:ext cx="5791201" cy="64008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5000" y="838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chemeClr val="bg2">
                    <a:lumMod val="75000"/>
                  </a:schemeClr>
                </a:solidFill>
                <a:latin typeface="Algerian" pitchFamily="82" charset="0"/>
              </a:rPr>
              <a:t>Binary  Back  Off  Algorithm</a:t>
            </a:r>
            <a:endParaRPr lang="en-US" sz="2400" b="1" i="1" u="sng" dirty="0">
              <a:solidFill>
                <a:schemeClr val="bg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1905000"/>
            <a:ext cx="655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When  two  nodes transmit there data at the same time then at a point their data collide with each other,  this point is called point of collision .</a:t>
            </a:r>
          </a:p>
          <a:p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After  collision ,jamming signal is announced to each node then they detect that their data are collide.</a:t>
            </a:r>
          </a:p>
          <a:p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So binary back off algorithm is used to schedule retransmission of data in  Ethernet .</a:t>
            </a:r>
          </a:p>
          <a:p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It is a collision resolution mechanism. It tells us about the probability of collision in the backbone cable and also the waiting  time of each  nodes.</a:t>
            </a: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1066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066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00200" y="838200"/>
            <a:ext cx="3886200" cy="158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248694" y="951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4933950" y="9334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447800" y="838200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334794" y="837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685800"/>
            <a:ext cx="609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343400" y="685800"/>
            <a:ext cx="533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xplosion 2 20"/>
          <p:cNvSpPr/>
          <p:nvPr/>
        </p:nvSpPr>
        <p:spPr>
          <a:xfrm>
            <a:off x="3200400" y="457200"/>
            <a:ext cx="1066800" cy="685800"/>
          </a:xfrm>
          <a:prstGeom prst="irregularSeal2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1905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Some factor used in algorithm :-</a:t>
            </a:r>
          </a:p>
          <a:p>
            <a:r>
              <a:rPr lang="en-US" sz="2400" b="1" i="1" u="sng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 = number of  collision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contention  window = range of  number (0 to 2  -1)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waiting time = random number choose from contention window  x  T slot</a:t>
            </a:r>
          </a:p>
          <a:p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28194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828800" y="3810000"/>
            <a:ext cx="3886200" cy="158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1677194" y="38092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5563394" y="38092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439194" y="39616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763294" y="3923506"/>
            <a:ext cx="228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09800" y="4114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95800" y="40386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524000" y="41148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</a:p>
          <a:p>
            <a:pPr algn="ctr"/>
            <a:r>
              <a:rPr lang="en-US" sz="1600" dirty="0" smtClean="0"/>
              <a:t>2</a:t>
            </a:r>
          </a:p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5486400" y="41148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</a:p>
          <a:p>
            <a:pPr algn="ctr"/>
            <a:r>
              <a:rPr lang="en-US" sz="1600" dirty="0" smtClean="0"/>
              <a:t>2</a:t>
            </a:r>
          </a:p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52578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Transmission  of packet 1 at node A:-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 =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CW={o,1}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43400" y="5257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Transmission of packet 1 at node B:-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n=1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CW={0,1}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2667000" y="39624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4725194" y="3885406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667000" y="3657600"/>
            <a:ext cx="83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3657600"/>
            <a:ext cx="914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Combination:-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1" y="1371600"/>
          <a:ext cx="320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33"/>
                <a:gridCol w="508533"/>
                <a:gridCol w="21833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(transmit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(transmit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9624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 Probability of node A = 1/4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 Probability of node B = 1/4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 Probability of collision = 1/2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057400" y="1143000"/>
            <a:ext cx="3886200" cy="158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1905794" y="11422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5791994" y="11422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972594" y="12946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4725194" y="1294606"/>
            <a:ext cx="3048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43200" y="1447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14478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26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</a:p>
          <a:p>
            <a:pPr algn="ctr"/>
            <a:r>
              <a:rPr lang="en-US" sz="1600" dirty="0" smtClean="0"/>
              <a:t>2</a:t>
            </a:r>
          </a:p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0574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</a:p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200400" y="1295400"/>
            <a:ext cx="152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648994" y="1294606"/>
            <a:ext cx="152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0400" y="9144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4800" y="9144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8194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Transmission of  packet 2 at node A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 = 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CW = {0,1}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4419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Transmission of packet  1 at node B 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 = 2 </a:t>
            </a:r>
            <a:r>
              <a:rPr lang="en-US" dirty="0" smtClean="0">
                <a:solidFill>
                  <a:srgbClr val="FFC000"/>
                </a:solidFill>
              </a:rPr>
              <a:t>( 1 packet under collision)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CW = {0,1,2,3}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Combination :-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3600" y="11430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(transmit)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(transmit)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 (transmit)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 (transmit)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 (transmit)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(transmit)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800" y="4876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 Probability of node A = 5/8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 Probability of node B = 1/8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 Probability of collision = 1/4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402</TotalTime>
  <Words>591</Words>
  <Application>Microsoft Office PowerPoint</Application>
  <PresentationFormat>On-screen Show (4:3)</PresentationFormat>
  <Paragraphs>187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Computer  Network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Network</dc:title>
  <dc:creator>USER</dc:creator>
  <cp:lastModifiedBy>USER</cp:lastModifiedBy>
  <cp:revision>54</cp:revision>
  <dcterms:created xsi:type="dcterms:W3CDTF">2022-02-24T06:03:51Z</dcterms:created>
  <dcterms:modified xsi:type="dcterms:W3CDTF">2022-02-26T15:14:07Z</dcterms:modified>
</cp:coreProperties>
</file>