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alouaDaouki/Data607/main/ShinyApp.Rmd" TargetMode="External"/><Relationship Id="rId2" Type="http://schemas.openxmlformats.org/officeDocument/2006/relationships/hyperlink" Target="https://raw.githubusercontent.com/SalouaDaouki/Data607/main/Copy_of_InContextPresentatio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04" y="55815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169967-F1A4-4EE8-A07F-DD064C05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514" y="564503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890" y="456156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5A295-5886-9B5D-D764-2FAE65E6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153" y="1213164"/>
            <a:ext cx="3624471" cy="2948617"/>
          </a:xfrm>
        </p:spPr>
        <p:txBody>
          <a:bodyPr>
            <a:normAutofit/>
          </a:bodyPr>
          <a:lstStyle/>
          <a:p>
            <a:r>
              <a:rPr lang="en-US" sz="3400"/>
              <a:t>Data Science in Context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777E2-5422-865C-09ED-F693AFFF7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153" y="4253857"/>
            <a:ext cx="362447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The relationship between students’ behaviors and their grades</a:t>
            </a:r>
          </a:p>
        </p:txBody>
      </p:sp>
      <p:pic>
        <p:nvPicPr>
          <p:cNvPr id="7" name="Picture 6" descr="A blue background with many letters&#10;&#10;Description automatically generated with medium confidence">
            <a:extLst>
              <a:ext uri="{FF2B5EF4-FFF2-40B4-BE49-F238E27FC236}">
                <a16:creationId xmlns:a16="http://schemas.microsoft.com/office/drawing/2014/main" id="{420979E6-FCF2-7117-7C6A-D8D646C03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5" b="1"/>
          <a:stretch/>
        </p:blipFill>
        <p:spPr>
          <a:xfrm>
            <a:off x="6503750" y="10"/>
            <a:ext cx="3897767" cy="3131363"/>
          </a:xfrm>
          <a:custGeom>
            <a:avLst/>
            <a:gdLst/>
            <a:ahLst/>
            <a:cxnLst/>
            <a:rect l="l" t="t" r="r" b="b"/>
            <a:pathLst>
              <a:path w="3897767" h="3131373">
                <a:moveTo>
                  <a:pt x="402271" y="0"/>
                </a:moveTo>
                <a:lnTo>
                  <a:pt x="3495496" y="0"/>
                </a:lnTo>
                <a:lnTo>
                  <a:pt x="3564928" y="92850"/>
                </a:lnTo>
                <a:cubicBezTo>
                  <a:pt x="3775065" y="403894"/>
                  <a:pt x="3897767" y="778863"/>
                  <a:pt x="3897767" y="1182490"/>
                </a:cubicBezTo>
                <a:cubicBezTo>
                  <a:pt x="3897767" y="2258828"/>
                  <a:pt x="3025222" y="3131373"/>
                  <a:pt x="1948884" y="3131373"/>
                </a:cubicBezTo>
                <a:cubicBezTo>
                  <a:pt x="872545" y="3131373"/>
                  <a:pt x="0" y="2258828"/>
                  <a:pt x="0" y="1182490"/>
                </a:cubicBezTo>
                <a:cubicBezTo>
                  <a:pt x="0" y="778863"/>
                  <a:pt x="122702" y="403894"/>
                  <a:pt x="332839" y="92850"/>
                </a:cubicBezTo>
                <a:close/>
              </a:path>
            </a:pathLst>
          </a:custGeom>
        </p:spPr>
      </p:pic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0288" y="827820"/>
            <a:ext cx="875345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D08DEF0-DEFD-4BD6-BCF3-12E1C32E7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0288" y="827820"/>
            <a:ext cx="875345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EB44B6C-043E-F549-928B-ECC5F88F6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51" r="16799" b="-1"/>
          <a:stretch/>
        </p:blipFill>
        <p:spPr>
          <a:xfrm>
            <a:off x="6410728" y="3897767"/>
            <a:ext cx="2624707" cy="26247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pic>
        <p:nvPicPr>
          <p:cNvPr id="5" name="Picture 4" descr="A web of dots connected">
            <a:extLst>
              <a:ext uri="{FF2B5EF4-FFF2-40B4-BE49-F238E27FC236}">
                <a16:creationId xmlns:a16="http://schemas.microsoft.com/office/drawing/2014/main" id="{56201EC9-9F0F-24D9-FD9B-3C93743AC7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55" r="19199"/>
          <a:stretch/>
        </p:blipFill>
        <p:spPr>
          <a:xfrm>
            <a:off x="9341624" y="2718757"/>
            <a:ext cx="2850376" cy="3070200"/>
          </a:xfrm>
          <a:custGeom>
            <a:avLst/>
            <a:gdLst/>
            <a:ahLst/>
            <a:cxnLst/>
            <a:rect l="l" t="t" r="r" b="b"/>
            <a:pathLst>
              <a:path w="2850376" h="3070200">
                <a:moveTo>
                  <a:pt x="1535100" y="0"/>
                </a:moveTo>
                <a:cubicBezTo>
                  <a:pt x="2064983" y="0"/>
                  <a:pt x="2532161" y="268472"/>
                  <a:pt x="2808029" y="676811"/>
                </a:cubicBezTo>
                <a:lnTo>
                  <a:pt x="2850376" y="746516"/>
                </a:lnTo>
                <a:lnTo>
                  <a:pt x="2850376" y="2323685"/>
                </a:lnTo>
                <a:lnTo>
                  <a:pt x="2808029" y="2393390"/>
                </a:lnTo>
                <a:cubicBezTo>
                  <a:pt x="2532161" y="2801729"/>
                  <a:pt x="2064983" y="3070200"/>
                  <a:pt x="1535100" y="3070200"/>
                </a:cubicBezTo>
                <a:cubicBezTo>
                  <a:pt x="687287" y="3070200"/>
                  <a:pt x="0" y="2382913"/>
                  <a:pt x="0" y="1535100"/>
                </a:cubicBezTo>
                <a:cubicBezTo>
                  <a:pt x="0" y="687287"/>
                  <a:pt x="687287" y="0"/>
                  <a:pt x="1535100" y="0"/>
                </a:cubicBezTo>
                <a:close/>
              </a:path>
            </a:pathLst>
          </a:custGeom>
        </p:spPr>
      </p:pic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6774" y="234738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893" y="335459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FD0A328-1739-4303-94E8-A87D5F4D0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893" y="3354599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810-5EE0-9C8A-17A8-8BBD459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7D45-06F7-1979-2274-B7995EBF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my job as a teacher related to data science?</a:t>
            </a:r>
          </a:p>
          <a:p>
            <a:r>
              <a:rPr lang="en-US" dirty="0"/>
              <a:t>How to use the students’ data in data science?</a:t>
            </a:r>
          </a:p>
          <a:p>
            <a:pPr lvl="1"/>
            <a:r>
              <a:rPr lang="en-US" dirty="0"/>
              <a:t>What is the relationship between the students’ behaviors in class and their academic performance?</a:t>
            </a:r>
          </a:p>
          <a:p>
            <a:pPr lvl="1"/>
            <a:r>
              <a:rPr lang="en-US" dirty="0"/>
              <a:t>What are the lessons that most of my students struggle with?</a:t>
            </a:r>
          </a:p>
          <a:p>
            <a:pPr lvl="1"/>
            <a:r>
              <a:rPr lang="en-US" dirty="0"/>
              <a:t>Others…</a:t>
            </a:r>
          </a:p>
          <a:p>
            <a:pPr lvl="1"/>
            <a:r>
              <a:rPr lang="en-US" dirty="0"/>
              <a:t>What are the best instructional strategies to improve my students’ academic achievement?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F03D-F605-1D83-A1F3-66388B9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and Academics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16EF-EE37-1348-E9C6-39D2A9C8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r>
              <a:rPr lang="en-US" dirty="0">
                <a:hlinkClick r:id="rId3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Oval 4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AEF9D-317C-6444-7886-60E3F92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5BC6-9967-CE43-A0DA-1DF8C6DD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Being a teacher and a data scientist intersect in many ways.</a:t>
            </a:r>
          </a:p>
          <a:p>
            <a:pPr lvl="1"/>
            <a:r>
              <a:rPr lang="en-US" sz="2000" dirty="0"/>
              <a:t>I can use data science skills to analyze educational data,</a:t>
            </a:r>
          </a:p>
          <a:p>
            <a:pPr lvl="1"/>
            <a:r>
              <a:rPr lang="en-US" sz="2000" dirty="0"/>
              <a:t>I can use the results of the analysis to implement instructional strategies,</a:t>
            </a:r>
          </a:p>
          <a:p>
            <a:pPr lvl="1"/>
            <a:r>
              <a:rPr lang="en-US" sz="2000" dirty="0"/>
              <a:t>I will be able to contribute to the creation/development of the curriculum,</a:t>
            </a:r>
          </a:p>
          <a:p>
            <a:pPr lvl="1"/>
            <a:r>
              <a:rPr lang="en-US" sz="2000" dirty="0"/>
              <a:t>I also can integrate more technology in the learning process…</a:t>
            </a:r>
          </a:p>
        </p:txBody>
      </p:sp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7794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Avenir Next LT Pro</vt:lpstr>
      <vt:lpstr>FunkyShapesVTI</vt:lpstr>
      <vt:lpstr>Data Science in Context presentation</vt:lpstr>
      <vt:lpstr>Introduction</vt:lpstr>
      <vt:lpstr>Behaviors and Academics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 presentation</dc:title>
  <dc:creator>saloua.daouki@mail.citytech.cuny.edu</dc:creator>
  <cp:lastModifiedBy>saloua.daouki@mail.citytech.cuny.edu</cp:lastModifiedBy>
  <cp:revision>2</cp:revision>
  <dcterms:created xsi:type="dcterms:W3CDTF">2023-11-29T04:25:46Z</dcterms:created>
  <dcterms:modified xsi:type="dcterms:W3CDTF">2023-11-29T06:00:15Z</dcterms:modified>
</cp:coreProperties>
</file>